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Lst>
  <p:notesMasterIdLst>
    <p:notesMasterId r:id="rId23"/>
  </p:notesMasterIdLst>
  <p:sldIdLst>
    <p:sldId id="256" r:id="rId5"/>
    <p:sldId id="260" r:id="rId6"/>
    <p:sldId id="268" r:id="rId7"/>
    <p:sldId id="257" r:id="rId8"/>
    <p:sldId id="269" r:id="rId9"/>
    <p:sldId id="264" r:id="rId10"/>
    <p:sldId id="261" r:id="rId11"/>
    <p:sldId id="266" r:id="rId12"/>
    <p:sldId id="272" r:id="rId13"/>
    <p:sldId id="271" r:id="rId14"/>
    <p:sldId id="270" r:id="rId15"/>
    <p:sldId id="273" r:id="rId16"/>
    <p:sldId id="258" r:id="rId17"/>
    <p:sldId id="274" r:id="rId18"/>
    <p:sldId id="275" r:id="rId19"/>
    <p:sldId id="276" r:id="rId20"/>
    <p:sldId id="259"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5D8A70-11C1-A049-B80F-A4343CA3AEB6}">
          <p14:sldIdLst>
            <p14:sldId id="256"/>
            <p14:sldId id="260"/>
            <p14:sldId id="268"/>
            <p14:sldId id="257"/>
            <p14:sldId id="269"/>
            <p14:sldId id="264"/>
            <p14:sldId id="261"/>
            <p14:sldId id="266"/>
            <p14:sldId id="272"/>
            <p14:sldId id="271"/>
            <p14:sldId id="270"/>
            <p14:sldId id="273"/>
            <p14:sldId id="258"/>
            <p14:sldId id="274"/>
            <p14:sldId id="275"/>
            <p14:sldId id="276"/>
            <p14:sldId id="259"/>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3372"/>
    <a:srgbClr val="0AA4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AAF27-606D-0549-B8FB-0BF0228BEB5A}" v="246" dt="2023-03-22T12:04:50.966"/>
    <p1510:client id="{167F47C0-7DF4-7C2F-493B-BDA79DCF20E6}" v="46" dt="2023-04-17T15:41:44.022"/>
    <p1510:client id="{326C9D3E-7E4F-DD17-45E7-37D2B2D58CD5}" v="18" dt="2023-04-14T20:24:52.690"/>
    <p1510:client id="{3A22CB9A-48EC-44FB-ACD7-C587327CA0D7}" v="752" dt="2023-03-09T17:51:41.930"/>
    <p1510:client id="{53D73C47-7FB3-50C6-A9F7-371F75B21FD4}" v="1" dt="2023-04-11T15:10:32.431"/>
    <p1510:client id="{5F45E0EB-3B7C-4F01-3FDA-54E2ABDC348C}" v="163" dt="2023-04-12T17:30:39.607"/>
    <p1510:client id="{BF41AA66-A265-469A-9C99-E890EC79C5FF}" v="1" dt="2023-03-09T16:56:28.8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a L Bair" userId="fb962f34-5d75-4c60-9117-6c7f4652c402" providerId="ADAL" clId="{B0CE85F0-DCE1-4DB6-B7B1-6439E6B9C10B}"/>
    <pc:docChg chg="undo custSel addSld delSld modSld sldOrd modSection">
      <pc:chgData name="Krista L Bair" userId="fb962f34-5d75-4c60-9117-6c7f4652c402" providerId="ADAL" clId="{B0CE85F0-DCE1-4DB6-B7B1-6439E6B9C10B}" dt="2023-03-03T19:02:35.052" v="3251" actId="47"/>
      <pc:docMkLst>
        <pc:docMk/>
      </pc:docMkLst>
      <pc:sldChg chg="modSp mod">
        <pc:chgData name="Krista L Bair" userId="fb962f34-5d75-4c60-9117-6c7f4652c402" providerId="ADAL" clId="{B0CE85F0-DCE1-4DB6-B7B1-6439E6B9C10B}" dt="2023-02-28T21:31:54.463" v="40" actId="20577"/>
        <pc:sldMkLst>
          <pc:docMk/>
          <pc:sldMk cId="2000960156" sldId="256"/>
        </pc:sldMkLst>
        <pc:spChg chg="mod">
          <ac:chgData name="Krista L Bair" userId="fb962f34-5d75-4c60-9117-6c7f4652c402" providerId="ADAL" clId="{B0CE85F0-DCE1-4DB6-B7B1-6439E6B9C10B}" dt="2023-02-28T21:31:46.616" v="17" actId="20577"/>
          <ac:spMkLst>
            <pc:docMk/>
            <pc:sldMk cId="2000960156" sldId="256"/>
            <ac:spMk id="2" creationId="{FC197F3D-6A22-1840-8F44-F405C66DC8C4}"/>
          </ac:spMkLst>
        </pc:spChg>
        <pc:spChg chg="mod">
          <ac:chgData name="Krista L Bair" userId="fb962f34-5d75-4c60-9117-6c7f4652c402" providerId="ADAL" clId="{B0CE85F0-DCE1-4DB6-B7B1-6439E6B9C10B}" dt="2023-02-28T21:31:54.463" v="40" actId="20577"/>
          <ac:spMkLst>
            <pc:docMk/>
            <pc:sldMk cId="2000960156" sldId="256"/>
            <ac:spMk id="3" creationId="{95EB8FA5-AB8F-8F48-9157-61800C8DF177}"/>
          </ac:spMkLst>
        </pc:spChg>
      </pc:sldChg>
      <pc:sldChg chg="modSp mod ord">
        <pc:chgData name="Krista L Bair" userId="fb962f34-5d75-4c60-9117-6c7f4652c402" providerId="ADAL" clId="{B0CE85F0-DCE1-4DB6-B7B1-6439E6B9C10B}" dt="2023-02-28T22:00:59.757" v="1345" actId="20577"/>
        <pc:sldMkLst>
          <pc:docMk/>
          <pc:sldMk cId="2391722104" sldId="257"/>
        </pc:sldMkLst>
        <pc:spChg chg="mod">
          <ac:chgData name="Krista L Bair" userId="fb962f34-5d75-4c60-9117-6c7f4652c402" providerId="ADAL" clId="{B0CE85F0-DCE1-4DB6-B7B1-6439E6B9C10B}" dt="2023-02-28T21:40:01.318" v="645" actId="20577"/>
          <ac:spMkLst>
            <pc:docMk/>
            <pc:sldMk cId="2391722104" sldId="257"/>
            <ac:spMk id="2" creationId="{5736921E-0626-524C-9F9E-124880976282}"/>
          </ac:spMkLst>
        </pc:spChg>
        <pc:spChg chg="mod">
          <ac:chgData name="Krista L Bair" userId="fb962f34-5d75-4c60-9117-6c7f4652c402" providerId="ADAL" clId="{B0CE85F0-DCE1-4DB6-B7B1-6439E6B9C10B}" dt="2023-02-28T22:00:59.757" v="1345" actId="20577"/>
          <ac:spMkLst>
            <pc:docMk/>
            <pc:sldMk cId="2391722104" sldId="257"/>
            <ac:spMk id="3" creationId="{0EB45F57-B8DB-4A46-843C-17837FAA8BB8}"/>
          </ac:spMkLst>
        </pc:spChg>
      </pc:sldChg>
      <pc:sldChg chg="modSp mod ord modAnim modNotesTx">
        <pc:chgData name="Krista L Bair" userId="fb962f34-5d75-4c60-9117-6c7f4652c402" providerId="ADAL" clId="{B0CE85F0-DCE1-4DB6-B7B1-6439E6B9C10B}" dt="2023-03-03T18:43:35.639" v="2633" actId="20577"/>
        <pc:sldMkLst>
          <pc:docMk/>
          <pc:sldMk cId="2173979548" sldId="260"/>
        </pc:sldMkLst>
        <pc:spChg chg="mod">
          <ac:chgData name="Krista L Bair" userId="fb962f34-5d75-4c60-9117-6c7f4652c402" providerId="ADAL" clId="{B0CE85F0-DCE1-4DB6-B7B1-6439E6B9C10B}" dt="2023-02-28T21:32:53.648" v="135" actId="20577"/>
          <ac:spMkLst>
            <pc:docMk/>
            <pc:sldMk cId="2173979548" sldId="260"/>
            <ac:spMk id="2" creationId="{F97D007B-64F0-4948-A4AD-DCED3E967F15}"/>
          </ac:spMkLst>
        </pc:spChg>
        <pc:spChg chg="mod">
          <ac:chgData name="Krista L Bair" userId="fb962f34-5d75-4c60-9117-6c7f4652c402" providerId="ADAL" clId="{B0CE85F0-DCE1-4DB6-B7B1-6439E6B9C10B}" dt="2023-03-03T18:15:29.634" v="1598" actId="20577"/>
          <ac:spMkLst>
            <pc:docMk/>
            <pc:sldMk cId="2173979548" sldId="260"/>
            <ac:spMk id="3" creationId="{5D7DE7B0-EF20-C64D-9408-9563BFE80507}"/>
          </ac:spMkLst>
        </pc:spChg>
      </pc:sldChg>
      <pc:sldChg chg="addSp delSp modSp mod ord modNotesTx">
        <pc:chgData name="Krista L Bair" userId="fb962f34-5d75-4c60-9117-6c7f4652c402" providerId="ADAL" clId="{B0CE85F0-DCE1-4DB6-B7B1-6439E6B9C10B}" dt="2023-03-03T18:57:32.632" v="3230"/>
        <pc:sldMkLst>
          <pc:docMk/>
          <pc:sldMk cId="1543687504" sldId="261"/>
        </pc:sldMkLst>
        <pc:spChg chg="mod">
          <ac:chgData name="Krista L Bair" userId="fb962f34-5d75-4c60-9117-6c7f4652c402" providerId="ADAL" clId="{B0CE85F0-DCE1-4DB6-B7B1-6439E6B9C10B}" dt="2023-02-28T21:46:39.431" v="844" actId="20577"/>
          <ac:spMkLst>
            <pc:docMk/>
            <pc:sldMk cId="1543687504" sldId="261"/>
            <ac:spMk id="2" creationId="{56FF45B4-A958-AA45-9F98-6936098EC723}"/>
          </ac:spMkLst>
        </pc:spChg>
        <pc:spChg chg="add del mod">
          <ac:chgData name="Krista L Bair" userId="fb962f34-5d75-4c60-9117-6c7f4652c402" providerId="ADAL" clId="{B0CE85F0-DCE1-4DB6-B7B1-6439E6B9C10B}" dt="2023-02-28T21:56:26.272" v="1261" actId="20577"/>
          <ac:spMkLst>
            <pc:docMk/>
            <pc:sldMk cId="1543687504" sldId="261"/>
            <ac:spMk id="3" creationId="{020C1F5E-573E-5D4B-92B9-DA623272357C}"/>
          </ac:spMkLst>
        </pc:spChg>
        <pc:spChg chg="add del mod">
          <ac:chgData name="Krista L Bair" userId="fb962f34-5d75-4c60-9117-6c7f4652c402" providerId="ADAL" clId="{B0CE85F0-DCE1-4DB6-B7B1-6439E6B9C10B}" dt="2023-02-28T21:45:19.918" v="811"/>
          <ac:spMkLst>
            <pc:docMk/>
            <pc:sldMk cId="1543687504" sldId="261"/>
            <ac:spMk id="4" creationId="{53FB8A35-ED0A-8187-D265-AE8CB12DB559}"/>
          </ac:spMkLst>
        </pc:spChg>
        <pc:spChg chg="add del mod">
          <ac:chgData name="Krista L Bair" userId="fb962f34-5d75-4c60-9117-6c7f4652c402" providerId="ADAL" clId="{B0CE85F0-DCE1-4DB6-B7B1-6439E6B9C10B}" dt="2023-02-28T21:45:19.917" v="809" actId="478"/>
          <ac:spMkLst>
            <pc:docMk/>
            <pc:sldMk cId="1543687504" sldId="261"/>
            <ac:spMk id="5" creationId="{8950B032-E1A0-0A29-033D-D8CE3AA30A8D}"/>
          </ac:spMkLst>
        </pc:spChg>
        <pc:spChg chg="add mod ord">
          <ac:chgData name="Krista L Bair" userId="fb962f34-5d75-4c60-9117-6c7f4652c402" providerId="ADAL" clId="{B0CE85F0-DCE1-4DB6-B7B1-6439E6B9C10B}" dt="2023-02-28T21:46:11.497" v="823" actId="167"/>
          <ac:spMkLst>
            <pc:docMk/>
            <pc:sldMk cId="1543687504" sldId="261"/>
            <ac:spMk id="6" creationId="{C3CFA36A-1943-107F-8AD6-21FEF38FAE37}"/>
          </ac:spMkLst>
        </pc:spChg>
        <pc:picChg chg="add mod">
          <ac:chgData name="Krista L Bair" userId="fb962f34-5d75-4c60-9117-6c7f4652c402" providerId="ADAL" clId="{B0CE85F0-DCE1-4DB6-B7B1-6439E6B9C10B}" dt="2023-02-28T21:49:25.287" v="992" actId="1076"/>
          <ac:picMkLst>
            <pc:docMk/>
            <pc:sldMk cId="1543687504" sldId="261"/>
            <ac:picMk id="7" creationId="{5D0164C0-3DD6-2DC0-8F00-531FC3FFE3C1}"/>
          </ac:picMkLst>
        </pc:picChg>
      </pc:sldChg>
      <pc:sldChg chg="addSp delSp modSp del mod ord modNotesTx">
        <pc:chgData name="Krista L Bair" userId="fb962f34-5d75-4c60-9117-6c7f4652c402" providerId="ADAL" clId="{B0CE85F0-DCE1-4DB6-B7B1-6439E6B9C10B}" dt="2023-03-03T19:02:35.052" v="3251" actId="47"/>
        <pc:sldMkLst>
          <pc:docMk/>
          <pc:sldMk cId="4035575200" sldId="263"/>
        </pc:sldMkLst>
        <pc:spChg chg="mod">
          <ac:chgData name="Krista L Bair" userId="fb962f34-5d75-4c60-9117-6c7f4652c402" providerId="ADAL" clId="{B0CE85F0-DCE1-4DB6-B7B1-6439E6B9C10B}" dt="2023-02-28T22:00:52.627" v="1341"/>
          <ac:spMkLst>
            <pc:docMk/>
            <pc:sldMk cId="4035575200" sldId="263"/>
            <ac:spMk id="2" creationId="{474322E9-649F-1342-AC2F-F7F0418DF2A3}"/>
          </ac:spMkLst>
        </pc:spChg>
        <pc:spChg chg="mod">
          <ac:chgData name="Krista L Bair" userId="fb962f34-5d75-4c60-9117-6c7f4652c402" providerId="ADAL" clId="{B0CE85F0-DCE1-4DB6-B7B1-6439E6B9C10B}" dt="2023-02-28T21:44:35.281" v="803" actId="1076"/>
          <ac:spMkLst>
            <pc:docMk/>
            <pc:sldMk cId="4035575200" sldId="263"/>
            <ac:spMk id="3" creationId="{01BE852E-75ED-5248-9B1F-9A352408A5EB}"/>
          </ac:spMkLst>
        </pc:spChg>
        <pc:spChg chg="add mod">
          <ac:chgData name="Krista L Bair" userId="fb962f34-5d75-4c60-9117-6c7f4652c402" providerId="ADAL" clId="{B0CE85F0-DCE1-4DB6-B7B1-6439E6B9C10B}" dt="2023-02-28T21:44:38.925" v="804" actId="1076"/>
          <ac:spMkLst>
            <pc:docMk/>
            <pc:sldMk cId="4035575200" sldId="263"/>
            <ac:spMk id="4" creationId="{EA75C08A-B1A4-F6DE-9E2C-CEC726C39C3B}"/>
          </ac:spMkLst>
        </pc:spChg>
        <pc:spChg chg="add del mod">
          <ac:chgData name="Krista L Bair" userId="fb962f34-5d75-4c60-9117-6c7f4652c402" providerId="ADAL" clId="{B0CE85F0-DCE1-4DB6-B7B1-6439E6B9C10B}" dt="2023-02-28T21:43:34.188" v="786" actId="478"/>
          <ac:spMkLst>
            <pc:docMk/>
            <pc:sldMk cId="4035575200" sldId="263"/>
            <ac:spMk id="6" creationId="{B35A3058-95CD-B300-687E-BA45B7C24882}"/>
          </ac:spMkLst>
        </pc:spChg>
        <pc:spChg chg="add mod">
          <ac:chgData name="Krista L Bair" userId="fb962f34-5d75-4c60-9117-6c7f4652c402" providerId="ADAL" clId="{B0CE85F0-DCE1-4DB6-B7B1-6439E6B9C10B}" dt="2023-02-28T22:01:06.682" v="1349" actId="20577"/>
          <ac:spMkLst>
            <pc:docMk/>
            <pc:sldMk cId="4035575200" sldId="263"/>
            <ac:spMk id="7" creationId="{3F8F392B-AD13-00D2-46A5-FB632B111D0D}"/>
          </ac:spMkLst>
        </pc:spChg>
      </pc:sldChg>
      <pc:sldChg chg="modSp mod ord">
        <pc:chgData name="Krista L Bair" userId="fb962f34-5d75-4c60-9117-6c7f4652c402" providerId="ADAL" clId="{B0CE85F0-DCE1-4DB6-B7B1-6439E6B9C10B}" dt="2023-03-03T18:56:30.987" v="3228"/>
        <pc:sldMkLst>
          <pc:docMk/>
          <pc:sldMk cId="1856680767" sldId="264"/>
        </pc:sldMkLst>
        <pc:spChg chg="mod">
          <ac:chgData name="Krista L Bair" userId="fb962f34-5d75-4c60-9117-6c7f4652c402" providerId="ADAL" clId="{B0CE85F0-DCE1-4DB6-B7B1-6439E6B9C10B}" dt="2023-03-03T18:56:20.455" v="3224"/>
          <ac:spMkLst>
            <pc:docMk/>
            <pc:sldMk cId="1856680767" sldId="264"/>
            <ac:spMk id="3" creationId="{E001CFF2-F709-4145-B9AF-F2802EFB9C4E}"/>
          </ac:spMkLst>
        </pc:spChg>
      </pc:sldChg>
      <pc:sldChg chg="modSp new del mod ord modNotesTx">
        <pc:chgData name="Krista L Bair" userId="fb962f34-5d75-4c60-9117-6c7f4652c402" providerId="ADAL" clId="{B0CE85F0-DCE1-4DB6-B7B1-6439E6B9C10B}" dt="2023-03-03T19:02:35.052" v="3251" actId="47"/>
        <pc:sldMkLst>
          <pc:docMk/>
          <pc:sldMk cId="3587667495" sldId="265"/>
        </pc:sldMkLst>
        <pc:spChg chg="mod">
          <ac:chgData name="Krista L Bair" userId="fb962f34-5d75-4c60-9117-6c7f4652c402" providerId="ADAL" clId="{B0CE85F0-DCE1-4DB6-B7B1-6439E6B9C10B}" dt="2023-02-28T22:00:43.214" v="1340" actId="20577"/>
          <ac:spMkLst>
            <pc:docMk/>
            <pc:sldMk cId="3587667495" sldId="265"/>
            <ac:spMk id="2" creationId="{A058F00B-DD60-8770-52B0-28B64919BE1B}"/>
          </ac:spMkLst>
        </pc:spChg>
        <pc:spChg chg="mod">
          <ac:chgData name="Krista L Bair" userId="fb962f34-5d75-4c60-9117-6c7f4652c402" providerId="ADAL" clId="{B0CE85F0-DCE1-4DB6-B7B1-6439E6B9C10B}" dt="2023-02-28T21:53:44.588" v="1195" actId="27636"/>
          <ac:spMkLst>
            <pc:docMk/>
            <pc:sldMk cId="3587667495" sldId="265"/>
            <ac:spMk id="3" creationId="{D743C86F-0384-8E76-E641-19A3BCF162CB}"/>
          </ac:spMkLst>
        </pc:spChg>
      </pc:sldChg>
      <pc:sldChg chg="addSp delSp modSp add mod ord modNotesTx">
        <pc:chgData name="Krista L Bair" userId="fb962f34-5d75-4c60-9117-6c7f4652c402" providerId="ADAL" clId="{B0CE85F0-DCE1-4DB6-B7B1-6439E6B9C10B}" dt="2023-03-03T18:57:35.942" v="3232"/>
        <pc:sldMkLst>
          <pc:docMk/>
          <pc:sldMk cId="4082139460" sldId="266"/>
        </pc:sldMkLst>
        <pc:spChg chg="mod">
          <ac:chgData name="Krista L Bair" userId="fb962f34-5d75-4c60-9117-6c7f4652c402" providerId="ADAL" clId="{B0CE85F0-DCE1-4DB6-B7B1-6439E6B9C10B}" dt="2023-02-28T21:58:15.767" v="1292" actId="14100"/>
          <ac:spMkLst>
            <pc:docMk/>
            <pc:sldMk cId="4082139460" sldId="266"/>
            <ac:spMk id="3" creationId="{020C1F5E-573E-5D4B-92B9-DA623272357C}"/>
          </ac:spMkLst>
        </pc:spChg>
        <pc:picChg chg="add mod">
          <ac:chgData name="Krista L Bair" userId="fb962f34-5d75-4c60-9117-6c7f4652c402" providerId="ADAL" clId="{B0CE85F0-DCE1-4DB6-B7B1-6439E6B9C10B}" dt="2023-02-28T21:59:33.607" v="1307" actId="1076"/>
          <ac:picMkLst>
            <pc:docMk/>
            <pc:sldMk cId="4082139460" sldId="266"/>
            <ac:picMk id="4" creationId="{F67FAB3E-87DC-9761-CBF2-509425C05A35}"/>
          </ac:picMkLst>
        </pc:picChg>
        <pc:picChg chg="del">
          <ac:chgData name="Krista L Bair" userId="fb962f34-5d75-4c60-9117-6c7f4652c402" providerId="ADAL" clId="{B0CE85F0-DCE1-4DB6-B7B1-6439E6B9C10B}" dt="2023-02-28T21:56:51.975" v="1283" actId="478"/>
          <ac:picMkLst>
            <pc:docMk/>
            <pc:sldMk cId="4082139460" sldId="266"/>
            <ac:picMk id="7" creationId="{5D0164C0-3DD6-2DC0-8F00-531FC3FFE3C1}"/>
          </ac:picMkLst>
        </pc:picChg>
        <pc:picChg chg="add del mod">
          <ac:chgData name="Krista L Bair" userId="fb962f34-5d75-4c60-9117-6c7f4652c402" providerId="ADAL" clId="{B0CE85F0-DCE1-4DB6-B7B1-6439E6B9C10B}" dt="2023-02-28T21:58:17.337" v="1293"/>
          <ac:picMkLst>
            <pc:docMk/>
            <pc:sldMk cId="4082139460" sldId="266"/>
            <ac:picMk id="1026" creationId="{80F94514-26B3-A2AF-30F8-B773D03FE526}"/>
          </ac:picMkLst>
        </pc:picChg>
      </pc:sldChg>
      <pc:sldChg chg="addSp modSp new del mod modNotesTx">
        <pc:chgData name="Krista L Bair" userId="fb962f34-5d75-4c60-9117-6c7f4652c402" providerId="ADAL" clId="{B0CE85F0-DCE1-4DB6-B7B1-6439E6B9C10B}" dt="2023-03-03T19:02:35.052" v="3251" actId="47"/>
        <pc:sldMkLst>
          <pc:docMk/>
          <pc:sldMk cId="1154572779" sldId="267"/>
        </pc:sldMkLst>
        <pc:spChg chg="mod">
          <ac:chgData name="Krista L Bair" userId="fb962f34-5d75-4c60-9117-6c7f4652c402" providerId="ADAL" clId="{B0CE85F0-DCE1-4DB6-B7B1-6439E6B9C10B}" dt="2023-02-28T22:00:34.367" v="1323" actId="20577"/>
          <ac:spMkLst>
            <pc:docMk/>
            <pc:sldMk cId="1154572779" sldId="267"/>
            <ac:spMk id="2" creationId="{ECD2C821-2AB7-E428-0DC2-6BA190BCF6CD}"/>
          </ac:spMkLst>
        </pc:spChg>
        <pc:picChg chg="add mod">
          <ac:chgData name="Krista L Bair" userId="fb962f34-5d75-4c60-9117-6c7f4652c402" providerId="ADAL" clId="{B0CE85F0-DCE1-4DB6-B7B1-6439E6B9C10B}" dt="2023-02-28T22:01:38.977" v="1352" actId="1076"/>
          <ac:picMkLst>
            <pc:docMk/>
            <pc:sldMk cId="1154572779" sldId="267"/>
            <ac:picMk id="4" creationId="{EF703F34-85B1-0F50-F348-DDDBA4C11752}"/>
          </ac:picMkLst>
        </pc:picChg>
      </pc:sldChg>
      <pc:sldChg chg="addSp delSp modSp new del">
        <pc:chgData name="Krista L Bair" userId="fb962f34-5d75-4c60-9117-6c7f4652c402" providerId="ADAL" clId="{B0CE85F0-DCE1-4DB6-B7B1-6439E6B9C10B}" dt="2023-02-28T21:59:54.694" v="1308" actId="47"/>
        <pc:sldMkLst>
          <pc:docMk/>
          <pc:sldMk cId="3803433460" sldId="267"/>
        </pc:sldMkLst>
        <pc:picChg chg="add del mod">
          <ac:chgData name="Krista L Bair" userId="fb962f34-5d75-4c60-9117-6c7f4652c402" providerId="ADAL" clId="{B0CE85F0-DCE1-4DB6-B7B1-6439E6B9C10B}" dt="2023-02-28T21:58:41.222" v="1300" actId="21"/>
          <ac:picMkLst>
            <pc:docMk/>
            <pc:sldMk cId="3803433460" sldId="267"/>
            <ac:picMk id="2050" creationId="{407F08DB-9D70-C434-B8C6-A298FFF77332}"/>
          </ac:picMkLst>
        </pc:picChg>
      </pc:sldChg>
      <pc:sldChg chg="modSp mod modNotesTx">
        <pc:chgData name="Krista L Bair" userId="fb962f34-5d75-4c60-9117-6c7f4652c402" providerId="ADAL" clId="{B0CE85F0-DCE1-4DB6-B7B1-6439E6B9C10B}" dt="2023-03-03T18:41:15.707" v="2361" actId="20577"/>
        <pc:sldMkLst>
          <pc:docMk/>
          <pc:sldMk cId="1819169014" sldId="268"/>
        </pc:sldMkLst>
        <pc:spChg chg="mod">
          <ac:chgData name="Krista L Bair" userId="fb962f34-5d75-4c60-9117-6c7f4652c402" providerId="ADAL" clId="{B0CE85F0-DCE1-4DB6-B7B1-6439E6B9C10B}" dt="2023-03-03T18:37:45.587" v="2039" actId="20577"/>
          <ac:spMkLst>
            <pc:docMk/>
            <pc:sldMk cId="1819169014" sldId="268"/>
            <ac:spMk id="3" creationId="{5D7DE7B0-EF20-C64D-9408-9563BFE80507}"/>
          </ac:spMkLst>
        </pc:spChg>
      </pc:sldChg>
      <pc:sldChg chg="modSp mod">
        <pc:chgData name="Krista L Bair" userId="fb962f34-5d75-4c60-9117-6c7f4652c402" providerId="ADAL" clId="{B0CE85F0-DCE1-4DB6-B7B1-6439E6B9C10B}" dt="2023-03-03T18:58:39.133" v="3250" actId="6549"/>
        <pc:sldMkLst>
          <pc:docMk/>
          <pc:sldMk cId="1080959488" sldId="271"/>
        </pc:sldMkLst>
        <pc:spChg chg="mod">
          <ac:chgData name="Krista L Bair" userId="fb962f34-5d75-4c60-9117-6c7f4652c402" providerId="ADAL" clId="{B0CE85F0-DCE1-4DB6-B7B1-6439E6B9C10B}" dt="2023-03-03T18:58:39.133" v="3250" actId="6549"/>
          <ac:spMkLst>
            <pc:docMk/>
            <pc:sldMk cId="1080959488" sldId="271"/>
            <ac:spMk id="3" creationId="{11B76E23-E85C-56AA-0D88-6D126246D04A}"/>
          </ac:spMkLst>
        </pc:spChg>
      </pc:sldChg>
    </pc:docChg>
  </pc:docChgLst>
  <pc:docChgLst>
    <pc:chgData name="Aleksandar Jovanovich" userId="S::aleksandar_jovanovich@progressive.com::6ff26df7-9ece-4cbb-9b25-991ea4a4eba2" providerId="AD" clId="Web-{167F47C0-7DF4-7C2F-493B-BDA79DCF20E6}"/>
    <pc:docChg chg="addSld delSld modSld modSection">
      <pc:chgData name="Aleksandar Jovanovich" userId="S::aleksandar_jovanovich@progressive.com::6ff26df7-9ece-4cbb-9b25-991ea4a4eba2" providerId="AD" clId="Web-{167F47C0-7DF4-7C2F-493B-BDA79DCF20E6}" dt="2023-04-17T15:41:44.022" v="44"/>
      <pc:docMkLst>
        <pc:docMk/>
      </pc:docMkLst>
      <pc:sldChg chg="modSp">
        <pc:chgData name="Aleksandar Jovanovich" userId="S::aleksandar_jovanovich@progressive.com::6ff26df7-9ece-4cbb-9b25-991ea4a4eba2" providerId="AD" clId="Web-{167F47C0-7DF4-7C2F-493B-BDA79DCF20E6}" dt="2023-04-17T15:30:05.314" v="22" actId="20577"/>
        <pc:sldMkLst>
          <pc:docMk/>
          <pc:sldMk cId="1477372113" sldId="273"/>
        </pc:sldMkLst>
        <pc:spChg chg="mod">
          <ac:chgData name="Aleksandar Jovanovich" userId="S::aleksandar_jovanovich@progressive.com::6ff26df7-9ece-4cbb-9b25-991ea4a4eba2" providerId="AD" clId="Web-{167F47C0-7DF4-7C2F-493B-BDA79DCF20E6}" dt="2023-04-17T15:30:05.314" v="22" actId="20577"/>
          <ac:spMkLst>
            <pc:docMk/>
            <pc:sldMk cId="1477372113" sldId="273"/>
            <ac:spMk id="6" creationId="{5EC2AFFC-78C5-6CCD-2EDE-C5A748E6E0C3}"/>
          </ac:spMkLst>
        </pc:spChg>
      </pc:sldChg>
      <pc:sldChg chg="modSp">
        <pc:chgData name="Aleksandar Jovanovich" userId="S::aleksandar_jovanovich@progressive.com::6ff26df7-9ece-4cbb-9b25-991ea4a4eba2" providerId="AD" clId="Web-{167F47C0-7DF4-7C2F-493B-BDA79DCF20E6}" dt="2023-04-17T15:41:38.757" v="43" actId="20577"/>
        <pc:sldMkLst>
          <pc:docMk/>
          <pc:sldMk cId="2284287909" sldId="278"/>
        </pc:sldMkLst>
        <pc:spChg chg="mod">
          <ac:chgData name="Aleksandar Jovanovich" userId="S::aleksandar_jovanovich@progressive.com::6ff26df7-9ece-4cbb-9b25-991ea4a4eba2" providerId="AD" clId="Web-{167F47C0-7DF4-7C2F-493B-BDA79DCF20E6}" dt="2023-04-17T15:41:38.757" v="43" actId="20577"/>
          <ac:spMkLst>
            <pc:docMk/>
            <pc:sldMk cId="2284287909" sldId="278"/>
            <ac:spMk id="3" creationId="{546FE9B0-263E-13DC-0B18-1FABE085C6C6}"/>
          </ac:spMkLst>
        </pc:spChg>
      </pc:sldChg>
      <pc:sldChg chg="add del replId">
        <pc:chgData name="Aleksandar Jovanovich" userId="S::aleksandar_jovanovich@progressive.com::6ff26df7-9ece-4cbb-9b25-991ea4a4eba2" providerId="AD" clId="Web-{167F47C0-7DF4-7C2F-493B-BDA79DCF20E6}" dt="2023-04-17T15:41:44.022" v="44"/>
        <pc:sldMkLst>
          <pc:docMk/>
          <pc:sldMk cId="584517175" sldId="279"/>
        </pc:sldMkLst>
      </pc:sldChg>
      <pc:sldChg chg="new del">
        <pc:chgData name="Aleksandar Jovanovich" userId="S::aleksandar_jovanovich@progressive.com::6ff26df7-9ece-4cbb-9b25-991ea4a4eba2" providerId="AD" clId="Web-{167F47C0-7DF4-7C2F-493B-BDA79DCF20E6}" dt="2023-04-17T15:41:02.209" v="24"/>
        <pc:sldMkLst>
          <pc:docMk/>
          <pc:sldMk cId="1328308787" sldId="279"/>
        </pc:sldMkLst>
      </pc:sldChg>
    </pc:docChg>
  </pc:docChgLst>
  <pc:docChgLst>
    <pc:chgData name="Krista L Bair" userId="S::krista_l_bair@progressive.com::fb962f34-5d75-4c60-9117-6c7f4652c402" providerId="AD" clId="Web-{0FAAAF27-606D-0549-B8FB-0BF0228BEB5A}"/>
    <pc:docChg chg="addSld delSld modSld modSection">
      <pc:chgData name="Krista L Bair" userId="S::krista_l_bair@progressive.com::fb962f34-5d75-4c60-9117-6c7f4652c402" providerId="AD" clId="Web-{0FAAAF27-606D-0549-B8FB-0BF0228BEB5A}" dt="2023-03-22T12:04:50.638" v="240" actId="20577"/>
      <pc:docMkLst>
        <pc:docMk/>
      </pc:docMkLst>
      <pc:sldChg chg="modSp">
        <pc:chgData name="Krista L Bair" userId="S::krista_l_bair@progressive.com::fb962f34-5d75-4c60-9117-6c7f4652c402" providerId="AD" clId="Web-{0FAAAF27-606D-0549-B8FB-0BF0228BEB5A}" dt="2023-03-22T12:00:56.708" v="13" actId="20577"/>
        <pc:sldMkLst>
          <pc:docMk/>
          <pc:sldMk cId="2335871058" sldId="259"/>
        </pc:sldMkLst>
        <pc:spChg chg="mod">
          <ac:chgData name="Krista L Bair" userId="S::krista_l_bair@progressive.com::fb962f34-5d75-4c60-9117-6c7f4652c402" providerId="AD" clId="Web-{0FAAAF27-606D-0549-B8FB-0BF0228BEB5A}" dt="2023-03-22T12:00:47.708" v="10" actId="20577"/>
          <ac:spMkLst>
            <pc:docMk/>
            <pc:sldMk cId="2335871058" sldId="259"/>
            <ac:spMk id="2" creationId="{FAF690D9-1A93-A448-87C8-32736B943E72}"/>
          </ac:spMkLst>
        </pc:spChg>
        <pc:spChg chg="mod">
          <ac:chgData name="Krista L Bair" userId="S::krista_l_bair@progressive.com::fb962f34-5d75-4c60-9117-6c7f4652c402" providerId="AD" clId="Web-{0FAAAF27-606D-0549-B8FB-0BF0228BEB5A}" dt="2023-03-22T12:00:56.708" v="13" actId="20577"/>
          <ac:spMkLst>
            <pc:docMk/>
            <pc:sldMk cId="2335871058" sldId="259"/>
            <ac:spMk id="3" creationId="{9D25D7AC-FBA6-B34D-827C-446DFD0D5E8F}"/>
          </ac:spMkLst>
        </pc:spChg>
      </pc:sldChg>
      <pc:sldChg chg="new del">
        <pc:chgData name="Krista L Bair" userId="S::krista_l_bair@progressive.com::fb962f34-5d75-4c60-9117-6c7f4652c402" providerId="AD" clId="Web-{0FAAAF27-606D-0549-B8FB-0BF0228BEB5A}" dt="2023-03-22T12:04:23.590" v="171"/>
        <pc:sldMkLst>
          <pc:docMk/>
          <pc:sldMk cId="1479960588" sldId="277"/>
        </pc:sldMkLst>
      </pc:sldChg>
      <pc:sldChg chg="modSp new">
        <pc:chgData name="Krista L Bair" userId="S::krista_l_bair@progressive.com::fb962f34-5d75-4c60-9117-6c7f4652c402" providerId="AD" clId="Web-{0FAAAF27-606D-0549-B8FB-0BF0228BEB5A}" dt="2023-03-22T12:04:50.638" v="240" actId="20577"/>
        <pc:sldMkLst>
          <pc:docMk/>
          <pc:sldMk cId="2284287909" sldId="278"/>
        </pc:sldMkLst>
        <pc:spChg chg="mod">
          <ac:chgData name="Krista L Bair" userId="S::krista_l_bair@progressive.com::fb962f34-5d75-4c60-9117-6c7f4652c402" providerId="AD" clId="Web-{0FAAAF27-606D-0549-B8FB-0BF0228BEB5A}" dt="2023-03-22T12:01:28.678" v="46" actId="20577"/>
          <ac:spMkLst>
            <pc:docMk/>
            <pc:sldMk cId="2284287909" sldId="278"/>
            <ac:spMk id="2" creationId="{4E867284-7245-2F51-ED97-EE32D9F3A892}"/>
          </ac:spMkLst>
        </pc:spChg>
        <pc:spChg chg="mod">
          <ac:chgData name="Krista L Bair" userId="S::krista_l_bair@progressive.com::fb962f34-5d75-4c60-9117-6c7f4652c402" providerId="AD" clId="Web-{0FAAAF27-606D-0549-B8FB-0BF0228BEB5A}" dt="2023-03-22T12:04:50.638" v="240" actId="20577"/>
          <ac:spMkLst>
            <pc:docMk/>
            <pc:sldMk cId="2284287909" sldId="278"/>
            <ac:spMk id="3" creationId="{546FE9B0-263E-13DC-0B18-1FABE085C6C6}"/>
          </ac:spMkLst>
        </pc:spChg>
      </pc:sldChg>
    </pc:docChg>
  </pc:docChgLst>
  <pc:docChgLst>
    <pc:chgData name="Aleksandar Jovanovich" userId="S::aleksandar_jovanovich@progressive.com::6ff26df7-9ece-4cbb-9b25-991ea4a4eba2" providerId="AD" clId="Web-{5F45E0EB-3B7C-4F01-3FDA-54E2ABDC348C}"/>
    <pc:docChg chg="modSld">
      <pc:chgData name="Aleksandar Jovanovich" userId="S::aleksandar_jovanovich@progressive.com::6ff26df7-9ece-4cbb-9b25-991ea4a4eba2" providerId="AD" clId="Web-{5F45E0EB-3B7C-4F01-3FDA-54E2ABDC348C}" dt="2023-04-12T17:30:37.310" v="147" actId="20577"/>
      <pc:docMkLst>
        <pc:docMk/>
      </pc:docMkLst>
      <pc:sldChg chg="modSp">
        <pc:chgData name="Aleksandar Jovanovich" userId="S::aleksandar_jovanovich@progressive.com::6ff26df7-9ece-4cbb-9b25-991ea4a4eba2" providerId="AD" clId="Web-{5F45E0EB-3B7C-4F01-3FDA-54E2ABDC348C}" dt="2023-04-11T17:19:11.091" v="2" actId="20577"/>
        <pc:sldMkLst>
          <pc:docMk/>
          <pc:sldMk cId="2173979548" sldId="260"/>
        </pc:sldMkLst>
        <pc:spChg chg="mod">
          <ac:chgData name="Aleksandar Jovanovich" userId="S::aleksandar_jovanovich@progressive.com::6ff26df7-9ece-4cbb-9b25-991ea4a4eba2" providerId="AD" clId="Web-{5F45E0EB-3B7C-4F01-3FDA-54E2ABDC348C}" dt="2023-04-11T17:19:11.091" v="2" actId="20577"/>
          <ac:spMkLst>
            <pc:docMk/>
            <pc:sldMk cId="2173979548" sldId="260"/>
            <ac:spMk id="3" creationId="{5D7DE7B0-EF20-C64D-9408-9563BFE80507}"/>
          </ac:spMkLst>
        </pc:spChg>
      </pc:sldChg>
      <pc:sldChg chg="modSp">
        <pc:chgData name="Aleksandar Jovanovich" userId="S::aleksandar_jovanovich@progressive.com::6ff26df7-9ece-4cbb-9b25-991ea4a4eba2" providerId="AD" clId="Web-{5F45E0EB-3B7C-4F01-3FDA-54E2ABDC348C}" dt="2023-04-12T17:30:08.262" v="138"/>
        <pc:sldMkLst>
          <pc:docMk/>
          <pc:sldMk cId="370037526" sldId="275"/>
        </pc:sldMkLst>
        <pc:graphicFrameChg chg="mod modGraphic">
          <ac:chgData name="Aleksandar Jovanovich" userId="S::aleksandar_jovanovich@progressive.com::6ff26df7-9ece-4cbb-9b25-991ea4a4eba2" providerId="AD" clId="Web-{5F45E0EB-3B7C-4F01-3FDA-54E2ABDC348C}" dt="2023-04-12T17:30:08.262" v="138"/>
          <ac:graphicFrameMkLst>
            <pc:docMk/>
            <pc:sldMk cId="370037526" sldId="275"/>
            <ac:graphicFrameMk id="4" creationId="{D31E8797-54BC-7171-F267-A9674F06542A}"/>
          </ac:graphicFrameMkLst>
        </pc:graphicFrameChg>
      </pc:sldChg>
      <pc:sldChg chg="modSp">
        <pc:chgData name="Aleksandar Jovanovich" userId="S::aleksandar_jovanovich@progressive.com::6ff26df7-9ece-4cbb-9b25-991ea4a4eba2" providerId="AD" clId="Web-{5F45E0EB-3B7C-4F01-3FDA-54E2ABDC348C}" dt="2023-04-12T17:30:37.310" v="147" actId="20577"/>
        <pc:sldMkLst>
          <pc:docMk/>
          <pc:sldMk cId="2284287909" sldId="278"/>
        </pc:sldMkLst>
        <pc:spChg chg="mod">
          <ac:chgData name="Aleksandar Jovanovich" userId="S::aleksandar_jovanovich@progressive.com::6ff26df7-9ece-4cbb-9b25-991ea4a4eba2" providerId="AD" clId="Web-{5F45E0EB-3B7C-4F01-3FDA-54E2ABDC348C}" dt="2023-04-12T17:30:37.310" v="147" actId="20577"/>
          <ac:spMkLst>
            <pc:docMk/>
            <pc:sldMk cId="2284287909" sldId="278"/>
            <ac:spMk id="2" creationId="{4E867284-7245-2F51-ED97-EE32D9F3A892}"/>
          </ac:spMkLst>
        </pc:spChg>
      </pc:sldChg>
    </pc:docChg>
  </pc:docChgLst>
  <pc:docChgLst>
    <pc:chgData name="Krista L Bair" userId="S::krista_l_bair@progressive.com::fb962f34-5d75-4c60-9117-6c7f4652c402" providerId="AD" clId="Web-{326C9D3E-7E4F-DD17-45E7-37D2B2D58CD5}"/>
    <pc:docChg chg="modSld">
      <pc:chgData name="Krista L Bair" userId="S::krista_l_bair@progressive.com::fb962f34-5d75-4c60-9117-6c7f4652c402" providerId="AD" clId="Web-{326C9D3E-7E4F-DD17-45E7-37D2B2D58CD5}" dt="2023-04-14T20:24:52.690" v="17"/>
      <pc:docMkLst>
        <pc:docMk/>
      </pc:docMkLst>
      <pc:sldChg chg="modSp">
        <pc:chgData name="Krista L Bair" userId="S::krista_l_bair@progressive.com::fb962f34-5d75-4c60-9117-6c7f4652c402" providerId="AD" clId="Web-{326C9D3E-7E4F-DD17-45E7-37D2B2D58CD5}" dt="2023-04-14T20:24:52.690" v="17"/>
        <pc:sldMkLst>
          <pc:docMk/>
          <pc:sldMk cId="370037526" sldId="275"/>
        </pc:sldMkLst>
        <pc:graphicFrameChg chg="mod modGraphic">
          <ac:chgData name="Krista L Bair" userId="S::krista_l_bair@progressive.com::fb962f34-5d75-4c60-9117-6c7f4652c402" providerId="AD" clId="Web-{326C9D3E-7E4F-DD17-45E7-37D2B2D58CD5}" dt="2023-04-14T20:24:52.690" v="17"/>
          <ac:graphicFrameMkLst>
            <pc:docMk/>
            <pc:sldMk cId="370037526" sldId="275"/>
            <ac:graphicFrameMk id="4" creationId="{D31E8797-54BC-7171-F267-A9674F06542A}"/>
          </ac:graphicFrameMkLst>
        </pc:graphicFrameChg>
      </pc:sldChg>
    </pc:docChg>
  </pc:docChgLst>
  <pc:docChgLst>
    <pc:chgData name="Krista L Bair" userId="S::krista_l_bair@progressive.com::fb962f34-5d75-4c60-9117-6c7f4652c402" providerId="AD" clId="Web-{BF41AA66-A265-469A-9C99-E890EC79C5FF}"/>
    <pc:docChg chg="modSld">
      <pc:chgData name="Krista L Bair" userId="S::krista_l_bair@progressive.com::fb962f34-5d75-4c60-9117-6c7f4652c402" providerId="AD" clId="Web-{BF41AA66-A265-469A-9C99-E890EC79C5FF}" dt="2023-03-09T16:56:28.805" v="0"/>
      <pc:docMkLst>
        <pc:docMk/>
      </pc:docMkLst>
      <pc:sldChg chg="delAnim">
        <pc:chgData name="Krista L Bair" userId="S::krista_l_bair@progressive.com::fb962f34-5d75-4c60-9117-6c7f4652c402" providerId="AD" clId="Web-{BF41AA66-A265-469A-9C99-E890EC79C5FF}" dt="2023-03-09T16:56:28.805" v="0"/>
        <pc:sldMkLst>
          <pc:docMk/>
          <pc:sldMk cId="2173979548" sldId="260"/>
        </pc:sldMkLst>
      </pc:sldChg>
    </pc:docChg>
  </pc:docChgLst>
  <pc:docChgLst>
    <pc:chgData name="Aleksandar Jovanovich" userId="S::aleksandar_jovanovich@progressive.com::6ff26df7-9ece-4cbb-9b25-991ea4a4eba2" providerId="AD" clId="Web-{53D73C47-7FB3-50C6-A9F7-371F75B21FD4}"/>
    <pc:docChg chg="modSld">
      <pc:chgData name="Aleksandar Jovanovich" userId="S::aleksandar_jovanovich@progressive.com::6ff26df7-9ece-4cbb-9b25-991ea4a4eba2" providerId="AD" clId="Web-{53D73C47-7FB3-50C6-A9F7-371F75B21FD4}" dt="2023-04-11T15:10:32.431" v="0" actId="20577"/>
      <pc:docMkLst>
        <pc:docMk/>
      </pc:docMkLst>
      <pc:sldChg chg="modSp">
        <pc:chgData name="Aleksandar Jovanovich" userId="S::aleksandar_jovanovich@progressive.com::6ff26df7-9ece-4cbb-9b25-991ea4a4eba2" providerId="AD" clId="Web-{53D73C47-7FB3-50C6-A9F7-371F75B21FD4}" dt="2023-04-11T15:10:32.431" v="0" actId="20577"/>
        <pc:sldMkLst>
          <pc:docMk/>
          <pc:sldMk cId="2335871058" sldId="259"/>
        </pc:sldMkLst>
        <pc:spChg chg="mod">
          <ac:chgData name="Aleksandar Jovanovich" userId="S::aleksandar_jovanovich@progressive.com::6ff26df7-9ece-4cbb-9b25-991ea4a4eba2" providerId="AD" clId="Web-{53D73C47-7FB3-50C6-A9F7-371F75B21FD4}" dt="2023-04-11T15:10:32.431" v="0" actId="20577"/>
          <ac:spMkLst>
            <pc:docMk/>
            <pc:sldMk cId="2335871058" sldId="259"/>
            <ac:spMk id="3" creationId="{9D25D7AC-FBA6-B34D-827C-446DFD0D5E8F}"/>
          </ac:spMkLst>
        </pc:spChg>
      </pc:sldChg>
    </pc:docChg>
  </pc:docChgLst>
  <pc:docChgLst>
    <pc:chgData name="Krista L Bair" userId="fb962f34-5d75-4c60-9117-6c7f4652c402" providerId="ADAL" clId="{3A22CB9A-48EC-44FB-ACD7-C587327CA0D7}"/>
    <pc:docChg chg="undo custSel addSld modSld sldOrd modSection">
      <pc:chgData name="Krista L Bair" userId="fb962f34-5d75-4c60-9117-6c7f4652c402" providerId="ADAL" clId="{3A22CB9A-48EC-44FB-ACD7-C587327CA0D7}" dt="2023-03-09T17:51:41.930" v="3096" actId="478"/>
      <pc:docMkLst>
        <pc:docMk/>
      </pc:docMkLst>
      <pc:sldChg chg="modSp mod">
        <pc:chgData name="Krista L Bair" userId="fb962f34-5d75-4c60-9117-6c7f4652c402" providerId="ADAL" clId="{3A22CB9A-48EC-44FB-ACD7-C587327CA0D7}" dt="2023-03-09T17:21:52.651" v="1703" actId="20577"/>
        <pc:sldMkLst>
          <pc:docMk/>
          <pc:sldMk cId="2391722104" sldId="257"/>
        </pc:sldMkLst>
        <pc:spChg chg="mod">
          <ac:chgData name="Krista L Bair" userId="fb962f34-5d75-4c60-9117-6c7f4652c402" providerId="ADAL" clId="{3A22CB9A-48EC-44FB-ACD7-C587327CA0D7}" dt="2023-03-09T17:21:52.651" v="1703" actId="20577"/>
          <ac:spMkLst>
            <pc:docMk/>
            <pc:sldMk cId="2391722104" sldId="257"/>
            <ac:spMk id="3" creationId="{0EB45F57-B8DB-4A46-843C-17837FAA8BB8}"/>
          </ac:spMkLst>
        </pc:spChg>
      </pc:sldChg>
      <pc:sldChg chg="modSp mod">
        <pc:chgData name="Krista L Bair" userId="fb962f34-5d75-4c60-9117-6c7f4652c402" providerId="ADAL" clId="{3A22CB9A-48EC-44FB-ACD7-C587327CA0D7}" dt="2023-03-09T17:36:53.469" v="2369" actId="27636"/>
        <pc:sldMkLst>
          <pc:docMk/>
          <pc:sldMk cId="296757265" sldId="258"/>
        </pc:sldMkLst>
        <pc:spChg chg="mod">
          <ac:chgData name="Krista L Bair" userId="fb962f34-5d75-4c60-9117-6c7f4652c402" providerId="ADAL" clId="{3A22CB9A-48EC-44FB-ACD7-C587327CA0D7}" dt="2023-03-09T17:29:22.432" v="2308" actId="20577"/>
          <ac:spMkLst>
            <pc:docMk/>
            <pc:sldMk cId="296757265" sldId="258"/>
            <ac:spMk id="2" creationId="{D6174D4D-9FC1-BA4B-917A-8963C5F01C6C}"/>
          </ac:spMkLst>
        </pc:spChg>
        <pc:spChg chg="mod">
          <ac:chgData name="Krista L Bair" userId="fb962f34-5d75-4c60-9117-6c7f4652c402" providerId="ADAL" clId="{3A22CB9A-48EC-44FB-ACD7-C587327CA0D7}" dt="2023-03-09T17:36:53.469" v="2369" actId="27636"/>
          <ac:spMkLst>
            <pc:docMk/>
            <pc:sldMk cId="296757265" sldId="258"/>
            <ac:spMk id="3" creationId="{E925B7B9-DB70-C840-863B-1D7AD81357D8}"/>
          </ac:spMkLst>
        </pc:spChg>
      </pc:sldChg>
      <pc:sldChg chg="modAnim">
        <pc:chgData name="Krista L Bair" userId="fb962f34-5d75-4c60-9117-6c7f4652c402" providerId="ADAL" clId="{3A22CB9A-48EC-44FB-ACD7-C587327CA0D7}" dt="2023-03-09T16:57:27.159" v="3"/>
        <pc:sldMkLst>
          <pc:docMk/>
          <pc:sldMk cId="2173979548" sldId="260"/>
        </pc:sldMkLst>
      </pc:sldChg>
      <pc:sldChg chg="modSp mod">
        <pc:chgData name="Krista L Bair" userId="fb962f34-5d75-4c60-9117-6c7f4652c402" providerId="ADAL" clId="{3A22CB9A-48EC-44FB-ACD7-C587327CA0D7}" dt="2023-03-09T17:23:46.943" v="1720"/>
        <pc:sldMkLst>
          <pc:docMk/>
          <pc:sldMk cId="1543687504" sldId="261"/>
        </pc:sldMkLst>
        <pc:spChg chg="mod">
          <ac:chgData name="Krista L Bair" userId="fb962f34-5d75-4c60-9117-6c7f4652c402" providerId="ADAL" clId="{3A22CB9A-48EC-44FB-ACD7-C587327CA0D7}" dt="2023-03-09T17:14:09.938" v="1194" actId="20577"/>
          <ac:spMkLst>
            <pc:docMk/>
            <pc:sldMk cId="1543687504" sldId="261"/>
            <ac:spMk id="2" creationId="{56FF45B4-A958-AA45-9F98-6936098EC723}"/>
          </ac:spMkLst>
        </pc:spChg>
        <pc:spChg chg="mod">
          <ac:chgData name="Krista L Bair" userId="fb962f34-5d75-4c60-9117-6c7f4652c402" providerId="ADAL" clId="{3A22CB9A-48EC-44FB-ACD7-C587327CA0D7}" dt="2023-03-09T17:23:46.943" v="1720"/>
          <ac:spMkLst>
            <pc:docMk/>
            <pc:sldMk cId="1543687504" sldId="261"/>
            <ac:spMk id="3" creationId="{020C1F5E-573E-5D4B-92B9-DA623272357C}"/>
          </ac:spMkLst>
        </pc:spChg>
      </pc:sldChg>
      <pc:sldChg chg="modSp mod modAnim modNotesTx">
        <pc:chgData name="Krista L Bair" userId="fb962f34-5d75-4c60-9117-6c7f4652c402" providerId="ADAL" clId="{3A22CB9A-48EC-44FB-ACD7-C587327CA0D7}" dt="2023-03-09T17:22:57.231" v="1712" actId="20577"/>
        <pc:sldMkLst>
          <pc:docMk/>
          <pc:sldMk cId="1856680767" sldId="264"/>
        </pc:sldMkLst>
        <pc:spChg chg="mod">
          <ac:chgData name="Krista L Bair" userId="fb962f34-5d75-4c60-9117-6c7f4652c402" providerId="ADAL" clId="{3A22CB9A-48EC-44FB-ACD7-C587327CA0D7}" dt="2023-03-09T17:04:08.419" v="40" actId="20577"/>
          <ac:spMkLst>
            <pc:docMk/>
            <pc:sldMk cId="1856680767" sldId="264"/>
            <ac:spMk id="2" creationId="{32E7A4D2-E056-2C4D-A06F-0A46CE70E3D5}"/>
          </ac:spMkLst>
        </pc:spChg>
        <pc:spChg chg="mod">
          <ac:chgData name="Krista L Bair" userId="fb962f34-5d75-4c60-9117-6c7f4652c402" providerId="ADAL" clId="{3A22CB9A-48EC-44FB-ACD7-C587327CA0D7}" dt="2023-03-09T17:22:57.231" v="1712" actId="20577"/>
          <ac:spMkLst>
            <pc:docMk/>
            <pc:sldMk cId="1856680767" sldId="264"/>
            <ac:spMk id="3" creationId="{E001CFF2-F709-4145-B9AF-F2802EFB9C4E}"/>
          </ac:spMkLst>
        </pc:spChg>
      </pc:sldChg>
      <pc:sldChg chg="modSp mod modNotesTx">
        <pc:chgData name="Krista L Bair" userId="fb962f34-5d75-4c60-9117-6c7f4652c402" providerId="ADAL" clId="{3A22CB9A-48EC-44FB-ACD7-C587327CA0D7}" dt="2023-03-09T17:24:17.468" v="1724" actId="1076"/>
        <pc:sldMkLst>
          <pc:docMk/>
          <pc:sldMk cId="4082139460" sldId="266"/>
        </pc:sldMkLst>
        <pc:spChg chg="mod">
          <ac:chgData name="Krista L Bair" userId="fb962f34-5d75-4c60-9117-6c7f4652c402" providerId="ADAL" clId="{3A22CB9A-48EC-44FB-ACD7-C587327CA0D7}" dt="2023-03-09T17:14:59.844" v="1242" actId="20577"/>
          <ac:spMkLst>
            <pc:docMk/>
            <pc:sldMk cId="4082139460" sldId="266"/>
            <ac:spMk id="3" creationId="{020C1F5E-573E-5D4B-92B9-DA623272357C}"/>
          </ac:spMkLst>
        </pc:spChg>
        <pc:picChg chg="mod">
          <ac:chgData name="Krista L Bair" userId="fb962f34-5d75-4c60-9117-6c7f4652c402" providerId="ADAL" clId="{3A22CB9A-48EC-44FB-ACD7-C587327CA0D7}" dt="2023-03-09T17:24:17.468" v="1724" actId="1076"/>
          <ac:picMkLst>
            <pc:docMk/>
            <pc:sldMk cId="4082139460" sldId="266"/>
            <ac:picMk id="4" creationId="{F67FAB3E-87DC-9761-CBF2-509425C05A35}"/>
          </ac:picMkLst>
        </pc:picChg>
      </pc:sldChg>
      <pc:sldChg chg="modAnim">
        <pc:chgData name="Krista L Bair" userId="fb962f34-5d75-4c60-9117-6c7f4652c402" providerId="ADAL" clId="{3A22CB9A-48EC-44FB-ACD7-C587327CA0D7}" dt="2023-03-09T17:01:14.587" v="7"/>
        <pc:sldMkLst>
          <pc:docMk/>
          <pc:sldMk cId="1819169014" sldId="268"/>
        </pc:sldMkLst>
      </pc:sldChg>
      <pc:sldChg chg="delSp modSp mod modNotesTx">
        <pc:chgData name="Krista L Bair" userId="fb962f34-5d75-4c60-9117-6c7f4652c402" providerId="ADAL" clId="{3A22CB9A-48EC-44FB-ACD7-C587327CA0D7}" dt="2023-03-09T17:26:35.963" v="1930" actId="20577"/>
        <pc:sldMkLst>
          <pc:docMk/>
          <pc:sldMk cId="1072153274" sldId="270"/>
        </pc:sldMkLst>
        <pc:spChg chg="del mod">
          <ac:chgData name="Krista L Bair" userId="fb962f34-5d75-4c60-9117-6c7f4652c402" providerId="ADAL" clId="{3A22CB9A-48EC-44FB-ACD7-C587327CA0D7}" dt="2023-03-09T17:20:48.560" v="1665" actId="478"/>
          <ac:spMkLst>
            <pc:docMk/>
            <pc:sldMk cId="1072153274" sldId="270"/>
            <ac:spMk id="2" creationId="{D28ADDAD-7B2F-13E4-1C49-FBAA40A32CCA}"/>
          </ac:spMkLst>
        </pc:spChg>
        <pc:spChg chg="mod">
          <ac:chgData name="Krista L Bair" userId="fb962f34-5d75-4c60-9117-6c7f4652c402" providerId="ADAL" clId="{3A22CB9A-48EC-44FB-ACD7-C587327CA0D7}" dt="2023-03-09T17:20:38.250" v="1662" actId="20577"/>
          <ac:spMkLst>
            <pc:docMk/>
            <pc:sldMk cId="1072153274" sldId="270"/>
            <ac:spMk id="4" creationId="{626DDB4B-CB89-5D6C-DF6B-CEDC552A5268}"/>
          </ac:spMkLst>
        </pc:spChg>
        <pc:picChg chg="mod">
          <ac:chgData name="Krista L Bair" userId="fb962f34-5d75-4c60-9117-6c7f4652c402" providerId="ADAL" clId="{3A22CB9A-48EC-44FB-ACD7-C587327CA0D7}" dt="2023-03-09T17:21:00.254" v="1666" actId="1076"/>
          <ac:picMkLst>
            <pc:docMk/>
            <pc:sldMk cId="1072153274" sldId="270"/>
            <ac:picMk id="2050" creationId="{410B5192-2738-8AD4-8DE6-E55B7E1A7D62}"/>
          </ac:picMkLst>
        </pc:picChg>
      </pc:sldChg>
      <pc:sldChg chg="modSp mod ord">
        <pc:chgData name="Krista L Bair" userId="fb962f34-5d75-4c60-9117-6c7f4652c402" providerId="ADAL" clId="{3A22CB9A-48EC-44FB-ACD7-C587327CA0D7}" dt="2023-03-09T17:26:02.719" v="1773" actId="20577"/>
        <pc:sldMkLst>
          <pc:docMk/>
          <pc:sldMk cId="1080959488" sldId="271"/>
        </pc:sldMkLst>
        <pc:spChg chg="mod">
          <ac:chgData name="Krista L Bair" userId="fb962f34-5d75-4c60-9117-6c7f4652c402" providerId="ADAL" clId="{3A22CB9A-48EC-44FB-ACD7-C587327CA0D7}" dt="2023-03-09T17:26:02.719" v="1773" actId="20577"/>
          <ac:spMkLst>
            <pc:docMk/>
            <pc:sldMk cId="1080959488" sldId="271"/>
            <ac:spMk id="3" creationId="{11B76E23-E85C-56AA-0D88-6D126246D04A}"/>
          </ac:spMkLst>
        </pc:spChg>
      </pc:sldChg>
      <pc:sldChg chg="addSp delSp modSp new mod modAnim">
        <pc:chgData name="Krista L Bair" userId="fb962f34-5d75-4c60-9117-6c7f4652c402" providerId="ADAL" clId="{3A22CB9A-48EC-44FB-ACD7-C587327CA0D7}" dt="2023-03-09T17:25:16.419" v="1729"/>
        <pc:sldMkLst>
          <pc:docMk/>
          <pc:sldMk cId="3429443244" sldId="272"/>
        </pc:sldMkLst>
        <pc:spChg chg="del mod">
          <ac:chgData name="Krista L Bair" userId="fb962f34-5d75-4c60-9117-6c7f4652c402" providerId="ADAL" clId="{3A22CB9A-48EC-44FB-ACD7-C587327CA0D7}" dt="2023-03-09T17:25:09.937" v="1727" actId="478"/>
          <ac:spMkLst>
            <pc:docMk/>
            <pc:sldMk cId="3429443244" sldId="272"/>
            <ac:spMk id="2" creationId="{2E2FFEF9-778B-5858-D653-B4A699987D93}"/>
          </ac:spMkLst>
        </pc:spChg>
        <pc:spChg chg="add del mod ord">
          <ac:chgData name="Krista L Bair" userId="fb962f34-5d75-4c60-9117-6c7f4652c402" providerId="ADAL" clId="{3A22CB9A-48EC-44FB-ACD7-C587327CA0D7}" dt="2023-03-09T17:20:01.975" v="1619" actId="6549"/>
          <ac:spMkLst>
            <pc:docMk/>
            <pc:sldMk cId="3429443244" sldId="272"/>
            <ac:spMk id="3" creationId="{D14DB2C5-C84E-2E71-69FB-95D51E64C3EB}"/>
          </ac:spMkLst>
        </pc:spChg>
        <pc:spChg chg="add del mod">
          <ac:chgData name="Krista L Bair" userId="fb962f34-5d75-4c60-9117-6c7f4652c402" providerId="ADAL" clId="{3A22CB9A-48EC-44FB-ACD7-C587327CA0D7}" dt="2023-03-09T17:17:55.867" v="1436"/>
          <ac:spMkLst>
            <pc:docMk/>
            <pc:sldMk cId="3429443244" sldId="272"/>
            <ac:spMk id="4" creationId="{7E6BEBD7-3563-46C1-89E9-C02D682B7818}"/>
          </ac:spMkLst>
        </pc:spChg>
        <pc:spChg chg="add mod">
          <ac:chgData name="Krista L Bair" userId="fb962f34-5d75-4c60-9117-6c7f4652c402" providerId="ADAL" clId="{3A22CB9A-48EC-44FB-ACD7-C587327CA0D7}" dt="2023-03-09T17:18:22.319" v="1454" actId="1076"/>
          <ac:spMkLst>
            <pc:docMk/>
            <pc:sldMk cId="3429443244" sldId="272"/>
            <ac:spMk id="5" creationId="{F39E32DB-1C65-F5DA-82A3-3970804457FF}"/>
          </ac:spMkLst>
        </pc:spChg>
        <pc:spChg chg="add del mod">
          <ac:chgData name="Krista L Bair" userId="fb962f34-5d75-4c60-9117-6c7f4652c402" providerId="ADAL" clId="{3A22CB9A-48EC-44FB-ACD7-C587327CA0D7}" dt="2023-03-09T17:25:15.500" v="1728" actId="478"/>
          <ac:spMkLst>
            <pc:docMk/>
            <pc:sldMk cId="3429443244" sldId="272"/>
            <ac:spMk id="7" creationId="{EF98EFAA-D7B2-AF8A-648F-0A70B177BD9F}"/>
          </ac:spMkLst>
        </pc:spChg>
        <pc:spChg chg="add mod">
          <ac:chgData name="Krista L Bair" userId="fb962f34-5d75-4c60-9117-6c7f4652c402" providerId="ADAL" clId="{3A22CB9A-48EC-44FB-ACD7-C587327CA0D7}" dt="2023-03-09T17:25:16.419" v="1729"/>
          <ac:spMkLst>
            <pc:docMk/>
            <pc:sldMk cId="3429443244" sldId="272"/>
            <ac:spMk id="8" creationId="{13666397-5BED-66A2-D9BC-EB23701FE9E9}"/>
          </ac:spMkLst>
        </pc:spChg>
      </pc:sldChg>
      <pc:sldChg chg="addSp delSp modSp new mod modAnim modNotesTx">
        <pc:chgData name="Krista L Bair" userId="fb962f34-5d75-4c60-9117-6c7f4652c402" providerId="ADAL" clId="{3A22CB9A-48EC-44FB-ACD7-C587327CA0D7}" dt="2023-03-09T17:29:07.725" v="2287" actId="20577"/>
        <pc:sldMkLst>
          <pc:docMk/>
          <pc:sldMk cId="1477372113" sldId="273"/>
        </pc:sldMkLst>
        <pc:spChg chg="del">
          <ac:chgData name="Krista L Bair" userId="fb962f34-5d75-4c60-9117-6c7f4652c402" providerId="ADAL" clId="{3A22CB9A-48EC-44FB-ACD7-C587327CA0D7}" dt="2023-03-09T17:27:06.026" v="1932" actId="478"/>
          <ac:spMkLst>
            <pc:docMk/>
            <pc:sldMk cId="1477372113" sldId="273"/>
            <ac:spMk id="2" creationId="{578D250B-1BF8-4D4C-B905-CB469D5813A3}"/>
          </ac:spMkLst>
        </pc:spChg>
        <pc:spChg chg="del">
          <ac:chgData name="Krista L Bair" userId="fb962f34-5d75-4c60-9117-6c7f4652c402" providerId="ADAL" clId="{3A22CB9A-48EC-44FB-ACD7-C587327CA0D7}" dt="2023-03-09T17:27:10.086" v="1934" actId="478"/>
          <ac:spMkLst>
            <pc:docMk/>
            <pc:sldMk cId="1477372113" sldId="273"/>
            <ac:spMk id="3" creationId="{6EB417E4-CA75-3BDC-06A8-9D7E8B935121}"/>
          </ac:spMkLst>
        </pc:spChg>
        <pc:spChg chg="add mod">
          <ac:chgData name="Krista L Bair" userId="fb962f34-5d75-4c60-9117-6c7f4652c402" providerId="ADAL" clId="{3A22CB9A-48EC-44FB-ACD7-C587327CA0D7}" dt="2023-03-09T17:27:06.978" v="1933"/>
          <ac:spMkLst>
            <pc:docMk/>
            <pc:sldMk cId="1477372113" sldId="273"/>
            <ac:spMk id="4" creationId="{5254CE9D-0271-FDBE-2C11-C52023AC6C0F}"/>
          </ac:spMkLst>
        </pc:spChg>
        <pc:spChg chg="add mod">
          <ac:chgData name="Krista L Bair" userId="fb962f34-5d75-4c60-9117-6c7f4652c402" providerId="ADAL" clId="{3A22CB9A-48EC-44FB-ACD7-C587327CA0D7}" dt="2023-03-09T17:27:22.969" v="1935"/>
          <ac:spMkLst>
            <pc:docMk/>
            <pc:sldMk cId="1477372113" sldId="273"/>
            <ac:spMk id="5" creationId="{01178207-4582-02C6-A0DC-857D02FFB3FF}"/>
          </ac:spMkLst>
        </pc:spChg>
        <pc:spChg chg="add mod">
          <ac:chgData name="Krista L Bair" userId="fb962f34-5d75-4c60-9117-6c7f4652c402" providerId="ADAL" clId="{3A22CB9A-48EC-44FB-ACD7-C587327CA0D7}" dt="2023-03-09T17:28:09.774" v="2065" actId="6549"/>
          <ac:spMkLst>
            <pc:docMk/>
            <pc:sldMk cId="1477372113" sldId="273"/>
            <ac:spMk id="6" creationId="{5EC2AFFC-78C5-6CCD-2EDE-C5A748E6E0C3}"/>
          </ac:spMkLst>
        </pc:spChg>
      </pc:sldChg>
      <pc:sldChg chg="modSp new mod">
        <pc:chgData name="Krista L Bair" userId="fb962f34-5d75-4c60-9117-6c7f4652c402" providerId="ADAL" clId="{3A22CB9A-48EC-44FB-ACD7-C587327CA0D7}" dt="2023-03-09T17:40:51.387" v="2860" actId="12"/>
        <pc:sldMkLst>
          <pc:docMk/>
          <pc:sldMk cId="334907421" sldId="274"/>
        </pc:sldMkLst>
        <pc:spChg chg="mod">
          <ac:chgData name="Krista L Bair" userId="fb962f34-5d75-4c60-9117-6c7f4652c402" providerId="ADAL" clId="{3A22CB9A-48EC-44FB-ACD7-C587327CA0D7}" dt="2023-03-09T17:37:58.827" v="2427" actId="20577"/>
          <ac:spMkLst>
            <pc:docMk/>
            <pc:sldMk cId="334907421" sldId="274"/>
            <ac:spMk id="2" creationId="{101B1493-42F5-7314-D27E-DE7760C978B2}"/>
          </ac:spMkLst>
        </pc:spChg>
        <pc:spChg chg="mod">
          <ac:chgData name="Krista L Bair" userId="fb962f34-5d75-4c60-9117-6c7f4652c402" providerId="ADAL" clId="{3A22CB9A-48EC-44FB-ACD7-C587327CA0D7}" dt="2023-03-09T17:40:51.387" v="2860" actId="12"/>
          <ac:spMkLst>
            <pc:docMk/>
            <pc:sldMk cId="334907421" sldId="274"/>
            <ac:spMk id="3" creationId="{E1D5BF8E-4E43-3B8E-2B38-EF5F0A0E42AD}"/>
          </ac:spMkLst>
        </pc:spChg>
      </pc:sldChg>
      <pc:sldChg chg="addSp delSp modSp new mod">
        <pc:chgData name="Krista L Bair" userId="fb962f34-5d75-4c60-9117-6c7f4652c402" providerId="ADAL" clId="{3A22CB9A-48EC-44FB-ACD7-C587327CA0D7}" dt="2023-03-09T17:43:28.349" v="3005" actId="20577"/>
        <pc:sldMkLst>
          <pc:docMk/>
          <pc:sldMk cId="370037526" sldId="275"/>
        </pc:sldMkLst>
        <pc:spChg chg="mod">
          <ac:chgData name="Krista L Bair" userId="fb962f34-5d75-4c60-9117-6c7f4652c402" providerId="ADAL" clId="{3A22CB9A-48EC-44FB-ACD7-C587327CA0D7}" dt="2023-03-09T17:41:05.930" v="2870"/>
          <ac:spMkLst>
            <pc:docMk/>
            <pc:sldMk cId="370037526" sldId="275"/>
            <ac:spMk id="2" creationId="{E45326B3-AFFC-AACB-D040-80E12F77287E}"/>
          </ac:spMkLst>
        </pc:spChg>
        <pc:spChg chg="del mod">
          <ac:chgData name="Krista L Bair" userId="fb962f34-5d75-4c60-9117-6c7f4652c402" providerId="ADAL" clId="{3A22CB9A-48EC-44FB-ACD7-C587327CA0D7}" dt="2023-03-09T17:41:16.982" v="2878" actId="478"/>
          <ac:spMkLst>
            <pc:docMk/>
            <pc:sldMk cId="370037526" sldId="275"/>
            <ac:spMk id="3" creationId="{3C356B41-7CFB-0484-55D9-90EB8D6C48F3}"/>
          </ac:spMkLst>
        </pc:spChg>
        <pc:graphicFrameChg chg="add mod modGraphic">
          <ac:chgData name="Krista L Bair" userId="fb962f34-5d75-4c60-9117-6c7f4652c402" providerId="ADAL" clId="{3A22CB9A-48EC-44FB-ACD7-C587327CA0D7}" dt="2023-03-09T17:43:28.349" v="3005" actId="20577"/>
          <ac:graphicFrameMkLst>
            <pc:docMk/>
            <pc:sldMk cId="370037526" sldId="275"/>
            <ac:graphicFrameMk id="4" creationId="{D31E8797-54BC-7171-F267-A9674F06542A}"/>
          </ac:graphicFrameMkLst>
        </pc:graphicFrameChg>
      </pc:sldChg>
      <pc:sldChg chg="addSp delSp modSp new mod delAnim modAnim">
        <pc:chgData name="Krista L Bair" userId="fb962f34-5d75-4c60-9117-6c7f4652c402" providerId="ADAL" clId="{3A22CB9A-48EC-44FB-ACD7-C587327CA0D7}" dt="2023-03-09T17:51:41.930" v="3096" actId="478"/>
        <pc:sldMkLst>
          <pc:docMk/>
          <pc:sldMk cId="533373931" sldId="276"/>
        </pc:sldMkLst>
        <pc:spChg chg="mod">
          <ac:chgData name="Krista L Bair" userId="fb962f34-5d75-4c60-9117-6c7f4652c402" providerId="ADAL" clId="{3A22CB9A-48EC-44FB-ACD7-C587327CA0D7}" dt="2023-03-09T17:43:45.819" v="3026" actId="20577"/>
          <ac:spMkLst>
            <pc:docMk/>
            <pc:sldMk cId="533373931" sldId="276"/>
            <ac:spMk id="2" creationId="{32389768-B372-0C48-8404-6E8E68FA2CDC}"/>
          </ac:spMkLst>
        </pc:spChg>
        <pc:spChg chg="del">
          <ac:chgData name="Krista L Bair" userId="fb962f34-5d75-4c60-9117-6c7f4652c402" providerId="ADAL" clId="{3A22CB9A-48EC-44FB-ACD7-C587327CA0D7}" dt="2023-03-09T17:43:48.940" v="3027" actId="478"/>
          <ac:spMkLst>
            <pc:docMk/>
            <pc:sldMk cId="533373931" sldId="276"/>
            <ac:spMk id="3" creationId="{63DB88E1-A661-409F-EE6E-7928498972CA}"/>
          </ac:spMkLst>
        </pc:spChg>
        <pc:spChg chg="add del mod">
          <ac:chgData name="Krista L Bair" userId="fb962f34-5d75-4c60-9117-6c7f4652c402" providerId="ADAL" clId="{3A22CB9A-48EC-44FB-ACD7-C587327CA0D7}" dt="2023-03-09T17:51:41.930" v="3096" actId="478"/>
          <ac:spMkLst>
            <pc:docMk/>
            <pc:sldMk cId="533373931" sldId="276"/>
            <ac:spMk id="7" creationId="{4FCA69B6-7C73-5CA0-3662-38347289B1CF}"/>
          </ac:spMkLst>
        </pc:spChg>
        <pc:spChg chg="add del mod">
          <ac:chgData name="Krista L Bair" userId="fb962f34-5d75-4c60-9117-6c7f4652c402" providerId="ADAL" clId="{3A22CB9A-48EC-44FB-ACD7-C587327CA0D7}" dt="2023-03-09T17:51:38.587" v="3095" actId="478"/>
          <ac:spMkLst>
            <pc:docMk/>
            <pc:sldMk cId="533373931" sldId="276"/>
            <ac:spMk id="8" creationId="{81887877-A95B-1267-B2BB-8D45B5237242}"/>
          </ac:spMkLst>
        </pc:spChg>
        <pc:graphicFrameChg chg="add del mod modGraphic">
          <ac:chgData name="Krista L Bair" userId="fb962f34-5d75-4c60-9117-6c7f4652c402" providerId="ADAL" clId="{3A22CB9A-48EC-44FB-ACD7-C587327CA0D7}" dt="2023-03-09T17:45:02.743" v="3037"/>
          <ac:graphicFrameMkLst>
            <pc:docMk/>
            <pc:sldMk cId="533373931" sldId="276"/>
            <ac:graphicFrameMk id="4" creationId="{59B03952-438D-7108-CFE7-E4C3AB2E701A}"/>
          </ac:graphicFrameMkLst>
        </pc:graphicFrameChg>
        <pc:graphicFrameChg chg="add del mod">
          <ac:chgData name="Krista L Bair" userId="fb962f34-5d75-4c60-9117-6c7f4652c402" providerId="ADAL" clId="{3A22CB9A-48EC-44FB-ACD7-C587327CA0D7}" dt="2023-03-09T17:45:08.116" v="3039" actId="478"/>
          <ac:graphicFrameMkLst>
            <pc:docMk/>
            <pc:sldMk cId="533373931" sldId="276"/>
            <ac:graphicFrameMk id="5" creationId="{B3A733F8-F43B-62D9-02D8-730FC94517CD}"/>
          </ac:graphicFrameMkLst>
        </pc:graphicFrameChg>
        <pc:graphicFrameChg chg="add mod modGraphic">
          <ac:chgData name="Krista L Bair" userId="fb962f34-5d75-4c60-9117-6c7f4652c402" providerId="ADAL" clId="{3A22CB9A-48EC-44FB-ACD7-C587327CA0D7}" dt="2023-03-09T17:48:54.520" v="3067" actId="20577"/>
          <ac:graphicFrameMkLst>
            <pc:docMk/>
            <pc:sldMk cId="533373931" sldId="276"/>
            <ac:graphicFrameMk id="6" creationId="{CAF75ACA-CCC3-96A7-27B9-2BE7C0864AB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D97477-191A-43D6-B45D-72774322BE16}"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F37EB-781E-4742-8C2E-A8674D9C39B3}" type="slidenum">
              <a:rPr lang="en-US" smtClean="0"/>
              <a:t>‹#›</a:t>
            </a:fld>
            <a:endParaRPr lang="en-US"/>
          </a:p>
        </p:txBody>
      </p:sp>
    </p:spTree>
    <p:extLst>
      <p:ext uri="{BB962C8B-B14F-4D97-AF65-F5344CB8AC3E}">
        <p14:creationId xmlns:p14="http://schemas.microsoft.com/office/powerpoint/2010/main" val="1856505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Pre-frame: we are all learning; we learn from each other and our approaches to work. Challenges and obstacles are opportunities to grow and learn from each other. Less than optimal results!! (aka fail) rat each other out, (reflect, respond, resolve)  </a:t>
            </a:r>
          </a:p>
        </p:txBody>
      </p:sp>
      <p:sp>
        <p:nvSpPr>
          <p:cNvPr id="4" name="Slide Number Placeholder 3"/>
          <p:cNvSpPr>
            <a:spLocks noGrp="1"/>
          </p:cNvSpPr>
          <p:nvPr>
            <p:ph type="sldNum" sz="quarter" idx="5"/>
          </p:nvPr>
        </p:nvSpPr>
        <p:spPr/>
        <p:txBody>
          <a:bodyPr/>
          <a:lstStyle/>
          <a:p>
            <a:fld id="{1FDF37EB-781E-4742-8C2E-A8674D9C39B3}" type="slidenum">
              <a:rPr lang="en-US" smtClean="0"/>
              <a:t>2</a:t>
            </a:fld>
            <a:endParaRPr lang="en-US"/>
          </a:p>
        </p:txBody>
      </p:sp>
    </p:spTree>
    <p:extLst>
      <p:ext uri="{BB962C8B-B14F-4D97-AF65-F5344CB8AC3E}">
        <p14:creationId xmlns:p14="http://schemas.microsoft.com/office/powerpoint/2010/main" val="531324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Accomplish: Deliverables </a:t>
            </a:r>
          </a:p>
          <a:p>
            <a:r>
              <a:rPr lang="en-US"/>
              <a:t>Consider in planning: Dependencies </a:t>
            </a:r>
          </a:p>
          <a:p>
            <a:r>
              <a:rPr lang="en-US"/>
              <a:t>Challenges:  How did you track your progress?</a:t>
            </a:r>
          </a:p>
          <a:p>
            <a:r>
              <a:rPr lang="en-US"/>
              <a:t>Clear understanding of roles and responsibilities? </a:t>
            </a:r>
          </a:p>
          <a:p>
            <a:r>
              <a:rPr lang="en-US"/>
              <a:t>Did they have adequate resources to complete the project? </a:t>
            </a:r>
          </a:p>
          <a:p>
            <a:r>
              <a:rPr lang="en-US"/>
              <a:t>Improve = reflect </a:t>
            </a:r>
          </a:p>
          <a:p>
            <a:r>
              <a:rPr lang="en-US"/>
              <a:t>How did you handle the unexpected? </a:t>
            </a:r>
          </a:p>
          <a:p>
            <a:endParaRPr lang="en-US"/>
          </a:p>
        </p:txBody>
      </p:sp>
      <p:sp>
        <p:nvSpPr>
          <p:cNvPr id="4" name="Slide Number Placeholder 3"/>
          <p:cNvSpPr>
            <a:spLocks noGrp="1"/>
          </p:cNvSpPr>
          <p:nvPr>
            <p:ph type="sldNum" sz="quarter" idx="5"/>
          </p:nvPr>
        </p:nvSpPr>
        <p:spPr/>
        <p:txBody>
          <a:bodyPr/>
          <a:lstStyle/>
          <a:p>
            <a:fld id="{1FDF37EB-781E-4742-8C2E-A8674D9C39B3}" type="slidenum">
              <a:rPr lang="en-US" smtClean="0"/>
              <a:t>3</a:t>
            </a:fld>
            <a:endParaRPr lang="en-US"/>
          </a:p>
        </p:txBody>
      </p:sp>
    </p:spTree>
    <p:extLst>
      <p:ext uri="{BB962C8B-B14F-4D97-AF65-F5344CB8AC3E}">
        <p14:creationId xmlns:p14="http://schemas.microsoft.com/office/powerpoint/2010/main" val="1575193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review due dates for these capstone outputs in our next meeting. For now, managing your work can have a process. You may be using a process already and are unaware that you innately have used a methodology that Progressive encourages for us to use to manage projects. </a:t>
            </a:r>
          </a:p>
          <a:p>
            <a:endParaRPr lang="en-US"/>
          </a:p>
          <a:p>
            <a:r>
              <a:rPr lang="en-US"/>
              <a:t>Approaches to project management set us up for success. </a:t>
            </a:r>
          </a:p>
          <a:p>
            <a:r>
              <a:rPr lang="en-US"/>
              <a:t>Having a plan helps prevent us from getting halfway through our project and needing to fully recalibrate our project approach and possibly miss deadlines. </a:t>
            </a:r>
          </a:p>
        </p:txBody>
      </p:sp>
      <p:sp>
        <p:nvSpPr>
          <p:cNvPr id="4" name="Slide Number Placeholder 3"/>
          <p:cNvSpPr>
            <a:spLocks noGrp="1"/>
          </p:cNvSpPr>
          <p:nvPr>
            <p:ph type="sldNum" sz="quarter" idx="5"/>
          </p:nvPr>
        </p:nvSpPr>
        <p:spPr/>
        <p:txBody>
          <a:bodyPr/>
          <a:lstStyle/>
          <a:p>
            <a:fld id="{1FDF37EB-781E-4742-8C2E-A8674D9C39B3}" type="slidenum">
              <a:rPr lang="en-US" smtClean="0"/>
              <a:t>6</a:t>
            </a:fld>
            <a:endParaRPr lang="en-US"/>
          </a:p>
        </p:txBody>
      </p:sp>
    </p:spTree>
    <p:extLst>
      <p:ext uri="{BB962C8B-B14F-4D97-AF65-F5344CB8AC3E}">
        <p14:creationId xmlns:p14="http://schemas.microsoft.com/office/powerpoint/2010/main" val="972065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Waterfall Development</a:t>
            </a:r>
            <a:r>
              <a:rPr lang="en-US" sz="1200"/>
              <a:t> is another name for the more traditional approach to project development.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You rarely aim to revisit a ‘phase’ once it’s completed.  That means, you better get whatever you’re doing right the first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lvl="0" indent="0" defTabSz="457200">
              <a:lnSpc>
                <a:spcPct val="90000"/>
              </a:lnSpc>
              <a:spcBef>
                <a:spcPts val="1000"/>
              </a:spcBef>
              <a:buSzPct val="80000"/>
              <a:buNone/>
            </a:pPr>
            <a:r>
              <a:rPr lang="en-US" sz="1200" b="1"/>
              <a:t>But…</a:t>
            </a:r>
            <a:endParaRPr lang="en-US" sz="1200"/>
          </a:p>
          <a:p>
            <a:pPr marL="457200" lvl="0" indent="-317500" defTabSz="457200">
              <a:lnSpc>
                <a:spcPct val="90000"/>
              </a:lnSpc>
              <a:spcBef>
                <a:spcPts val="1000"/>
              </a:spcBef>
              <a:buSzPct val="80000"/>
              <a:buFont typeface="Wingdings 3" charset="2"/>
              <a:buChar char=""/>
            </a:pPr>
            <a:r>
              <a:rPr lang="en-US" sz="1200"/>
              <a:t>You don’t realize any value until the end of the project</a:t>
            </a:r>
          </a:p>
          <a:p>
            <a:pPr marL="457200" lvl="0" indent="-317500" defTabSz="457200">
              <a:lnSpc>
                <a:spcPct val="90000"/>
              </a:lnSpc>
              <a:spcBef>
                <a:spcPts val="1000"/>
              </a:spcBef>
              <a:buSzPct val="80000"/>
              <a:buFont typeface="Wingdings 3" charset="2"/>
              <a:buChar char=""/>
            </a:pPr>
            <a:r>
              <a:rPr lang="en-US" sz="1200"/>
              <a:t>You leave the testing until the end</a:t>
            </a:r>
          </a:p>
          <a:p>
            <a:pPr marL="457200" lvl="0" indent="-317500" defTabSz="457200">
              <a:lnSpc>
                <a:spcPct val="90000"/>
              </a:lnSpc>
              <a:spcBef>
                <a:spcPts val="1000"/>
              </a:spcBef>
              <a:buSzPct val="80000"/>
              <a:buFont typeface="Wingdings 3" charset="2"/>
              <a:buChar char=""/>
            </a:pPr>
            <a:r>
              <a:rPr lang="en-US" sz="1200"/>
              <a:t>You don’t seek approval from the stakeholders until late in the day</a:t>
            </a:r>
          </a:p>
          <a:p>
            <a:pPr marL="0" lvl="0" indent="0" defTabSz="457200">
              <a:lnSpc>
                <a:spcPct val="90000"/>
              </a:lnSpc>
              <a:spcBef>
                <a:spcPts val="1000"/>
              </a:spcBef>
              <a:buSzPct val="80000"/>
              <a:buNone/>
            </a:pPr>
            <a:endParaRPr lang="en-US" sz="1200"/>
          </a:p>
          <a:p>
            <a:pPr marL="0" lvl="0" indent="0" defTabSz="457200">
              <a:lnSpc>
                <a:spcPct val="90000"/>
              </a:lnSpc>
              <a:spcBef>
                <a:spcPts val="1000"/>
              </a:spcBef>
              <a:buSzPct val="80000"/>
              <a:buFont typeface="Wingdings 3" charset="2"/>
              <a:buChar char=""/>
            </a:pPr>
            <a:r>
              <a:rPr lang="en-US" sz="1200"/>
              <a:t> This approach is </a:t>
            </a:r>
            <a:r>
              <a:rPr lang="en-US" sz="1200" b="1"/>
              <a:t>highly risky</a:t>
            </a:r>
            <a:r>
              <a:rPr lang="en-US" sz="1200"/>
              <a:t>, often more </a:t>
            </a:r>
            <a:r>
              <a:rPr lang="en-US" sz="1200" b="1"/>
              <a:t>costly</a:t>
            </a:r>
            <a:r>
              <a:rPr lang="en-US" sz="1200"/>
              <a:t> and generally </a:t>
            </a:r>
            <a:r>
              <a:rPr lang="en-US" sz="1200" b="1"/>
              <a:t>less efficient </a:t>
            </a:r>
            <a:r>
              <a:rPr lang="en-US" sz="1200"/>
              <a:t>than Agile approaches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endParaRPr lang="en-US"/>
          </a:p>
        </p:txBody>
      </p:sp>
      <p:sp>
        <p:nvSpPr>
          <p:cNvPr id="4" name="Slide Number Placeholder 3"/>
          <p:cNvSpPr>
            <a:spLocks noGrp="1"/>
          </p:cNvSpPr>
          <p:nvPr>
            <p:ph type="sldNum" sz="quarter" idx="5"/>
          </p:nvPr>
        </p:nvSpPr>
        <p:spPr/>
        <p:txBody>
          <a:bodyPr/>
          <a:lstStyle/>
          <a:p>
            <a:fld id="{1FDF37EB-781E-4742-8C2E-A8674D9C39B3}" type="slidenum">
              <a:rPr lang="en-US" smtClean="0"/>
              <a:t>7</a:t>
            </a:fld>
            <a:endParaRPr lang="en-US"/>
          </a:p>
        </p:txBody>
      </p:sp>
    </p:spTree>
    <p:extLst>
      <p:ext uri="{BB962C8B-B14F-4D97-AF65-F5344CB8AC3E}">
        <p14:creationId xmlns:p14="http://schemas.microsoft.com/office/powerpoint/2010/main" val="2769562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adaptive approach allows us to complete a step, evaluate and refine if/as needed and then move onto as determined from the evaluation. </a:t>
            </a:r>
          </a:p>
        </p:txBody>
      </p:sp>
      <p:sp>
        <p:nvSpPr>
          <p:cNvPr id="4" name="Slide Number Placeholder 3"/>
          <p:cNvSpPr>
            <a:spLocks noGrp="1"/>
          </p:cNvSpPr>
          <p:nvPr>
            <p:ph type="sldNum" sz="quarter" idx="5"/>
          </p:nvPr>
        </p:nvSpPr>
        <p:spPr/>
        <p:txBody>
          <a:bodyPr/>
          <a:lstStyle/>
          <a:p>
            <a:fld id="{1FDF37EB-781E-4742-8C2E-A8674D9C39B3}" type="slidenum">
              <a:rPr lang="en-US" smtClean="0"/>
              <a:t>8</a:t>
            </a:fld>
            <a:endParaRPr lang="en-US"/>
          </a:p>
        </p:txBody>
      </p:sp>
    </p:spTree>
    <p:extLst>
      <p:ext uri="{BB962C8B-B14F-4D97-AF65-F5344CB8AC3E}">
        <p14:creationId xmlns:p14="http://schemas.microsoft.com/office/powerpoint/2010/main" val="846515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did your group approach creation and documentation of your ETL?</a:t>
            </a:r>
          </a:p>
          <a:p>
            <a:endParaRPr lang="en-US"/>
          </a:p>
          <a:p>
            <a:r>
              <a:rPr lang="en-US"/>
              <a:t>Considering waterfall or agile which approach would help you with your ETL design?</a:t>
            </a:r>
          </a:p>
        </p:txBody>
      </p:sp>
      <p:sp>
        <p:nvSpPr>
          <p:cNvPr id="4" name="Slide Number Placeholder 3"/>
          <p:cNvSpPr>
            <a:spLocks noGrp="1"/>
          </p:cNvSpPr>
          <p:nvPr>
            <p:ph type="sldNum" sz="quarter" idx="5"/>
          </p:nvPr>
        </p:nvSpPr>
        <p:spPr/>
        <p:txBody>
          <a:bodyPr/>
          <a:lstStyle/>
          <a:p>
            <a:fld id="{1FDF37EB-781E-4742-8C2E-A8674D9C39B3}" type="slidenum">
              <a:rPr lang="en-US" smtClean="0"/>
              <a:t>11</a:t>
            </a:fld>
            <a:endParaRPr lang="en-US"/>
          </a:p>
        </p:txBody>
      </p:sp>
    </p:spTree>
    <p:extLst>
      <p:ext uri="{BB962C8B-B14F-4D97-AF65-F5344CB8AC3E}">
        <p14:creationId xmlns:p14="http://schemas.microsoft.com/office/powerpoint/2010/main" val="300429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Additional areas that we will cover when we introduce our individual capstone will be the three remaining outputs which are Napkin Design, Visualizations, and your presentation. </a:t>
            </a:r>
          </a:p>
        </p:txBody>
      </p:sp>
      <p:sp>
        <p:nvSpPr>
          <p:cNvPr id="4" name="Slide Number Placeholder 3"/>
          <p:cNvSpPr>
            <a:spLocks noGrp="1"/>
          </p:cNvSpPr>
          <p:nvPr>
            <p:ph type="sldNum" sz="quarter" idx="5"/>
          </p:nvPr>
        </p:nvSpPr>
        <p:spPr/>
        <p:txBody>
          <a:bodyPr/>
          <a:lstStyle/>
          <a:p>
            <a:fld id="{1FDF37EB-781E-4742-8C2E-A8674D9C39B3}" type="slidenum">
              <a:rPr lang="en-US" smtClean="0"/>
              <a:t>12</a:t>
            </a:fld>
            <a:endParaRPr lang="en-US"/>
          </a:p>
        </p:txBody>
      </p:sp>
    </p:spTree>
    <p:extLst>
      <p:ext uri="{BB962C8B-B14F-4D97-AF65-F5344CB8AC3E}">
        <p14:creationId xmlns:p14="http://schemas.microsoft.com/office/powerpoint/2010/main" val="1370838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DF37EB-781E-4742-8C2E-A8674D9C39B3}" type="slidenum">
              <a:rPr lang="en-US" smtClean="0"/>
              <a:t>13</a:t>
            </a:fld>
            <a:endParaRPr lang="en-US"/>
          </a:p>
        </p:txBody>
      </p:sp>
    </p:spTree>
    <p:extLst>
      <p:ext uri="{BB962C8B-B14F-4D97-AF65-F5344CB8AC3E}">
        <p14:creationId xmlns:p14="http://schemas.microsoft.com/office/powerpoint/2010/main" val="2655485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DF37EB-781E-4742-8C2E-A8674D9C39B3}" type="slidenum">
              <a:rPr lang="en-US" smtClean="0"/>
              <a:t>16</a:t>
            </a:fld>
            <a:endParaRPr lang="en-US"/>
          </a:p>
        </p:txBody>
      </p:sp>
    </p:spTree>
    <p:extLst>
      <p:ext uri="{BB962C8B-B14F-4D97-AF65-F5344CB8AC3E}">
        <p14:creationId xmlns:p14="http://schemas.microsoft.com/office/powerpoint/2010/main" val="3403809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ogrammer Title Slid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F602E9-D809-4E4E-920B-34E714FB9ADB}"/>
              </a:ext>
            </a:extLst>
          </p:cNvPr>
          <p:cNvPicPr>
            <a:picLocks noChangeAspect="1"/>
          </p:cNvPicPr>
          <p:nvPr userDrawn="1"/>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5281962C-4BF6-BF42-8E62-73551FAB5467}"/>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C9079B9-3AB4-5F4A-AAEC-A12E21D40F5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5825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grammer Image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394856" y="1298865"/>
            <a:ext cx="4686300" cy="4145972"/>
          </a:xfrm>
        </p:spPr>
        <p:txBody>
          <a:bodyPr/>
          <a:lstStyle>
            <a:lvl1pPr marL="0" indent="0" algn="l">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580369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ogrammer Image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6951518" y="1350819"/>
            <a:ext cx="4894118" cy="4208318"/>
          </a:xfrm>
        </p:spPr>
        <p:txBody>
          <a:bodyPr/>
          <a:lstStyle>
            <a:lvl1pPr marL="0" indent="0" algn="r">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328513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rogrammer Title Slide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F602E9-D809-4E4E-920B-34E714FB9ADB}"/>
              </a:ext>
            </a:extLst>
          </p:cNvPr>
          <p:cNvPicPr>
            <a:picLocks noChangeAspect="1"/>
          </p:cNvPicPr>
          <p:nvPr userDrawn="1"/>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5281962C-4BF6-BF42-8E62-73551FAB5467}"/>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C9079B9-3AB4-5F4A-AAEC-A12E21D40F5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15338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Programmer Section Tit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3C2358-6CC0-D540-9E54-94E75CE4AD05}"/>
              </a:ext>
            </a:extLst>
          </p:cNvPr>
          <p:cNvPicPr>
            <a:picLocks noChangeAspect="1"/>
          </p:cNvPicPr>
          <p:nvPr userDrawn="1"/>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C46157DC-3EBA-1B45-87FF-DB9373EB451A}"/>
              </a:ext>
            </a:extLst>
          </p:cNvPr>
          <p:cNvSpPr>
            <a:spLocks noGrp="1"/>
          </p:cNvSpPr>
          <p:nvPr>
            <p:ph type="title" hasCustomPrompt="1"/>
          </p:nvPr>
        </p:nvSpPr>
        <p:spPr>
          <a:xfrm>
            <a:off x="831850" y="1709738"/>
            <a:ext cx="10515600" cy="2852737"/>
          </a:xfrm>
        </p:spPr>
        <p:txBody>
          <a:bodyPr anchor="ctr" anchorCtr="0">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49D4-5F1F-A44E-91ED-B13EF8A473C6}"/>
              </a:ext>
            </a:extLst>
          </p:cNvPr>
          <p:cNvSpPr>
            <a:spLocks noGrp="1"/>
          </p:cNvSpPr>
          <p:nvPr>
            <p:ph type="body" idx="1"/>
          </p:nvPr>
        </p:nvSpPr>
        <p:spPr>
          <a:xfrm>
            <a:off x="831850" y="4589463"/>
            <a:ext cx="10515600" cy="558799"/>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32417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Programmer Section Tit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3C2358-6CC0-D540-9E54-94E75CE4AD05}"/>
              </a:ext>
            </a:extLst>
          </p:cNvPr>
          <p:cNvPicPr>
            <a:picLocks noChangeAspect="1"/>
          </p:cNvPicPr>
          <p:nvPr userDrawn="1"/>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C46157DC-3EBA-1B45-87FF-DB9373EB451A}"/>
              </a:ext>
            </a:extLst>
          </p:cNvPr>
          <p:cNvSpPr>
            <a:spLocks noGrp="1"/>
          </p:cNvSpPr>
          <p:nvPr>
            <p:ph type="title" hasCustomPrompt="1"/>
          </p:nvPr>
        </p:nvSpPr>
        <p:spPr>
          <a:xfrm>
            <a:off x="831850" y="1709738"/>
            <a:ext cx="10515600" cy="2852737"/>
          </a:xfrm>
        </p:spPr>
        <p:txBody>
          <a:bodyPr anchor="ctr" anchorCtr="0">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49D4-5F1F-A44E-91ED-B13EF8A473C6}"/>
              </a:ext>
            </a:extLst>
          </p:cNvPr>
          <p:cNvSpPr>
            <a:spLocks noGrp="1"/>
          </p:cNvSpPr>
          <p:nvPr>
            <p:ph type="body" idx="1"/>
          </p:nvPr>
        </p:nvSpPr>
        <p:spPr>
          <a:xfrm>
            <a:off x="831850" y="4589463"/>
            <a:ext cx="10515600" cy="558799"/>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6277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Programmer Content Patter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userDrawn="1"/>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58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477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rogrammer Content Plai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userDrawn="1"/>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795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494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Programmer Content Patter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userDrawn="1"/>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06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5300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Programmer Content Plai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userDrawn="1"/>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58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665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ogrammer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6951518" y="1413165"/>
            <a:ext cx="4894118" cy="4031672"/>
          </a:xfrm>
        </p:spPr>
        <p:txBody>
          <a:bodyPr/>
          <a:lstStyle>
            <a:lvl1pPr marL="0" indent="0" algn="r">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140448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06DD34-3FE0-454A-9D05-58AC9E6E5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6EB66-055D-E843-912F-0D7C3646F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09051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72" r:id="rId3"/>
    <p:sldLayoutId id="2147483673" r:id="rId4"/>
    <p:sldLayoutId id="2147483671" r:id="rId5"/>
    <p:sldLayoutId id="2147483670" r:id="rId6"/>
    <p:sldLayoutId id="2147483668" r:id="rId7"/>
    <p:sldLayoutId id="2147483669" r:id="rId8"/>
    <p:sldLayoutId id="2147483674" r:id="rId9"/>
    <p:sldLayoutId id="2147483675" r:id="rId10"/>
    <p:sldLayoutId id="2147483676" r:id="rId11"/>
  </p:sldLayoutIdLst>
  <p:txStyles>
    <p:titleStyle>
      <a:lvl1pPr algn="ctr" defTabSz="914400" rtl="0" eaLnBrk="1" latinLnBrk="0" hangingPunct="1">
        <a:lnSpc>
          <a:spcPct val="90000"/>
        </a:lnSpc>
        <a:spcBef>
          <a:spcPct val="0"/>
        </a:spcBef>
        <a:buNone/>
        <a:defRPr sz="3600" b="1" i="0" kern="1200" spc="3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7F3D-6A22-1840-8F44-F405C66DC8C4}"/>
              </a:ext>
            </a:extLst>
          </p:cNvPr>
          <p:cNvSpPr>
            <a:spLocks noGrp="1"/>
          </p:cNvSpPr>
          <p:nvPr>
            <p:ph type="ctrTitle"/>
          </p:nvPr>
        </p:nvSpPr>
        <p:spPr/>
        <p:txBody>
          <a:bodyPr/>
          <a:lstStyle/>
          <a:p>
            <a:r>
              <a:rPr lang="en-US"/>
              <a:t>Analyst Boot Camp </a:t>
            </a:r>
          </a:p>
        </p:txBody>
      </p:sp>
      <p:sp>
        <p:nvSpPr>
          <p:cNvPr id="3" name="Subtitle 2">
            <a:extLst>
              <a:ext uri="{FF2B5EF4-FFF2-40B4-BE49-F238E27FC236}">
                <a16:creationId xmlns:a16="http://schemas.microsoft.com/office/drawing/2014/main" id="{95EB8FA5-AB8F-8F48-9157-61800C8DF177}"/>
              </a:ext>
            </a:extLst>
          </p:cNvPr>
          <p:cNvSpPr>
            <a:spLocks noGrp="1"/>
          </p:cNvSpPr>
          <p:nvPr>
            <p:ph type="subTitle" idx="1"/>
          </p:nvPr>
        </p:nvSpPr>
        <p:spPr/>
        <p:txBody>
          <a:bodyPr/>
          <a:lstStyle/>
          <a:p>
            <a:r>
              <a:rPr lang="en-US"/>
              <a:t>Capstone Presentations </a:t>
            </a:r>
          </a:p>
        </p:txBody>
      </p:sp>
    </p:spTree>
    <p:extLst>
      <p:ext uri="{BB962C8B-B14F-4D97-AF65-F5344CB8AC3E}">
        <p14:creationId xmlns:p14="http://schemas.microsoft.com/office/powerpoint/2010/main" val="200096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7EB3-5BF4-D505-B033-DAF64926246E}"/>
              </a:ext>
            </a:extLst>
          </p:cNvPr>
          <p:cNvSpPr>
            <a:spLocks noGrp="1"/>
          </p:cNvSpPr>
          <p:nvPr>
            <p:ph type="title"/>
          </p:nvPr>
        </p:nvSpPr>
        <p:spPr/>
        <p:txBody>
          <a:bodyPr/>
          <a:lstStyle/>
          <a:p>
            <a:r>
              <a:rPr lang="en-US"/>
              <a:t>APPROACHES TO PROJECT MANAGEMENT</a:t>
            </a:r>
          </a:p>
        </p:txBody>
      </p:sp>
      <p:sp>
        <p:nvSpPr>
          <p:cNvPr id="3" name="Content Placeholder 2">
            <a:extLst>
              <a:ext uri="{FF2B5EF4-FFF2-40B4-BE49-F238E27FC236}">
                <a16:creationId xmlns:a16="http://schemas.microsoft.com/office/drawing/2014/main" id="{11B76E23-E85C-56AA-0D88-6D126246D04A}"/>
              </a:ext>
            </a:extLst>
          </p:cNvPr>
          <p:cNvSpPr>
            <a:spLocks noGrp="1"/>
          </p:cNvSpPr>
          <p:nvPr>
            <p:ph idx="1"/>
          </p:nvPr>
        </p:nvSpPr>
        <p:spPr>
          <a:xfrm>
            <a:off x="838200" y="1405001"/>
            <a:ext cx="10515600" cy="3806248"/>
          </a:xfrm>
        </p:spPr>
        <p:txBody>
          <a:bodyPr/>
          <a:lstStyle/>
          <a:p>
            <a:pPr marL="0" indent="0" algn="ctr">
              <a:buNone/>
            </a:pPr>
            <a:endParaRPr lang="en-US"/>
          </a:p>
          <a:p>
            <a:pPr marL="0" indent="0" algn="ctr">
              <a:buNone/>
            </a:pPr>
            <a:endParaRPr lang="en-US"/>
          </a:p>
          <a:p>
            <a:pPr marL="0" indent="0" algn="ctr">
              <a:buNone/>
            </a:pPr>
            <a:r>
              <a:rPr lang="en-US" sz="3200"/>
              <a:t>How can we use these approaches support </a:t>
            </a:r>
          </a:p>
          <a:p>
            <a:pPr marL="0" indent="0" algn="ctr">
              <a:buNone/>
            </a:pPr>
            <a:r>
              <a:rPr lang="en-US" sz="3200"/>
              <a:t>your own personal project management planning?</a:t>
            </a:r>
          </a:p>
          <a:p>
            <a:pPr marL="0" indent="0" algn="ctr">
              <a:buNone/>
            </a:pPr>
            <a:endParaRPr lang="en-US" sz="3200"/>
          </a:p>
          <a:p>
            <a:pPr marL="0" indent="0" algn="ctr">
              <a:buNone/>
            </a:pPr>
            <a:r>
              <a:rPr lang="en-US" sz="3200"/>
              <a:t>Let’s discuss your next output: ETL </a:t>
            </a:r>
          </a:p>
        </p:txBody>
      </p:sp>
    </p:spTree>
    <p:extLst>
      <p:ext uri="{BB962C8B-B14F-4D97-AF65-F5344CB8AC3E}">
        <p14:creationId xmlns:p14="http://schemas.microsoft.com/office/powerpoint/2010/main" val="1080959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Complete Guide on Building an ETL Pipeline for Beginners - Analytics  Vidhya">
            <a:extLst>
              <a:ext uri="{FF2B5EF4-FFF2-40B4-BE49-F238E27FC236}">
                <a16:creationId xmlns:a16="http://schemas.microsoft.com/office/drawing/2014/main" id="{410B5192-2738-8AD4-8DE6-E55B7E1A7D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66538" y="1500187"/>
            <a:ext cx="7858923" cy="38576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26DDB4B-CB89-5D6C-DF6B-CEDC552A5268}"/>
              </a:ext>
            </a:extLst>
          </p:cNvPr>
          <p:cNvSpPr txBox="1">
            <a:spLocks/>
          </p:cNvSpPr>
          <p:nvPr/>
        </p:nvSpPr>
        <p:spPr>
          <a:xfrm>
            <a:off x="990600" y="152401"/>
            <a:ext cx="10515600" cy="77931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i="0" kern="1200" spc="300">
                <a:solidFill>
                  <a:schemeClr val="bg1"/>
                </a:solidFill>
                <a:latin typeface="Arial" panose="020B0604020202020204" pitchFamily="34" charset="0"/>
                <a:ea typeface="+mj-ea"/>
                <a:cs typeface="Arial" panose="020B0604020202020204" pitchFamily="34" charset="0"/>
              </a:defRPr>
            </a:lvl1pPr>
          </a:lstStyle>
          <a:p>
            <a:r>
              <a:rPr lang="en-US"/>
              <a:t>COMPLETING AN ETL</a:t>
            </a:r>
          </a:p>
        </p:txBody>
      </p:sp>
    </p:spTree>
    <p:extLst>
      <p:ext uri="{BB962C8B-B14F-4D97-AF65-F5344CB8AC3E}">
        <p14:creationId xmlns:p14="http://schemas.microsoft.com/office/powerpoint/2010/main" val="1072153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54CE9D-0271-FDBE-2C11-C52023AC6C0F}"/>
              </a:ext>
            </a:extLst>
          </p:cNvPr>
          <p:cNvSpPr>
            <a:spLocks noGrp="1"/>
          </p:cNvSpPr>
          <p:nvPr>
            <p:ph type="title"/>
          </p:nvPr>
        </p:nvSpPr>
        <p:spPr>
          <a:xfrm>
            <a:off x="838200" y="1"/>
            <a:ext cx="10515600" cy="779317"/>
          </a:xfrm>
        </p:spPr>
        <p:txBody>
          <a:bodyPr/>
          <a:lstStyle/>
          <a:p>
            <a:r>
              <a:rPr lang="en-US"/>
              <a:t>Capstone Project Management Plan </a:t>
            </a:r>
          </a:p>
        </p:txBody>
      </p:sp>
      <p:sp>
        <p:nvSpPr>
          <p:cNvPr id="5" name="Rectangle 4">
            <a:extLst>
              <a:ext uri="{FF2B5EF4-FFF2-40B4-BE49-F238E27FC236}">
                <a16:creationId xmlns:a16="http://schemas.microsoft.com/office/drawing/2014/main" id="{01178207-4582-02C6-A0DC-857D02FFB3FF}"/>
              </a:ext>
            </a:extLst>
          </p:cNvPr>
          <p:cNvSpPr/>
          <p:nvPr/>
        </p:nvSpPr>
        <p:spPr>
          <a:xfrm>
            <a:off x="765048" y="1226128"/>
            <a:ext cx="10661904" cy="4379976"/>
          </a:xfrm>
          <a:prstGeom prst="rect">
            <a:avLst/>
          </a:prstGeom>
          <a:solidFill>
            <a:srgbClr val="673372"/>
          </a:solidFill>
          <a:ln w="57150">
            <a:solidFill>
              <a:srgbClr val="0AA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5EC2AFFC-78C5-6CCD-2EDE-C5A748E6E0C3}"/>
              </a:ext>
            </a:extLst>
          </p:cNvPr>
          <p:cNvSpPr>
            <a:spLocks noGrp="1"/>
          </p:cNvSpPr>
          <p:nvPr>
            <p:ph idx="1"/>
          </p:nvPr>
        </p:nvSpPr>
        <p:spPr>
          <a:xfrm>
            <a:off x="852055" y="1343889"/>
            <a:ext cx="10487890" cy="4142511"/>
          </a:xfrm>
          <a:solidFill>
            <a:schemeClr val="bg1"/>
          </a:solidFill>
        </p:spPr>
        <p:txBody>
          <a:bodyPr vert="horz" lIns="91440" tIns="45720" rIns="91440" bIns="45720" rtlCol="0" anchor="t">
            <a:normAutofit lnSpcReduction="10000"/>
          </a:bodyPr>
          <a:lstStyle/>
          <a:p>
            <a:endParaRPr lang="en-US"/>
          </a:p>
          <a:p>
            <a:pPr marL="0" indent="0" algn="ctr">
              <a:buNone/>
            </a:pPr>
            <a:r>
              <a:rPr lang="en-US" sz="3600" dirty="0">
                <a:latin typeface="Arial"/>
                <a:cs typeface="Arial"/>
              </a:rPr>
              <a:t>You will need to also plan to include:</a:t>
            </a:r>
          </a:p>
          <a:p>
            <a:pPr marL="0" indent="0" algn="ctr">
              <a:buNone/>
            </a:pPr>
            <a:endParaRPr lang="en-US" sz="3600"/>
          </a:p>
          <a:p>
            <a:pPr marL="0" indent="0" algn="ctr">
              <a:buNone/>
            </a:pPr>
            <a:r>
              <a:rPr lang="en-US" sz="3600" dirty="0">
                <a:latin typeface="Arial"/>
                <a:cs typeface="Arial"/>
              </a:rPr>
              <a:t>Napkin Design </a:t>
            </a:r>
          </a:p>
          <a:p>
            <a:pPr marL="0" indent="0" algn="ctr">
              <a:buNone/>
            </a:pPr>
            <a:r>
              <a:rPr lang="en-US" sz="3600" dirty="0">
                <a:latin typeface="Arial"/>
                <a:cs typeface="Arial"/>
              </a:rPr>
              <a:t>Transformation</a:t>
            </a:r>
            <a:endParaRPr lang="en-US" sz="3600" dirty="0"/>
          </a:p>
          <a:p>
            <a:pPr marL="0" indent="0" algn="ctr">
              <a:buNone/>
            </a:pPr>
            <a:r>
              <a:rPr lang="en-US" sz="3600" dirty="0">
                <a:latin typeface="Arial"/>
                <a:cs typeface="Arial"/>
              </a:rPr>
              <a:t>Visualizations </a:t>
            </a:r>
          </a:p>
          <a:p>
            <a:pPr marL="0" indent="0" algn="ctr">
              <a:buNone/>
            </a:pPr>
            <a:r>
              <a:rPr lang="en-US" sz="3600" dirty="0">
                <a:latin typeface="Arial"/>
                <a:cs typeface="Arial"/>
              </a:rPr>
              <a:t>Presentation </a:t>
            </a:r>
            <a:endParaRPr lang="en-US" sz="3600" dirty="0"/>
          </a:p>
          <a:p>
            <a:pPr marL="0" indent="0" algn="ctr">
              <a:buNone/>
            </a:pPr>
            <a:endParaRPr lang="en-US" sz="3600"/>
          </a:p>
          <a:p>
            <a:pPr marL="0" indent="0" algn="ctr">
              <a:buNone/>
            </a:pPr>
            <a:endParaRPr lang="en-US" sz="3600"/>
          </a:p>
        </p:txBody>
      </p:sp>
    </p:spTree>
    <p:extLst>
      <p:ext uri="{BB962C8B-B14F-4D97-AF65-F5344CB8AC3E}">
        <p14:creationId xmlns:p14="http://schemas.microsoft.com/office/powerpoint/2010/main" val="147737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4D4D-9FC1-BA4B-917A-8963C5F01C6C}"/>
              </a:ext>
            </a:extLst>
          </p:cNvPr>
          <p:cNvSpPr>
            <a:spLocks noGrp="1"/>
          </p:cNvSpPr>
          <p:nvPr>
            <p:ph type="title"/>
          </p:nvPr>
        </p:nvSpPr>
        <p:spPr/>
        <p:txBody>
          <a:bodyPr/>
          <a:lstStyle/>
          <a:p>
            <a:r>
              <a:rPr lang="en-US"/>
              <a:t>Progressive Capstone </a:t>
            </a:r>
          </a:p>
        </p:txBody>
      </p:sp>
      <p:sp>
        <p:nvSpPr>
          <p:cNvPr id="3" name="Text Placeholder 2">
            <a:extLst>
              <a:ext uri="{FF2B5EF4-FFF2-40B4-BE49-F238E27FC236}">
                <a16:creationId xmlns:a16="http://schemas.microsoft.com/office/drawing/2014/main" id="{E925B7B9-DB70-C840-863B-1D7AD81357D8}"/>
              </a:ext>
            </a:extLst>
          </p:cNvPr>
          <p:cNvSpPr>
            <a:spLocks noGrp="1"/>
          </p:cNvSpPr>
          <p:nvPr>
            <p:ph type="body" idx="1"/>
          </p:nvPr>
        </p:nvSpPr>
        <p:spPr>
          <a:xfrm>
            <a:off x="844550" y="3724276"/>
            <a:ext cx="10515600" cy="1124815"/>
          </a:xfrm>
        </p:spPr>
        <p:txBody>
          <a:bodyPr>
            <a:normAutofit/>
          </a:bodyPr>
          <a:lstStyle/>
          <a:p>
            <a:r>
              <a:rPr lang="en-US"/>
              <a:t>Introduction to Capstone </a:t>
            </a:r>
          </a:p>
          <a:p>
            <a:r>
              <a:rPr lang="en-US"/>
              <a:t>Expectations and Components </a:t>
            </a:r>
          </a:p>
        </p:txBody>
      </p:sp>
    </p:spTree>
    <p:extLst>
      <p:ext uri="{BB962C8B-B14F-4D97-AF65-F5344CB8AC3E}">
        <p14:creationId xmlns:p14="http://schemas.microsoft.com/office/powerpoint/2010/main" val="296757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1493-42F5-7314-D27E-DE7760C978B2}"/>
              </a:ext>
            </a:extLst>
          </p:cNvPr>
          <p:cNvSpPr>
            <a:spLocks noGrp="1"/>
          </p:cNvSpPr>
          <p:nvPr>
            <p:ph type="title"/>
          </p:nvPr>
        </p:nvSpPr>
        <p:spPr/>
        <p:txBody>
          <a:bodyPr/>
          <a:lstStyle/>
          <a:p>
            <a:r>
              <a:rPr lang="en-US"/>
              <a:t>PROGRESSIVE CASTONE </a:t>
            </a:r>
          </a:p>
        </p:txBody>
      </p:sp>
      <p:sp>
        <p:nvSpPr>
          <p:cNvPr id="3" name="Content Placeholder 2">
            <a:extLst>
              <a:ext uri="{FF2B5EF4-FFF2-40B4-BE49-F238E27FC236}">
                <a16:creationId xmlns:a16="http://schemas.microsoft.com/office/drawing/2014/main" id="{E1D5BF8E-4E43-3B8E-2B38-EF5F0A0E42AD}"/>
              </a:ext>
            </a:extLst>
          </p:cNvPr>
          <p:cNvSpPr>
            <a:spLocks noGrp="1"/>
          </p:cNvSpPr>
          <p:nvPr>
            <p:ph idx="1"/>
          </p:nvPr>
        </p:nvSpPr>
        <p:spPr>
          <a:xfrm>
            <a:off x="838200" y="1302327"/>
            <a:ext cx="10515600" cy="4329546"/>
          </a:xfrm>
        </p:spPr>
        <p:txBody>
          <a:bodyPr>
            <a:normAutofit fontScale="92500" lnSpcReduction="10000"/>
          </a:bodyPr>
          <a:lstStyle/>
          <a:p>
            <a:pPr marL="0" indent="0">
              <a:buNone/>
            </a:pPr>
            <a:r>
              <a:rPr lang="en-US"/>
              <a:t>This is an individually executed project </a:t>
            </a:r>
          </a:p>
          <a:p>
            <a:pPr marL="0" indent="0">
              <a:buNone/>
            </a:pPr>
            <a:endParaRPr lang="en-US"/>
          </a:p>
          <a:p>
            <a:pPr marL="0" indent="0">
              <a:buNone/>
            </a:pPr>
            <a:r>
              <a:rPr lang="en-US"/>
              <a:t>It has the same requirements as Stage 3’s Mastery Project</a:t>
            </a:r>
          </a:p>
          <a:p>
            <a:pPr marL="0" indent="0">
              <a:buNone/>
            </a:pPr>
            <a:r>
              <a:rPr lang="en-US"/>
              <a:t> </a:t>
            </a:r>
          </a:p>
          <a:p>
            <a:pPr marL="0" indent="0">
              <a:buNone/>
            </a:pPr>
            <a:r>
              <a:rPr lang="en-US"/>
              <a:t>There will be completion dates for each output </a:t>
            </a:r>
          </a:p>
          <a:p>
            <a:pPr marL="0" indent="0">
              <a:buNone/>
            </a:pPr>
            <a:endParaRPr lang="en-US"/>
          </a:p>
          <a:p>
            <a:pPr marL="0" indent="0">
              <a:buNone/>
            </a:pPr>
            <a:r>
              <a:rPr lang="en-US"/>
              <a:t>There will be office hours in which you can meet with Jermaine or Myself to review your work </a:t>
            </a:r>
          </a:p>
          <a:p>
            <a:pPr marL="0" indent="0">
              <a:buNone/>
            </a:pPr>
            <a:endParaRPr lang="en-US"/>
          </a:p>
          <a:p>
            <a:pPr marL="0" indent="0">
              <a:buNone/>
            </a:pPr>
            <a:r>
              <a:rPr lang="en-US"/>
              <a:t>You can lean on your peers, networked presenters and ADP shadow partners for support. </a:t>
            </a:r>
          </a:p>
        </p:txBody>
      </p:sp>
    </p:spTree>
    <p:extLst>
      <p:ext uri="{BB962C8B-B14F-4D97-AF65-F5344CB8AC3E}">
        <p14:creationId xmlns:p14="http://schemas.microsoft.com/office/powerpoint/2010/main" val="334907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26B3-AFFC-AACB-D040-80E12F77287E}"/>
              </a:ext>
            </a:extLst>
          </p:cNvPr>
          <p:cNvSpPr>
            <a:spLocks noGrp="1"/>
          </p:cNvSpPr>
          <p:nvPr>
            <p:ph type="title"/>
          </p:nvPr>
        </p:nvSpPr>
        <p:spPr/>
        <p:txBody>
          <a:bodyPr/>
          <a:lstStyle/>
          <a:p>
            <a:r>
              <a:rPr lang="en-US"/>
              <a:t>DEADLINES</a:t>
            </a:r>
          </a:p>
        </p:txBody>
      </p:sp>
      <p:graphicFrame>
        <p:nvGraphicFramePr>
          <p:cNvPr id="4" name="Table 4">
            <a:extLst>
              <a:ext uri="{FF2B5EF4-FFF2-40B4-BE49-F238E27FC236}">
                <a16:creationId xmlns:a16="http://schemas.microsoft.com/office/drawing/2014/main" id="{D31E8797-54BC-7171-F267-A9674F06542A}"/>
              </a:ext>
            </a:extLst>
          </p:cNvPr>
          <p:cNvGraphicFramePr>
            <a:graphicFrameLocks noGrp="1"/>
          </p:cNvGraphicFramePr>
          <p:nvPr>
            <p:extLst>
              <p:ext uri="{D42A27DB-BD31-4B8C-83A1-F6EECF244321}">
                <p14:modId xmlns:p14="http://schemas.microsoft.com/office/powerpoint/2010/main" val="3421422683"/>
              </p:ext>
            </p:extLst>
          </p:nvPr>
        </p:nvGraphicFramePr>
        <p:xfrm>
          <a:off x="1159162" y="1343120"/>
          <a:ext cx="10021456" cy="4032444"/>
        </p:xfrm>
        <a:graphic>
          <a:graphicData uri="http://schemas.openxmlformats.org/drawingml/2006/table">
            <a:tbl>
              <a:tblPr firstRow="1" bandRow="1">
                <a:tableStyleId>{9D7B26C5-4107-4FEC-AEDC-1716B250A1EF}</a:tableStyleId>
              </a:tblPr>
              <a:tblGrid>
                <a:gridCol w="5010728">
                  <a:extLst>
                    <a:ext uri="{9D8B030D-6E8A-4147-A177-3AD203B41FA5}">
                      <a16:colId xmlns:a16="http://schemas.microsoft.com/office/drawing/2014/main" val="3587407234"/>
                    </a:ext>
                  </a:extLst>
                </a:gridCol>
                <a:gridCol w="5010728">
                  <a:extLst>
                    <a:ext uri="{9D8B030D-6E8A-4147-A177-3AD203B41FA5}">
                      <a16:colId xmlns:a16="http://schemas.microsoft.com/office/drawing/2014/main" val="3550131367"/>
                    </a:ext>
                  </a:extLst>
                </a:gridCol>
              </a:tblGrid>
              <a:tr h="672074">
                <a:tc>
                  <a:txBody>
                    <a:bodyPr/>
                    <a:lstStyle/>
                    <a:p>
                      <a:pPr algn="ctr"/>
                      <a:r>
                        <a:rPr lang="en-US" sz="3600" dirty="0">
                          <a:solidFill>
                            <a:srgbClr val="7030A0"/>
                          </a:solidFill>
                        </a:rPr>
                        <a:t>Output </a:t>
                      </a:r>
                      <a:endParaRPr lang="en-US" sz="3600">
                        <a:solidFill>
                          <a:srgbClr val="7030A0"/>
                        </a:solidFill>
                      </a:endParaRPr>
                    </a:p>
                  </a:txBody>
                  <a:tcPr/>
                </a:tc>
                <a:tc>
                  <a:txBody>
                    <a:bodyPr/>
                    <a:lstStyle/>
                    <a:p>
                      <a:pPr algn="ctr"/>
                      <a:r>
                        <a:rPr lang="en-US" sz="3600" dirty="0">
                          <a:solidFill>
                            <a:srgbClr val="7030A0"/>
                          </a:solidFill>
                        </a:rPr>
                        <a:t>Deadline </a:t>
                      </a:r>
                      <a:endParaRPr lang="en-US" sz="3600">
                        <a:solidFill>
                          <a:srgbClr val="7030A0"/>
                        </a:solidFill>
                      </a:endParaRPr>
                    </a:p>
                  </a:txBody>
                  <a:tcPr/>
                </a:tc>
                <a:extLst>
                  <a:ext uri="{0D108BD9-81ED-4DB2-BD59-A6C34878D82A}">
                    <a16:rowId xmlns:a16="http://schemas.microsoft.com/office/drawing/2014/main" val="108995651"/>
                  </a:ext>
                </a:extLst>
              </a:tr>
              <a:tr h="672074">
                <a:tc>
                  <a:txBody>
                    <a:bodyPr/>
                    <a:lstStyle/>
                    <a:p>
                      <a:pPr algn="ctr"/>
                      <a:r>
                        <a:rPr lang="en-US" sz="3200" dirty="0"/>
                        <a:t>PMP </a:t>
                      </a:r>
                      <a:endParaRPr lang="en-US" sz="3200"/>
                    </a:p>
                  </a:txBody>
                  <a:tcPr/>
                </a:tc>
                <a:tc>
                  <a:txBody>
                    <a:bodyPr/>
                    <a:lstStyle/>
                    <a:p>
                      <a:r>
                        <a:rPr lang="en-US" sz="3200" dirty="0"/>
                        <a:t>EOD 21st</a:t>
                      </a:r>
                    </a:p>
                  </a:txBody>
                  <a:tcPr/>
                </a:tc>
                <a:extLst>
                  <a:ext uri="{0D108BD9-81ED-4DB2-BD59-A6C34878D82A}">
                    <a16:rowId xmlns:a16="http://schemas.microsoft.com/office/drawing/2014/main" val="40153768"/>
                  </a:ext>
                </a:extLst>
              </a:tr>
              <a:tr h="672074">
                <a:tc>
                  <a:txBody>
                    <a:bodyPr/>
                    <a:lstStyle/>
                    <a:p>
                      <a:pPr algn="ctr"/>
                      <a:r>
                        <a:rPr lang="en-US" sz="3200" dirty="0"/>
                        <a:t>ETL Documentation</a:t>
                      </a:r>
                    </a:p>
                  </a:txBody>
                  <a:tcPr/>
                </a:tc>
                <a:tc>
                  <a:txBody>
                    <a:bodyPr/>
                    <a:lstStyle/>
                    <a:p>
                      <a:r>
                        <a:rPr lang="en-US" sz="3200" dirty="0"/>
                        <a:t>EOD 26th</a:t>
                      </a:r>
                    </a:p>
                  </a:txBody>
                  <a:tcPr/>
                </a:tc>
                <a:extLst>
                  <a:ext uri="{0D108BD9-81ED-4DB2-BD59-A6C34878D82A}">
                    <a16:rowId xmlns:a16="http://schemas.microsoft.com/office/drawing/2014/main" val="1669881619"/>
                  </a:ext>
                </a:extLst>
              </a:tr>
              <a:tr h="672074">
                <a:tc>
                  <a:txBody>
                    <a:bodyPr/>
                    <a:lstStyle/>
                    <a:p>
                      <a:pPr algn="ctr"/>
                      <a:r>
                        <a:rPr lang="en-US" sz="3200" dirty="0"/>
                        <a:t>Napkin Design </a:t>
                      </a:r>
                      <a:endParaRPr lang="en-US" sz="3200"/>
                    </a:p>
                  </a:txBody>
                  <a:tcPr/>
                </a:tc>
                <a:tc>
                  <a:txBody>
                    <a:bodyPr/>
                    <a:lstStyle/>
                    <a:p>
                      <a:r>
                        <a:rPr lang="en-US" sz="3200" dirty="0"/>
                        <a:t>EOD 26th</a:t>
                      </a:r>
                    </a:p>
                  </a:txBody>
                  <a:tcPr/>
                </a:tc>
                <a:extLst>
                  <a:ext uri="{0D108BD9-81ED-4DB2-BD59-A6C34878D82A}">
                    <a16:rowId xmlns:a16="http://schemas.microsoft.com/office/drawing/2014/main" val="1920156637"/>
                  </a:ext>
                </a:extLst>
              </a:tr>
              <a:tr h="672074">
                <a:tc>
                  <a:txBody>
                    <a:bodyPr/>
                    <a:lstStyle/>
                    <a:p>
                      <a:pPr algn="ctr"/>
                      <a:r>
                        <a:rPr lang="en-US" sz="3200" dirty="0"/>
                        <a:t>Visualizations</a:t>
                      </a:r>
                    </a:p>
                  </a:txBody>
                  <a:tcPr/>
                </a:tc>
                <a:tc>
                  <a:txBody>
                    <a:bodyPr/>
                    <a:lstStyle/>
                    <a:p>
                      <a:r>
                        <a:rPr lang="en-US" sz="3200" dirty="0"/>
                        <a:t>EOD May 4th</a:t>
                      </a:r>
                    </a:p>
                  </a:txBody>
                  <a:tcPr/>
                </a:tc>
                <a:extLst>
                  <a:ext uri="{0D108BD9-81ED-4DB2-BD59-A6C34878D82A}">
                    <a16:rowId xmlns:a16="http://schemas.microsoft.com/office/drawing/2014/main" val="103865971"/>
                  </a:ext>
                </a:extLst>
              </a:tr>
              <a:tr h="672074">
                <a:tc>
                  <a:txBody>
                    <a:bodyPr/>
                    <a:lstStyle/>
                    <a:p>
                      <a:pPr algn="ctr"/>
                      <a:r>
                        <a:rPr lang="en-US" sz="3200" dirty="0"/>
                        <a:t>Presentation </a:t>
                      </a:r>
                      <a:endParaRPr lang="en-US" sz="3200"/>
                    </a:p>
                  </a:txBody>
                  <a:tcPr/>
                </a:tc>
                <a:tc>
                  <a:txBody>
                    <a:bodyPr/>
                    <a:lstStyle/>
                    <a:p>
                      <a:r>
                        <a:rPr lang="en-US" sz="3200" dirty="0"/>
                        <a:t>EOD May 9 / May 10</a:t>
                      </a:r>
                    </a:p>
                  </a:txBody>
                  <a:tcPr/>
                </a:tc>
                <a:extLst>
                  <a:ext uri="{0D108BD9-81ED-4DB2-BD59-A6C34878D82A}">
                    <a16:rowId xmlns:a16="http://schemas.microsoft.com/office/drawing/2014/main" val="2114059182"/>
                  </a:ext>
                </a:extLst>
              </a:tr>
            </a:tbl>
          </a:graphicData>
        </a:graphic>
      </p:graphicFrame>
    </p:spTree>
    <p:extLst>
      <p:ext uri="{BB962C8B-B14F-4D97-AF65-F5344CB8AC3E}">
        <p14:creationId xmlns:p14="http://schemas.microsoft.com/office/powerpoint/2010/main" val="370037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9768-B372-0C48-8404-6E8E68FA2CDC}"/>
              </a:ext>
            </a:extLst>
          </p:cNvPr>
          <p:cNvSpPr>
            <a:spLocks noGrp="1"/>
          </p:cNvSpPr>
          <p:nvPr>
            <p:ph type="title"/>
          </p:nvPr>
        </p:nvSpPr>
        <p:spPr/>
        <p:txBody>
          <a:bodyPr/>
          <a:lstStyle/>
          <a:p>
            <a:r>
              <a:rPr lang="en-US"/>
              <a:t>CAPSTONE RUBRIC </a:t>
            </a:r>
          </a:p>
        </p:txBody>
      </p:sp>
      <p:graphicFrame>
        <p:nvGraphicFramePr>
          <p:cNvPr id="6" name="Table 5">
            <a:extLst>
              <a:ext uri="{FF2B5EF4-FFF2-40B4-BE49-F238E27FC236}">
                <a16:creationId xmlns:a16="http://schemas.microsoft.com/office/drawing/2014/main" id="{CAF75ACA-CCC3-96A7-27B9-2BE7C0864AB0}"/>
              </a:ext>
            </a:extLst>
          </p:cNvPr>
          <p:cNvGraphicFramePr>
            <a:graphicFrameLocks noGrp="1"/>
          </p:cNvGraphicFramePr>
          <p:nvPr>
            <p:extLst>
              <p:ext uri="{D42A27DB-BD31-4B8C-83A1-F6EECF244321}">
                <p14:modId xmlns:p14="http://schemas.microsoft.com/office/powerpoint/2010/main" val="4288139344"/>
              </p:ext>
            </p:extLst>
          </p:nvPr>
        </p:nvGraphicFramePr>
        <p:xfrm>
          <a:off x="983672" y="929987"/>
          <a:ext cx="10224656" cy="4985456"/>
        </p:xfrm>
        <a:graphic>
          <a:graphicData uri="http://schemas.openxmlformats.org/drawingml/2006/table">
            <a:tbl>
              <a:tblPr/>
              <a:tblGrid>
                <a:gridCol w="1811286">
                  <a:extLst>
                    <a:ext uri="{9D8B030D-6E8A-4147-A177-3AD203B41FA5}">
                      <a16:colId xmlns:a16="http://schemas.microsoft.com/office/drawing/2014/main" val="333497084"/>
                    </a:ext>
                  </a:extLst>
                </a:gridCol>
                <a:gridCol w="1785668">
                  <a:extLst>
                    <a:ext uri="{9D8B030D-6E8A-4147-A177-3AD203B41FA5}">
                      <a16:colId xmlns:a16="http://schemas.microsoft.com/office/drawing/2014/main" val="2054481051"/>
                    </a:ext>
                  </a:extLst>
                </a:gridCol>
                <a:gridCol w="2051449">
                  <a:extLst>
                    <a:ext uri="{9D8B030D-6E8A-4147-A177-3AD203B41FA5}">
                      <a16:colId xmlns:a16="http://schemas.microsoft.com/office/drawing/2014/main" val="3548850994"/>
                    </a:ext>
                  </a:extLst>
                </a:gridCol>
                <a:gridCol w="1791276">
                  <a:extLst>
                    <a:ext uri="{9D8B030D-6E8A-4147-A177-3AD203B41FA5}">
                      <a16:colId xmlns:a16="http://schemas.microsoft.com/office/drawing/2014/main" val="4145952514"/>
                    </a:ext>
                  </a:extLst>
                </a:gridCol>
                <a:gridCol w="1791276">
                  <a:extLst>
                    <a:ext uri="{9D8B030D-6E8A-4147-A177-3AD203B41FA5}">
                      <a16:colId xmlns:a16="http://schemas.microsoft.com/office/drawing/2014/main" val="3461530141"/>
                    </a:ext>
                  </a:extLst>
                </a:gridCol>
                <a:gridCol w="993701">
                  <a:extLst>
                    <a:ext uri="{9D8B030D-6E8A-4147-A177-3AD203B41FA5}">
                      <a16:colId xmlns:a16="http://schemas.microsoft.com/office/drawing/2014/main" val="814159092"/>
                    </a:ext>
                  </a:extLst>
                </a:gridCol>
              </a:tblGrid>
              <a:tr h="240327">
                <a:tc>
                  <a:txBody>
                    <a:bodyPr/>
                    <a:lstStyle/>
                    <a:p>
                      <a:pPr algn="l" fontAlgn="ctr"/>
                      <a:r>
                        <a:rPr lang="en-US" sz="1200" b="1" i="0" u="none" strike="noStrike">
                          <a:solidFill>
                            <a:srgbClr val="000000"/>
                          </a:solidFill>
                          <a:effectLst/>
                          <a:latin typeface="Calibri" panose="020F0502020204030204" pitchFamily="34" charset="0"/>
                        </a:rPr>
                        <a:t>Criteria</a:t>
                      </a:r>
                    </a:p>
                  </a:txBody>
                  <a:tcPr marL="6127" marR="6127" marT="6127" marB="44114" anchor="ctr">
                    <a:lnL>
                      <a:noFill/>
                    </a:lnL>
                    <a:lnR>
                      <a:noFill/>
                    </a:lnR>
                    <a:lnT>
                      <a:noFill/>
                    </a:lnT>
                    <a:lnB>
                      <a:noFill/>
                    </a:lnB>
                  </a:tcPr>
                </a:tc>
                <a:tc>
                  <a:txBody>
                    <a:bodyPr/>
                    <a:lstStyle/>
                    <a:p>
                      <a:pPr algn="ctr" fontAlgn="ctr"/>
                      <a:r>
                        <a:rPr lang="en-US" sz="1200" b="1" i="0" u="none" strike="noStrike">
                          <a:solidFill>
                            <a:srgbClr val="000000"/>
                          </a:solidFill>
                          <a:effectLst/>
                          <a:latin typeface="Calibri" panose="020F0502020204030204" pitchFamily="34" charset="0"/>
                        </a:rPr>
                        <a:t>Non-Performance (0)</a:t>
                      </a:r>
                    </a:p>
                  </a:txBody>
                  <a:tcPr marL="6127" marR="6127" marT="6127" marB="44114" anchor="ctr">
                    <a:lnL>
                      <a:noFill/>
                    </a:lnL>
                    <a:lnR>
                      <a:noFill/>
                    </a:lnR>
                    <a:lnT>
                      <a:noFill/>
                    </a:lnT>
                    <a:lnB>
                      <a:noFill/>
                    </a:lnB>
                  </a:tcPr>
                </a:tc>
                <a:tc>
                  <a:txBody>
                    <a:bodyPr/>
                    <a:lstStyle/>
                    <a:p>
                      <a:pPr algn="ctr" fontAlgn="ctr"/>
                      <a:r>
                        <a:rPr lang="en-US" sz="1200" b="1" i="0" u="none" strike="noStrike">
                          <a:solidFill>
                            <a:srgbClr val="000000"/>
                          </a:solidFill>
                          <a:effectLst/>
                          <a:latin typeface="Calibri" panose="020F0502020204030204" pitchFamily="34" charset="0"/>
                        </a:rPr>
                        <a:t>Basic (1)</a:t>
                      </a:r>
                    </a:p>
                  </a:txBody>
                  <a:tcPr marL="6127" marR="6127" marT="6127" marB="44114" anchor="ctr">
                    <a:lnL>
                      <a:noFill/>
                    </a:lnL>
                    <a:lnR>
                      <a:noFill/>
                    </a:lnR>
                    <a:lnT>
                      <a:noFill/>
                    </a:lnT>
                    <a:lnB>
                      <a:noFill/>
                    </a:lnB>
                  </a:tcPr>
                </a:tc>
                <a:tc>
                  <a:txBody>
                    <a:bodyPr/>
                    <a:lstStyle/>
                    <a:p>
                      <a:pPr algn="ctr" fontAlgn="ctr"/>
                      <a:r>
                        <a:rPr lang="en-US" sz="1200" b="1" i="0" u="none" strike="noStrike">
                          <a:solidFill>
                            <a:srgbClr val="000000"/>
                          </a:solidFill>
                          <a:effectLst/>
                          <a:latin typeface="Calibri" panose="020F0502020204030204" pitchFamily="34" charset="0"/>
                        </a:rPr>
                        <a:t>Proficient (2)</a:t>
                      </a:r>
                    </a:p>
                  </a:txBody>
                  <a:tcPr marL="6127" marR="6127" marT="6127" marB="44114" anchor="ctr">
                    <a:lnL>
                      <a:noFill/>
                    </a:lnL>
                    <a:lnR>
                      <a:noFill/>
                    </a:lnR>
                    <a:lnT>
                      <a:noFill/>
                    </a:lnT>
                    <a:lnB>
                      <a:noFill/>
                    </a:lnB>
                  </a:tcPr>
                </a:tc>
                <a:tc>
                  <a:txBody>
                    <a:bodyPr/>
                    <a:lstStyle/>
                    <a:p>
                      <a:pPr algn="ctr" fontAlgn="ctr"/>
                      <a:r>
                        <a:rPr lang="en-US" sz="1200" b="1" i="0" u="none" strike="noStrike">
                          <a:solidFill>
                            <a:srgbClr val="000000"/>
                          </a:solidFill>
                          <a:effectLst/>
                          <a:latin typeface="Calibri" panose="020F0502020204030204" pitchFamily="34" charset="0"/>
                        </a:rPr>
                        <a:t>Distinguished (3)</a:t>
                      </a:r>
                    </a:p>
                  </a:txBody>
                  <a:tcPr marL="6127" marR="6127" marT="6127" marB="44114" anchor="ctr">
                    <a:lnL>
                      <a:noFill/>
                    </a:lnL>
                    <a:lnR>
                      <a:noFill/>
                    </a:lnR>
                    <a:lnT>
                      <a:noFill/>
                    </a:lnT>
                    <a:lnB>
                      <a:noFill/>
                    </a:lnB>
                  </a:tcPr>
                </a:tc>
                <a:tc>
                  <a:txBody>
                    <a:bodyPr/>
                    <a:lstStyle/>
                    <a:p>
                      <a:pPr algn="ctr" fontAlgn="ctr"/>
                      <a:r>
                        <a:rPr lang="en-US" sz="1200" b="1" i="0" u="none" strike="noStrike">
                          <a:solidFill>
                            <a:srgbClr val="000000"/>
                          </a:solidFill>
                          <a:effectLst/>
                          <a:latin typeface="Calibri" panose="020F0502020204030204" pitchFamily="34" charset="0"/>
                        </a:rPr>
                        <a:t>Criterion Score</a:t>
                      </a:r>
                    </a:p>
                  </a:txBody>
                  <a:tcPr marL="6127" marR="6127" marT="6127" marB="44114" anchor="ctr">
                    <a:lnL>
                      <a:noFill/>
                    </a:lnL>
                    <a:lnR>
                      <a:noFill/>
                    </a:lnR>
                    <a:lnT>
                      <a:noFill/>
                    </a:lnT>
                    <a:lnB>
                      <a:noFill/>
                    </a:lnB>
                  </a:tcPr>
                </a:tc>
                <a:extLst>
                  <a:ext uri="{0D108BD9-81ED-4DB2-BD59-A6C34878D82A}">
                    <a16:rowId xmlns:a16="http://schemas.microsoft.com/office/drawing/2014/main" val="1028570838"/>
                  </a:ext>
                </a:extLst>
              </a:tr>
              <a:tr h="240327">
                <a:tc>
                  <a:txBody>
                    <a:bodyPr/>
                    <a:lstStyle/>
                    <a:p>
                      <a:pPr algn="l" fontAlgn="ctr"/>
                      <a:r>
                        <a:rPr lang="en-US" sz="1400" b="1" i="0" u="none" strike="noStrike">
                          <a:solidFill>
                            <a:srgbClr val="000000"/>
                          </a:solidFill>
                          <a:effectLst/>
                          <a:latin typeface="Calibri" panose="020F0502020204030204" pitchFamily="34" charset="0"/>
                        </a:rPr>
                        <a:t>Presentation</a:t>
                      </a:r>
                    </a:p>
                  </a:txBody>
                  <a:tcPr marL="6127" marR="6127" marT="6127" marB="44114" anchor="ctr">
                    <a:lnL>
                      <a:noFill/>
                    </a:lnL>
                    <a:lnR>
                      <a:noFill/>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endParaRPr lang="en-US" sz="1100" b="0" i="0" u="none" strike="noStrike">
                        <a:solidFill>
                          <a:srgbClr val="000000"/>
                        </a:solidFill>
                        <a:effectLst/>
                        <a:latin typeface="Calibri" panose="020F0502020204030204" pitchFamily="34" charset="0"/>
                      </a:endParaRPr>
                    </a:p>
                  </a:txBody>
                  <a:tcPr marL="6127" marR="6127" marT="6127" marB="44114" anchor="ctr">
                    <a:lnL>
                      <a:noFill/>
                    </a:lnL>
                    <a:lnR>
                      <a:noFill/>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endParaRPr lang="en-US" sz="1100" b="0" i="0" u="none" strike="noStrike">
                        <a:solidFill>
                          <a:srgbClr val="000000"/>
                        </a:solidFill>
                        <a:effectLst/>
                        <a:latin typeface="Calibri" panose="020F0502020204030204" pitchFamily="34" charset="0"/>
                      </a:endParaRPr>
                    </a:p>
                  </a:txBody>
                  <a:tcPr marL="6127" marR="6127" marT="6127" marB="44114" anchor="ctr">
                    <a:lnL>
                      <a:noFill/>
                    </a:lnL>
                    <a:lnR>
                      <a:noFill/>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endParaRPr lang="en-US" sz="1100" b="0" i="0" u="none" strike="noStrike">
                        <a:solidFill>
                          <a:srgbClr val="000000"/>
                        </a:solidFill>
                        <a:effectLst/>
                        <a:latin typeface="Calibri" panose="020F0502020204030204" pitchFamily="34" charset="0"/>
                      </a:endParaRPr>
                    </a:p>
                  </a:txBody>
                  <a:tcPr marL="6127" marR="6127" marT="6127" marB="44114" anchor="ctr">
                    <a:lnL>
                      <a:noFill/>
                    </a:lnL>
                    <a:lnR>
                      <a:noFill/>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endParaRPr lang="en-US" sz="1100" b="0" i="0" u="none" strike="noStrike">
                        <a:solidFill>
                          <a:srgbClr val="000000"/>
                        </a:solidFill>
                        <a:effectLst/>
                        <a:latin typeface="Calibri" panose="020F0502020204030204" pitchFamily="34" charset="0"/>
                      </a:endParaRPr>
                    </a:p>
                  </a:txBody>
                  <a:tcPr marL="6127" marR="6127" marT="6127" marB="44114" anchor="ctr">
                    <a:lnL>
                      <a:noFill/>
                    </a:lnL>
                    <a:lnR>
                      <a:noFill/>
                    </a:lnR>
                    <a:lnT>
                      <a:noFill/>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127" marR="6127" marT="6127" marB="44114" anchor="ctr">
                    <a:lnL>
                      <a:noFill/>
                    </a:lnL>
                    <a:lnR>
                      <a:noFill/>
                    </a:lnR>
                    <a:lnT>
                      <a:noFill/>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221370599"/>
                  </a:ext>
                </a:extLst>
              </a:tr>
              <a:tr h="618368">
                <a:tc>
                  <a:txBody>
                    <a:bodyPr/>
                    <a:lstStyle/>
                    <a:p>
                      <a:pPr algn="l" fontAlgn="ctr"/>
                      <a:r>
                        <a:rPr lang="en-US" sz="1400" b="1" i="0" u="none" strike="noStrike">
                          <a:solidFill>
                            <a:srgbClr val="000000"/>
                          </a:solidFill>
                          <a:effectLst/>
                          <a:latin typeface="Calibri" panose="020F0502020204030204" pitchFamily="34" charset="0"/>
                        </a:rPr>
                        <a:t>Situation/Task Explanation</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Problem is not explained.</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Problem is explained without impact to business identified.</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Impact to business is identified, but problem is not explained.</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Problem is explained with impact to business identified.</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2374371"/>
                  </a:ext>
                </a:extLst>
              </a:tr>
              <a:tr h="610148">
                <a:tc>
                  <a:txBody>
                    <a:bodyPr/>
                    <a:lstStyle/>
                    <a:p>
                      <a:pPr algn="l" fontAlgn="ctr"/>
                      <a:r>
                        <a:rPr lang="en-US" sz="1400" b="1" i="0" u="none" strike="noStrike">
                          <a:solidFill>
                            <a:srgbClr val="000000"/>
                          </a:solidFill>
                          <a:effectLst/>
                          <a:latin typeface="Calibri" panose="020F0502020204030204" pitchFamily="34" charset="0"/>
                        </a:rPr>
                        <a:t>Presentation Materials</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Materials are not proofread or organized.</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Materials have several grammatical errors and poorly organized.</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Materials have minimal grammatical errors and are fairly organized.</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Materials are free of grammatical errors and logically organized.</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7367281"/>
                  </a:ext>
                </a:extLst>
              </a:tr>
              <a:tr h="240327">
                <a:tc>
                  <a:txBody>
                    <a:bodyPr/>
                    <a:lstStyle/>
                    <a:p>
                      <a:pPr algn="l" fontAlgn="ctr"/>
                      <a:r>
                        <a:rPr lang="en-US" sz="1400" b="1" i="0" u="none" strike="noStrike">
                          <a:solidFill>
                            <a:srgbClr val="000000"/>
                          </a:solidFill>
                          <a:effectLst/>
                          <a:latin typeface="Calibri" panose="020F0502020204030204" pitchFamily="34" charset="0"/>
                        </a:rPr>
                        <a:t>Concepts</a:t>
                      </a:r>
                    </a:p>
                  </a:txBody>
                  <a:tcPr marL="6127" marR="6127" marT="6127" marB="44114"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endParaRPr lang="en-US" sz="1200" b="0" i="0" u="none" strike="noStrike">
                        <a:solidFill>
                          <a:srgbClr val="000000"/>
                        </a:solidFill>
                        <a:effectLst/>
                        <a:latin typeface="Calibri" panose="020F0502020204030204" pitchFamily="34" charset="0"/>
                      </a:endParaRPr>
                    </a:p>
                  </a:txBody>
                  <a:tcPr marL="6127" marR="6127" marT="6127" marB="44114"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endParaRPr lang="en-US" sz="1200" b="0" i="0" u="none" strike="noStrike">
                        <a:solidFill>
                          <a:srgbClr val="000000"/>
                        </a:solidFill>
                        <a:effectLst/>
                        <a:latin typeface="Calibri" panose="020F0502020204030204" pitchFamily="34" charset="0"/>
                      </a:endParaRPr>
                    </a:p>
                  </a:txBody>
                  <a:tcPr marL="6127" marR="6127" marT="6127" marB="44114"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endParaRPr lang="en-US" sz="1200" b="0" i="0" u="none" strike="noStrike">
                        <a:solidFill>
                          <a:srgbClr val="000000"/>
                        </a:solidFill>
                        <a:effectLst/>
                        <a:latin typeface="Calibri" panose="020F0502020204030204" pitchFamily="34" charset="0"/>
                      </a:endParaRPr>
                    </a:p>
                  </a:txBody>
                  <a:tcPr marL="6127" marR="6127" marT="6127" marB="44114"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endParaRPr lang="en-US" sz="1200" b="0" i="0" u="none" strike="noStrike">
                        <a:solidFill>
                          <a:srgbClr val="000000"/>
                        </a:solidFill>
                        <a:effectLst/>
                        <a:latin typeface="Calibri" panose="020F0502020204030204" pitchFamily="34" charset="0"/>
                      </a:endParaRPr>
                    </a:p>
                  </a:txBody>
                  <a:tcPr marL="6127" marR="6127" marT="6127" marB="44114"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127" marR="6127" marT="6127" marB="44114"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120918894"/>
                  </a:ext>
                </a:extLst>
              </a:tr>
              <a:tr h="425238">
                <a:tc>
                  <a:txBody>
                    <a:bodyPr/>
                    <a:lstStyle/>
                    <a:p>
                      <a:pPr algn="l" fontAlgn="ctr"/>
                      <a:r>
                        <a:rPr lang="en-US" sz="1400" b="1" i="0" u="none" strike="noStrike">
                          <a:solidFill>
                            <a:srgbClr val="000000"/>
                          </a:solidFill>
                          <a:effectLst/>
                          <a:latin typeface="Calibri" panose="020F0502020204030204" pitchFamily="34" charset="0"/>
                        </a:rPr>
                        <a:t>Analysis Efforts</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Only raw data is presented.</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Analysis is presented without data development.</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Presentation includes partial raw data.</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Data are developed and analysis is presented.</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189188"/>
                  </a:ext>
                </a:extLst>
              </a:tr>
              <a:tr h="425238">
                <a:tc>
                  <a:txBody>
                    <a:bodyPr/>
                    <a:lstStyle/>
                    <a:p>
                      <a:pPr algn="l" fontAlgn="ctr"/>
                      <a:r>
                        <a:rPr lang="en-US" sz="1400" b="1" i="0" u="none" strike="noStrike">
                          <a:solidFill>
                            <a:srgbClr val="000000"/>
                          </a:solidFill>
                          <a:effectLst/>
                          <a:latin typeface="Calibri" panose="020F0502020204030204" pitchFamily="34" charset="0"/>
                        </a:rPr>
                        <a:t>Statistics Application</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Statistics and mathematics not applied to analysis</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General mathematics calculated.</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General mathematics applied to analysis.</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Analysis results are based off of statistical application.</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2972948"/>
                  </a:ext>
                </a:extLst>
              </a:tr>
              <a:tr h="618368">
                <a:tc>
                  <a:txBody>
                    <a:bodyPr/>
                    <a:lstStyle/>
                    <a:p>
                      <a:pPr algn="l" fontAlgn="ctr"/>
                      <a:r>
                        <a:rPr lang="en-US" sz="1400" b="1" i="0" u="none" strike="noStrike">
                          <a:solidFill>
                            <a:srgbClr val="000000"/>
                          </a:solidFill>
                          <a:effectLst/>
                          <a:latin typeface="Calibri" panose="020F0502020204030204" pitchFamily="34" charset="0"/>
                        </a:rPr>
                        <a:t>Data Quality</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Data does not actively meet fit for purpose.</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200" b="0" i="0" u="none" strike="noStrike">
                          <a:solidFill>
                            <a:srgbClr val="000000"/>
                          </a:solidFill>
                          <a:effectLst/>
                          <a:latin typeface="Calibri" panose="020F0502020204030204" pitchFamily="34" charset="0"/>
                        </a:rPr>
                        <a:t>Data selected is a mix of fit for purpose and unrelated data.</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1200" b="0" i="0" u="none" strike="noStrike">
                          <a:solidFill>
                            <a:srgbClr val="000000"/>
                          </a:solidFill>
                          <a:effectLst/>
                          <a:latin typeface="Calibri" panose="020F0502020204030204" pitchFamily="34" charset="0"/>
                        </a:rPr>
                        <a:t>Data is selected based on fit for purpose.</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6613711"/>
                  </a:ext>
                </a:extLst>
              </a:tr>
              <a:tr h="618368">
                <a:tc>
                  <a:txBody>
                    <a:bodyPr/>
                    <a:lstStyle/>
                    <a:p>
                      <a:pPr algn="l" fontAlgn="ctr"/>
                      <a:r>
                        <a:rPr lang="en-US" sz="1400" b="1" i="0" u="none" strike="noStrike">
                          <a:solidFill>
                            <a:srgbClr val="000000"/>
                          </a:solidFill>
                          <a:effectLst/>
                          <a:latin typeface="Calibri" panose="020F0502020204030204" pitchFamily="34" charset="0"/>
                        </a:rPr>
                        <a:t>Impact of Analysis</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Recommendations are not made.</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Recommendations are made, but do not include impact of analysis.</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Impact of analysis included, but no recommendations made.</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Strong recommendations based on analysis results and impact.</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3599466"/>
                  </a:ext>
                </a:extLst>
              </a:tr>
              <a:tr h="425238">
                <a:tc>
                  <a:txBody>
                    <a:bodyPr/>
                    <a:lstStyle/>
                    <a:p>
                      <a:pPr algn="l" fontAlgn="ctr"/>
                      <a:r>
                        <a:rPr lang="en-US" sz="1400" b="1" i="0" u="none" strike="noStrike">
                          <a:solidFill>
                            <a:srgbClr val="000000"/>
                          </a:solidFill>
                          <a:effectLst/>
                          <a:latin typeface="Calibri" panose="020F0502020204030204" pitchFamily="34" charset="0"/>
                        </a:rPr>
                        <a:t>Data Visualization</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Results are cluttered and not visually appealing.</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Results are cluttered and minimally visually appealing.</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Results are clear, but not visually appealing.</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Results are clear and visually appealing.</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657055"/>
                  </a:ext>
                </a:extLst>
              </a:tr>
              <a:tr h="425238">
                <a:tc>
                  <a:txBody>
                    <a:bodyPr/>
                    <a:lstStyle/>
                    <a:p>
                      <a:pPr algn="l" fontAlgn="ctr"/>
                      <a:r>
                        <a:rPr lang="en-US" sz="1400" b="1" i="0" u="none" strike="noStrike">
                          <a:solidFill>
                            <a:srgbClr val="000000"/>
                          </a:solidFill>
                          <a:effectLst/>
                          <a:latin typeface="Calibri" panose="020F0502020204030204" pitchFamily="34" charset="0"/>
                        </a:rPr>
                        <a:t>Storytelling Analysis Results</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Analysis results are not communicated.</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Analysis results are not explained logically.</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Analysis results are minimally explained.</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Analysis results are explained logically.</a:t>
                      </a: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6127" marR="6127" marT="6127" marB="441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5963216"/>
                  </a:ext>
                </a:extLst>
              </a:tr>
            </a:tbl>
          </a:graphicData>
        </a:graphic>
      </p:graphicFrame>
    </p:spTree>
    <p:extLst>
      <p:ext uri="{BB962C8B-B14F-4D97-AF65-F5344CB8AC3E}">
        <p14:creationId xmlns:p14="http://schemas.microsoft.com/office/powerpoint/2010/main" val="533373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90D9-1A93-A448-87C8-32736B943E72}"/>
              </a:ext>
            </a:extLst>
          </p:cNvPr>
          <p:cNvSpPr>
            <a:spLocks noGrp="1"/>
          </p:cNvSpPr>
          <p:nvPr>
            <p:ph type="title"/>
          </p:nvPr>
        </p:nvSpPr>
        <p:spPr/>
        <p:txBody>
          <a:bodyPr/>
          <a:lstStyle/>
          <a:p>
            <a:r>
              <a:rPr lang="en-US" dirty="0">
                <a:latin typeface="Arial"/>
                <a:cs typeface="Arial"/>
              </a:rPr>
              <a:t>Capstone Database </a:t>
            </a:r>
            <a:endParaRPr lang="en-US" dirty="0"/>
          </a:p>
        </p:txBody>
      </p:sp>
      <p:sp>
        <p:nvSpPr>
          <p:cNvPr id="3" name="Text Placeholder 2">
            <a:extLst>
              <a:ext uri="{FF2B5EF4-FFF2-40B4-BE49-F238E27FC236}">
                <a16:creationId xmlns:a16="http://schemas.microsoft.com/office/drawing/2014/main" id="{9D25D7AC-FBA6-B34D-827C-446DFD0D5E8F}"/>
              </a:ext>
            </a:extLst>
          </p:cNvPr>
          <p:cNvSpPr>
            <a:spLocks noGrp="1"/>
          </p:cNvSpPr>
          <p:nvPr>
            <p:ph type="body" idx="1"/>
          </p:nvPr>
        </p:nvSpPr>
        <p:spPr/>
        <p:txBody>
          <a:bodyPr vert="horz" lIns="91440" tIns="45720" rIns="91440" bIns="45720" rtlCol="0" anchor="t">
            <a:normAutofit/>
          </a:bodyPr>
          <a:lstStyle/>
          <a:p>
            <a:r>
              <a:rPr lang="en-US">
                <a:latin typeface="Arial"/>
                <a:cs typeface="Arial"/>
              </a:rPr>
              <a:t>Introduction</a:t>
            </a:r>
            <a:r>
              <a:rPr lang="en-US" dirty="0">
                <a:latin typeface="Arial"/>
                <a:cs typeface="Arial"/>
              </a:rPr>
              <a:t> </a:t>
            </a:r>
          </a:p>
        </p:txBody>
      </p:sp>
    </p:spTree>
    <p:extLst>
      <p:ext uri="{BB962C8B-B14F-4D97-AF65-F5344CB8AC3E}">
        <p14:creationId xmlns:p14="http://schemas.microsoft.com/office/powerpoint/2010/main" val="2335871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7284-7245-2F51-ED97-EE32D9F3A892}"/>
              </a:ext>
            </a:extLst>
          </p:cNvPr>
          <p:cNvSpPr>
            <a:spLocks noGrp="1"/>
          </p:cNvSpPr>
          <p:nvPr>
            <p:ph type="title"/>
          </p:nvPr>
        </p:nvSpPr>
        <p:spPr/>
        <p:txBody>
          <a:bodyPr/>
          <a:lstStyle/>
          <a:p>
            <a:r>
              <a:rPr lang="en-US" dirty="0">
                <a:latin typeface="Arial"/>
                <a:cs typeface="Arial"/>
              </a:rPr>
              <a:t>INTRODUCTION TO </a:t>
            </a:r>
            <a:r>
              <a:rPr lang="en-US" dirty="0" err="1">
                <a:latin typeface="Arial"/>
                <a:cs typeface="Arial"/>
              </a:rPr>
              <a:t>ABCAnalytics</a:t>
            </a:r>
            <a:r>
              <a:rPr lang="en-US" dirty="0">
                <a:latin typeface="Arial"/>
                <a:cs typeface="Arial"/>
              </a:rPr>
              <a:t> DATABASE</a:t>
            </a:r>
            <a:endParaRPr lang="en-US" dirty="0"/>
          </a:p>
        </p:txBody>
      </p:sp>
      <p:sp>
        <p:nvSpPr>
          <p:cNvPr id="3" name="Content Placeholder 2">
            <a:extLst>
              <a:ext uri="{FF2B5EF4-FFF2-40B4-BE49-F238E27FC236}">
                <a16:creationId xmlns:a16="http://schemas.microsoft.com/office/drawing/2014/main" id="{546FE9B0-263E-13DC-0B18-1FABE085C6C6}"/>
              </a:ext>
            </a:extLst>
          </p:cNvPr>
          <p:cNvSpPr>
            <a:spLocks noGrp="1"/>
          </p:cNvSpPr>
          <p:nvPr>
            <p:ph idx="1"/>
          </p:nvPr>
        </p:nvSpPr>
        <p:spPr/>
        <p:txBody>
          <a:bodyPr vert="horz" lIns="91440" tIns="45720" rIns="91440" bIns="45720" rtlCol="0" anchor="t">
            <a:normAutofit/>
          </a:bodyPr>
          <a:lstStyle/>
          <a:p>
            <a:r>
              <a:rPr lang="en-US" dirty="0">
                <a:latin typeface="Arial"/>
                <a:cs typeface="Arial"/>
              </a:rPr>
              <a:t>Access</a:t>
            </a:r>
          </a:p>
          <a:p>
            <a:r>
              <a:rPr lang="en-US" dirty="0">
                <a:latin typeface="Arial"/>
                <a:cs typeface="Arial"/>
              </a:rPr>
              <a:t>DIG</a:t>
            </a:r>
          </a:p>
          <a:p>
            <a:r>
              <a:rPr lang="en-US" dirty="0">
                <a:latin typeface="Arial"/>
                <a:cs typeface="Arial"/>
              </a:rPr>
              <a:t>SQL</a:t>
            </a:r>
          </a:p>
        </p:txBody>
      </p:sp>
    </p:spTree>
    <p:extLst>
      <p:ext uri="{BB962C8B-B14F-4D97-AF65-F5344CB8AC3E}">
        <p14:creationId xmlns:p14="http://schemas.microsoft.com/office/powerpoint/2010/main" val="228428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007B-64F0-4948-A4AD-DCED3E967F15}"/>
              </a:ext>
            </a:extLst>
          </p:cNvPr>
          <p:cNvSpPr>
            <a:spLocks noGrp="1"/>
          </p:cNvSpPr>
          <p:nvPr>
            <p:ph type="title"/>
          </p:nvPr>
        </p:nvSpPr>
        <p:spPr/>
        <p:txBody>
          <a:bodyPr/>
          <a:lstStyle/>
          <a:p>
            <a:r>
              <a:rPr lang="en-US"/>
              <a:t>Stage 3: Group Capstone Debrief </a:t>
            </a:r>
          </a:p>
        </p:txBody>
      </p:sp>
      <p:sp>
        <p:nvSpPr>
          <p:cNvPr id="3" name="Content Placeholder 2">
            <a:extLst>
              <a:ext uri="{FF2B5EF4-FFF2-40B4-BE49-F238E27FC236}">
                <a16:creationId xmlns:a16="http://schemas.microsoft.com/office/drawing/2014/main" id="{5D7DE7B0-EF20-C64D-9408-9563BFE80507}"/>
              </a:ext>
            </a:extLst>
          </p:cNvPr>
          <p:cNvSpPr>
            <a:spLocks noGrp="1"/>
          </p:cNvSpPr>
          <p:nvPr>
            <p:ph idx="1"/>
          </p:nvPr>
        </p:nvSpPr>
        <p:spPr>
          <a:xfrm>
            <a:off x="838200" y="1344168"/>
            <a:ext cx="10515600" cy="4339659"/>
          </a:xfrm>
        </p:spPr>
        <p:txBody>
          <a:bodyPr vert="horz" lIns="91440" tIns="45720" rIns="91440" bIns="45720" rtlCol="0" anchor="t">
            <a:normAutofit fontScale="92500"/>
          </a:bodyPr>
          <a:lstStyle/>
          <a:p>
            <a:pPr marL="0" indent="0">
              <a:buNone/>
            </a:pPr>
            <a:r>
              <a:rPr lang="en-US" sz="3000" dirty="0">
                <a:latin typeface="Arial"/>
                <a:cs typeface="Arial"/>
              </a:rPr>
              <a:t>Let’s discuss our group project with Stage 3:</a:t>
            </a:r>
          </a:p>
          <a:p>
            <a:pPr marL="0" indent="0">
              <a:buNone/>
            </a:pPr>
            <a:endParaRPr lang="en-US" sz="900"/>
          </a:p>
          <a:p>
            <a:pPr lvl="1">
              <a:lnSpc>
                <a:spcPct val="150000"/>
              </a:lnSpc>
              <a:spcAft>
                <a:spcPts val="500"/>
              </a:spcAft>
            </a:pPr>
            <a:r>
              <a:rPr lang="en-US" sz="2400" dirty="0">
                <a:latin typeface="Arial"/>
                <a:cs typeface="Arial"/>
              </a:rPr>
              <a:t>What went well?</a:t>
            </a:r>
          </a:p>
          <a:p>
            <a:pPr lvl="1">
              <a:lnSpc>
                <a:spcPct val="150000"/>
              </a:lnSpc>
              <a:spcAft>
                <a:spcPts val="500"/>
              </a:spcAft>
            </a:pPr>
            <a:r>
              <a:rPr lang="en-US" sz="2400" dirty="0">
                <a:latin typeface="Arial"/>
                <a:cs typeface="Arial"/>
              </a:rPr>
              <a:t>What challenged you the most?</a:t>
            </a:r>
          </a:p>
          <a:p>
            <a:pPr lvl="1">
              <a:lnSpc>
                <a:spcPct val="150000"/>
              </a:lnSpc>
              <a:spcAft>
                <a:spcPts val="500"/>
              </a:spcAft>
            </a:pPr>
            <a:r>
              <a:rPr lang="en-US" sz="2400" dirty="0">
                <a:latin typeface="Arial"/>
                <a:cs typeface="Arial"/>
              </a:rPr>
              <a:t>What was easy?</a:t>
            </a:r>
          </a:p>
          <a:p>
            <a:pPr lvl="1">
              <a:lnSpc>
                <a:spcPct val="150000"/>
              </a:lnSpc>
              <a:spcAft>
                <a:spcPts val="500"/>
              </a:spcAft>
            </a:pPr>
            <a:r>
              <a:rPr lang="en-US" sz="2400" dirty="0">
                <a:latin typeface="Arial"/>
                <a:cs typeface="Arial"/>
              </a:rPr>
              <a:t>With what you have experienced so far, </a:t>
            </a:r>
          </a:p>
          <a:p>
            <a:pPr lvl="1">
              <a:lnSpc>
                <a:spcPct val="150000"/>
              </a:lnSpc>
              <a:spcAft>
                <a:spcPts val="500"/>
              </a:spcAft>
            </a:pPr>
            <a:r>
              <a:rPr lang="en-US" sz="2200" dirty="0">
                <a:latin typeface="Arial"/>
                <a:cs typeface="Arial"/>
              </a:rPr>
              <a:t>What would you like to do more / less?  Why?</a:t>
            </a:r>
          </a:p>
          <a:p>
            <a:pPr lvl="1">
              <a:lnSpc>
                <a:spcPct val="150000"/>
              </a:lnSpc>
              <a:spcAft>
                <a:spcPts val="500"/>
              </a:spcAft>
            </a:pPr>
            <a:r>
              <a:rPr lang="en-US" sz="2400" dirty="0">
                <a:latin typeface="Arial"/>
                <a:cs typeface="Arial"/>
              </a:rPr>
              <a:t>How do you think you could improve in these areas of focus? </a:t>
            </a:r>
            <a:endParaRPr lang="en-US" sz="2400" dirty="0"/>
          </a:p>
        </p:txBody>
      </p:sp>
    </p:spTree>
    <p:extLst>
      <p:ext uri="{BB962C8B-B14F-4D97-AF65-F5344CB8AC3E}">
        <p14:creationId xmlns:p14="http://schemas.microsoft.com/office/powerpoint/2010/main" val="217397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007B-64F0-4948-A4AD-DCED3E967F15}"/>
              </a:ext>
            </a:extLst>
          </p:cNvPr>
          <p:cNvSpPr>
            <a:spLocks noGrp="1"/>
          </p:cNvSpPr>
          <p:nvPr>
            <p:ph type="title"/>
          </p:nvPr>
        </p:nvSpPr>
        <p:spPr/>
        <p:txBody>
          <a:bodyPr/>
          <a:lstStyle/>
          <a:p>
            <a:r>
              <a:rPr lang="en-US"/>
              <a:t>Stage 3: Group Capstone Debrief </a:t>
            </a:r>
          </a:p>
        </p:txBody>
      </p:sp>
      <p:sp>
        <p:nvSpPr>
          <p:cNvPr id="3" name="Content Placeholder 2">
            <a:extLst>
              <a:ext uri="{FF2B5EF4-FFF2-40B4-BE49-F238E27FC236}">
                <a16:creationId xmlns:a16="http://schemas.microsoft.com/office/drawing/2014/main" id="{5D7DE7B0-EF20-C64D-9408-9563BFE80507}"/>
              </a:ext>
            </a:extLst>
          </p:cNvPr>
          <p:cNvSpPr>
            <a:spLocks noGrp="1"/>
          </p:cNvSpPr>
          <p:nvPr>
            <p:ph idx="1"/>
          </p:nvPr>
        </p:nvSpPr>
        <p:spPr>
          <a:xfrm>
            <a:off x="838200" y="1344168"/>
            <a:ext cx="10515600" cy="4339659"/>
          </a:xfrm>
        </p:spPr>
        <p:txBody>
          <a:bodyPr>
            <a:normAutofit/>
          </a:bodyPr>
          <a:lstStyle/>
          <a:p>
            <a:pPr marL="0" indent="0">
              <a:buNone/>
            </a:pPr>
            <a:r>
              <a:rPr lang="en-US" sz="3000"/>
              <a:t>Let’s discuss our group project with Stage 3:</a:t>
            </a:r>
          </a:p>
          <a:p>
            <a:pPr marL="0" indent="0">
              <a:buNone/>
            </a:pPr>
            <a:endParaRPr lang="en-US" sz="800"/>
          </a:p>
          <a:p>
            <a:pPr lvl="1">
              <a:lnSpc>
                <a:spcPct val="150000"/>
              </a:lnSpc>
              <a:spcAft>
                <a:spcPts val="500"/>
              </a:spcAft>
            </a:pPr>
            <a:r>
              <a:rPr lang="en-US" sz="2400"/>
              <a:t>How did your group plan to accomplish the Stage 3 project?</a:t>
            </a:r>
          </a:p>
          <a:p>
            <a:pPr lvl="1">
              <a:lnSpc>
                <a:spcPct val="150000"/>
              </a:lnSpc>
              <a:spcAft>
                <a:spcPts val="500"/>
              </a:spcAft>
            </a:pPr>
            <a:r>
              <a:rPr lang="en-US" sz="2400"/>
              <a:t>What did you need to consider when planning your group project? </a:t>
            </a:r>
          </a:p>
          <a:p>
            <a:pPr lvl="1">
              <a:lnSpc>
                <a:spcPct val="150000"/>
              </a:lnSpc>
              <a:spcAft>
                <a:spcPts val="500"/>
              </a:spcAft>
            </a:pPr>
            <a:r>
              <a:rPr lang="en-US" sz="2400"/>
              <a:t>What challenges did your group encounter? </a:t>
            </a:r>
          </a:p>
          <a:p>
            <a:pPr lvl="1">
              <a:lnSpc>
                <a:spcPct val="150000"/>
              </a:lnSpc>
              <a:spcAft>
                <a:spcPts val="500"/>
              </a:spcAft>
            </a:pPr>
            <a:r>
              <a:rPr lang="en-US" sz="2400"/>
              <a:t>If you had to replicate the plan, how would you improve it?</a:t>
            </a:r>
          </a:p>
        </p:txBody>
      </p:sp>
    </p:spTree>
    <p:extLst>
      <p:ext uri="{BB962C8B-B14F-4D97-AF65-F5344CB8AC3E}">
        <p14:creationId xmlns:p14="http://schemas.microsoft.com/office/powerpoint/2010/main" val="181916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921E-0626-524C-9F9E-124880976282}"/>
              </a:ext>
            </a:extLst>
          </p:cNvPr>
          <p:cNvSpPr>
            <a:spLocks noGrp="1"/>
          </p:cNvSpPr>
          <p:nvPr>
            <p:ph type="ctrTitle"/>
          </p:nvPr>
        </p:nvSpPr>
        <p:spPr/>
        <p:txBody>
          <a:bodyPr/>
          <a:lstStyle/>
          <a:p>
            <a:r>
              <a:rPr lang="en-US"/>
              <a:t>Project Management </a:t>
            </a:r>
            <a:br>
              <a:rPr lang="en-US"/>
            </a:br>
            <a:r>
              <a:rPr lang="en-US"/>
              <a:t>Best Practices </a:t>
            </a:r>
          </a:p>
        </p:txBody>
      </p:sp>
      <p:sp>
        <p:nvSpPr>
          <p:cNvPr id="3" name="Subtitle 2">
            <a:extLst>
              <a:ext uri="{FF2B5EF4-FFF2-40B4-BE49-F238E27FC236}">
                <a16:creationId xmlns:a16="http://schemas.microsoft.com/office/drawing/2014/main" id="{0EB45F57-B8DB-4A46-843C-17837FAA8BB8}"/>
              </a:ext>
            </a:extLst>
          </p:cNvPr>
          <p:cNvSpPr>
            <a:spLocks noGrp="1"/>
          </p:cNvSpPr>
          <p:nvPr>
            <p:ph type="subTitle" idx="1"/>
          </p:nvPr>
        </p:nvSpPr>
        <p:spPr/>
        <p:txBody>
          <a:bodyPr/>
          <a:lstStyle/>
          <a:p>
            <a:r>
              <a:rPr lang="en-US"/>
              <a:t>INTRODUCTION TO </a:t>
            </a:r>
          </a:p>
          <a:p>
            <a:r>
              <a:rPr lang="en-US"/>
              <a:t>WATERFALL AND AGILE </a:t>
            </a:r>
          </a:p>
          <a:p>
            <a:r>
              <a:rPr lang="en-US"/>
              <a:t>APPROACH</a:t>
            </a:r>
          </a:p>
        </p:txBody>
      </p:sp>
    </p:spTree>
    <p:extLst>
      <p:ext uri="{BB962C8B-B14F-4D97-AF65-F5344CB8AC3E}">
        <p14:creationId xmlns:p14="http://schemas.microsoft.com/office/powerpoint/2010/main" val="239172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D85E-926C-7E3B-C7F4-30A37943CCF6}"/>
              </a:ext>
            </a:extLst>
          </p:cNvPr>
          <p:cNvSpPr>
            <a:spLocks noGrp="1"/>
          </p:cNvSpPr>
          <p:nvPr>
            <p:ph type="title"/>
          </p:nvPr>
        </p:nvSpPr>
        <p:spPr>
          <a:xfrm>
            <a:off x="502920" y="1"/>
            <a:ext cx="10850880" cy="779317"/>
          </a:xfrm>
        </p:spPr>
        <p:txBody>
          <a:bodyPr>
            <a:normAutofit/>
          </a:bodyPr>
          <a:lstStyle/>
          <a:p>
            <a:r>
              <a:rPr lang="en-US"/>
              <a:t>CAPSTONE PROJECT MANAGEMENT</a:t>
            </a:r>
          </a:p>
        </p:txBody>
      </p:sp>
      <p:sp>
        <p:nvSpPr>
          <p:cNvPr id="3" name="Content Placeholder 2">
            <a:extLst>
              <a:ext uri="{FF2B5EF4-FFF2-40B4-BE49-F238E27FC236}">
                <a16:creationId xmlns:a16="http://schemas.microsoft.com/office/drawing/2014/main" id="{060EB862-AB9B-23A7-E8DF-BE02A506EAAF}"/>
              </a:ext>
            </a:extLst>
          </p:cNvPr>
          <p:cNvSpPr>
            <a:spLocks noGrp="1"/>
          </p:cNvSpPr>
          <p:nvPr>
            <p:ph idx="1"/>
          </p:nvPr>
        </p:nvSpPr>
        <p:spPr>
          <a:xfrm>
            <a:off x="838200" y="2267995"/>
            <a:ext cx="10515600" cy="2797781"/>
          </a:xfrm>
        </p:spPr>
        <p:txBody>
          <a:bodyPr>
            <a:normAutofit lnSpcReduction="10000"/>
          </a:bodyPr>
          <a:lstStyle/>
          <a:p>
            <a:pPr marL="0" indent="0" algn="ctr">
              <a:buNone/>
            </a:pPr>
            <a:r>
              <a:rPr lang="en-US"/>
              <a:t>The components of your project include: </a:t>
            </a:r>
          </a:p>
          <a:p>
            <a:pPr marL="0" indent="0" algn="ctr">
              <a:buNone/>
            </a:pPr>
            <a:endParaRPr lang="en-US"/>
          </a:p>
          <a:p>
            <a:pPr marL="0" indent="0" algn="ctr">
              <a:buNone/>
            </a:pPr>
            <a:r>
              <a:rPr lang="en-US" sz="2200"/>
              <a:t>Project Management Plan (PMP) </a:t>
            </a:r>
          </a:p>
          <a:p>
            <a:pPr marL="0" indent="0" algn="ctr">
              <a:buNone/>
            </a:pPr>
            <a:r>
              <a:rPr lang="en-US" sz="2200"/>
              <a:t>ETL Documentation </a:t>
            </a:r>
          </a:p>
          <a:p>
            <a:pPr marL="0" indent="0" algn="ctr">
              <a:buNone/>
            </a:pPr>
            <a:r>
              <a:rPr lang="en-US" sz="2200"/>
              <a:t>Napkin Drawing </a:t>
            </a:r>
          </a:p>
          <a:p>
            <a:pPr marL="0" indent="0" algn="ctr">
              <a:buNone/>
            </a:pPr>
            <a:r>
              <a:rPr lang="en-US" sz="2200"/>
              <a:t>Visualizations </a:t>
            </a:r>
          </a:p>
          <a:p>
            <a:pPr marL="0" indent="0" algn="ctr">
              <a:buNone/>
            </a:pPr>
            <a:r>
              <a:rPr lang="en-US" sz="2200"/>
              <a:t>Presentation </a:t>
            </a:r>
          </a:p>
        </p:txBody>
      </p:sp>
      <p:sp>
        <p:nvSpPr>
          <p:cNvPr id="6" name="TextBox 5">
            <a:extLst>
              <a:ext uri="{FF2B5EF4-FFF2-40B4-BE49-F238E27FC236}">
                <a16:creationId xmlns:a16="http://schemas.microsoft.com/office/drawing/2014/main" id="{0C7A2EA8-018F-AA5A-FD87-2BE3EE86C13E}"/>
              </a:ext>
            </a:extLst>
          </p:cNvPr>
          <p:cNvSpPr txBox="1"/>
          <p:nvPr/>
        </p:nvSpPr>
        <p:spPr>
          <a:xfrm>
            <a:off x="838200" y="1031327"/>
            <a:ext cx="10610088" cy="830997"/>
          </a:xfrm>
          <a:prstGeom prst="rect">
            <a:avLst/>
          </a:prstGeom>
          <a:noFill/>
        </p:spPr>
        <p:txBody>
          <a:bodyPr wrap="square">
            <a:spAutoFit/>
          </a:bodyPr>
          <a:lstStyle/>
          <a:p>
            <a:pPr marL="0" indent="0">
              <a:buNone/>
            </a:pPr>
            <a:r>
              <a:rPr lang="en-US" sz="2400">
                <a:solidFill>
                  <a:schemeClr val="bg2">
                    <a:lumMod val="10000"/>
                  </a:schemeClr>
                </a:solidFill>
                <a:latin typeface="Arial" panose="020B0604020202020204" pitchFamily="34" charset="0"/>
                <a:cs typeface="Arial" panose="020B0604020202020204" pitchFamily="34" charset="0"/>
              </a:rPr>
              <a:t>There are many ways to approach your projects. You will need to complete a similar project to Stage 3’s but individually. </a:t>
            </a:r>
          </a:p>
        </p:txBody>
      </p:sp>
    </p:spTree>
    <p:extLst>
      <p:ext uri="{BB962C8B-B14F-4D97-AF65-F5344CB8AC3E}">
        <p14:creationId xmlns:p14="http://schemas.microsoft.com/office/powerpoint/2010/main" val="77695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A4D2-E056-2C4D-A06F-0A46CE70E3D5}"/>
              </a:ext>
            </a:extLst>
          </p:cNvPr>
          <p:cNvSpPr>
            <a:spLocks noGrp="1"/>
          </p:cNvSpPr>
          <p:nvPr>
            <p:ph type="title"/>
          </p:nvPr>
        </p:nvSpPr>
        <p:spPr/>
        <p:txBody>
          <a:bodyPr/>
          <a:lstStyle/>
          <a:p>
            <a:r>
              <a:rPr lang="en-US"/>
              <a:t>Capstone Project Management Plan </a:t>
            </a:r>
          </a:p>
        </p:txBody>
      </p:sp>
      <p:sp>
        <p:nvSpPr>
          <p:cNvPr id="3" name="Content Placeholder 2">
            <a:extLst>
              <a:ext uri="{FF2B5EF4-FFF2-40B4-BE49-F238E27FC236}">
                <a16:creationId xmlns:a16="http://schemas.microsoft.com/office/drawing/2014/main" id="{E001CFF2-F709-4145-B9AF-F2802EFB9C4E}"/>
              </a:ext>
            </a:extLst>
          </p:cNvPr>
          <p:cNvSpPr>
            <a:spLocks noGrp="1"/>
          </p:cNvSpPr>
          <p:nvPr>
            <p:ph idx="1"/>
          </p:nvPr>
        </p:nvSpPr>
        <p:spPr>
          <a:xfrm>
            <a:off x="838200" y="1219200"/>
            <a:ext cx="10515600" cy="4464627"/>
          </a:xfrm>
        </p:spPr>
        <p:txBody>
          <a:bodyPr>
            <a:normAutofit/>
          </a:bodyPr>
          <a:lstStyle/>
          <a:p>
            <a:r>
              <a:rPr lang="en-US"/>
              <a:t>How do I manage my project and meet deadlines? </a:t>
            </a:r>
          </a:p>
          <a:p>
            <a:pPr marL="0" indent="0">
              <a:buNone/>
            </a:pPr>
            <a:endParaRPr lang="en-US"/>
          </a:p>
          <a:p>
            <a:r>
              <a:rPr lang="en-US"/>
              <a:t>How do I set myself up for success by planning with the end in mind?  </a:t>
            </a:r>
          </a:p>
          <a:p>
            <a:pPr marL="0" indent="0">
              <a:buNone/>
            </a:pPr>
            <a:endParaRPr lang="en-US"/>
          </a:p>
          <a:p>
            <a:r>
              <a:rPr lang="en-US"/>
              <a:t>There are many frameworks that help take your project work and break it down into smaller steps. </a:t>
            </a:r>
          </a:p>
          <a:p>
            <a:pPr marL="0" indent="0">
              <a:buNone/>
            </a:pPr>
            <a:endParaRPr lang="en-US"/>
          </a:p>
          <a:p>
            <a:r>
              <a:rPr lang="en-US"/>
              <a:t>There are approaches that are iterative or adaptive in nature: </a:t>
            </a:r>
          </a:p>
          <a:p>
            <a:pPr lvl="1"/>
            <a:r>
              <a:rPr lang="en-US"/>
              <a:t>Iterative: step by step and in a predetermined order (Waterfall) </a:t>
            </a:r>
          </a:p>
          <a:p>
            <a:pPr lvl="1"/>
            <a:r>
              <a:rPr lang="en-US"/>
              <a:t>Adaptive: Cycles of iterative steps (Agile) </a:t>
            </a:r>
          </a:p>
        </p:txBody>
      </p:sp>
    </p:spTree>
    <p:extLst>
      <p:ext uri="{BB962C8B-B14F-4D97-AF65-F5344CB8AC3E}">
        <p14:creationId xmlns:p14="http://schemas.microsoft.com/office/powerpoint/2010/main" val="185668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3CFA36A-1943-107F-8AD6-21FEF38FAE37}"/>
              </a:ext>
            </a:extLst>
          </p:cNvPr>
          <p:cNvSpPr/>
          <p:nvPr/>
        </p:nvSpPr>
        <p:spPr>
          <a:xfrm>
            <a:off x="765048" y="1327763"/>
            <a:ext cx="10661904" cy="4379976"/>
          </a:xfrm>
          <a:prstGeom prst="rect">
            <a:avLst/>
          </a:prstGeom>
          <a:solidFill>
            <a:srgbClr val="673372"/>
          </a:solidFill>
          <a:ln w="57150">
            <a:solidFill>
              <a:srgbClr val="0AA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F45B4-A958-AA45-9F98-6936098EC723}"/>
              </a:ext>
            </a:extLst>
          </p:cNvPr>
          <p:cNvSpPr>
            <a:spLocks noGrp="1"/>
          </p:cNvSpPr>
          <p:nvPr>
            <p:ph type="title"/>
          </p:nvPr>
        </p:nvSpPr>
        <p:spPr/>
        <p:txBody>
          <a:bodyPr/>
          <a:lstStyle/>
          <a:p>
            <a:r>
              <a:rPr lang="en-US"/>
              <a:t>WATERFALL OVERVIEW</a:t>
            </a:r>
          </a:p>
        </p:txBody>
      </p:sp>
      <p:sp>
        <p:nvSpPr>
          <p:cNvPr id="3" name="Content Placeholder 2">
            <a:extLst>
              <a:ext uri="{FF2B5EF4-FFF2-40B4-BE49-F238E27FC236}">
                <a16:creationId xmlns:a16="http://schemas.microsoft.com/office/drawing/2014/main" id="{020C1F5E-573E-5D4B-92B9-DA623272357C}"/>
              </a:ext>
            </a:extLst>
          </p:cNvPr>
          <p:cNvSpPr>
            <a:spLocks noGrp="1"/>
          </p:cNvSpPr>
          <p:nvPr>
            <p:ph idx="1"/>
          </p:nvPr>
        </p:nvSpPr>
        <p:spPr>
          <a:xfrm>
            <a:off x="933005" y="1465204"/>
            <a:ext cx="10320528" cy="4116216"/>
          </a:xfrm>
          <a:solidFill>
            <a:schemeClr val="bg1"/>
          </a:solidFill>
          <a:ln w="57150">
            <a:noFill/>
          </a:ln>
        </p:spPr>
        <p:txBody>
          <a:bodyPr>
            <a:normAutofit lnSpcReduction="10000"/>
          </a:bodyPr>
          <a:lstStyle/>
          <a:p>
            <a:pPr marL="0" indent="0">
              <a:buNone/>
            </a:pPr>
            <a:r>
              <a:rPr lang="en-US" sz="2800"/>
              <a:t>An iterative approach to project management: </a:t>
            </a:r>
          </a:p>
          <a:p>
            <a:pPr marL="0" indent="0" defTabSz="576263">
              <a:buNone/>
            </a:pPr>
            <a:r>
              <a:rPr lang="en-US"/>
              <a:t>	</a:t>
            </a:r>
          </a:p>
          <a:p>
            <a:pPr marL="0" indent="0" defTabSz="576263">
              <a:buNone/>
            </a:pPr>
            <a:r>
              <a:rPr lang="en-US"/>
              <a:t>	    </a:t>
            </a:r>
            <a:r>
              <a:rPr lang="en-US" u="sng"/>
              <a:t>Waterfall Development: </a:t>
            </a:r>
          </a:p>
          <a:p>
            <a:pPr marL="0" indent="0">
              <a:buNone/>
            </a:pPr>
            <a:endParaRPr lang="en-US" u="sng"/>
          </a:p>
          <a:p>
            <a:pPr marL="0" indent="0">
              <a:buNone/>
            </a:pPr>
            <a:r>
              <a:rPr lang="en-US"/>
              <a:t>	You complete one </a:t>
            </a:r>
          </a:p>
          <a:p>
            <a:pPr marL="0" indent="0">
              <a:buNone/>
            </a:pPr>
            <a:r>
              <a:rPr lang="en-US"/>
              <a:t>	phase (i.e., design) </a:t>
            </a:r>
          </a:p>
          <a:p>
            <a:pPr marL="0" indent="0">
              <a:buNone/>
            </a:pPr>
            <a:r>
              <a:rPr lang="en-US"/>
              <a:t>		</a:t>
            </a:r>
            <a:r>
              <a:rPr lang="en-US" b="1"/>
              <a:t>BEFORE</a:t>
            </a:r>
          </a:p>
          <a:p>
            <a:pPr marL="0" indent="0">
              <a:buNone/>
            </a:pPr>
            <a:r>
              <a:rPr lang="en-US"/>
              <a:t>	moving onto the next </a:t>
            </a:r>
          </a:p>
          <a:p>
            <a:pPr marL="0" indent="0">
              <a:buNone/>
            </a:pPr>
            <a:r>
              <a:rPr lang="en-US"/>
              <a:t>	phase (i.e., development).</a:t>
            </a:r>
          </a:p>
          <a:p>
            <a:pPr marL="0" indent="0">
              <a:buNone/>
            </a:pPr>
            <a:endParaRPr lang="en-US"/>
          </a:p>
        </p:txBody>
      </p:sp>
      <p:pic>
        <p:nvPicPr>
          <p:cNvPr id="7" name="Google Shape;120;p6">
            <a:extLst>
              <a:ext uri="{FF2B5EF4-FFF2-40B4-BE49-F238E27FC236}">
                <a16:creationId xmlns:a16="http://schemas.microsoft.com/office/drawing/2014/main" id="{5D0164C0-3DD6-2DC0-8F00-531FC3FFE3C1}"/>
              </a:ext>
            </a:extLst>
          </p:cNvPr>
          <p:cNvPicPr preferRelativeResize="0"/>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tretch/>
        </p:blipFill>
        <p:spPr>
          <a:xfrm>
            <a:off x="5477256" y="1975338"/>
            <a:ext cx="5788152" cy="3441208"/>
          </a:xfrm>
          <a:prstGeom prst="rect">
            <a:avLst/>
          </a:prstGeom>
          <a:noFill/>
        </p:spPr>
      </p:pic>
    </p:spTree>
    <p:extLst>
      <p:ext uri="{BB962C8B-B14F-4D97-AF65-F5344CB8AC3E}">
        <p14:creationId xmlns:p14="http://schemas.microsoft.com/office/powerpoint/2010/main" val="1543687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3CFA36A-1943-107F-8AD6-21FEF38FAE37}"/>
              </a:ext>
            </a:extLst>
          </p:cNvPr>
          <p:cNvSpPr/>
          <p:nvPr/>
        </p:nvSpPr>
        <p:spPr>
          <a:xfrm>
            <a:off x="765048" y="1181459"/>
            <a:ext cx="10661904" cy="4379976"/>
          </a:xfrm>
          <a:prstGeom prst="rect">
            <a:avLst/>
          </a:prstGeom>
          <a:solidFill>
            <a:srgbClr val="673372"/>
          </a:solidFill>
          <a:ln w="57150">
            <a:solidFill>
              <a:srgbClr val="0AA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F45B4-A958-AA45-9F98-6936098EC723}"/>
              </a:ext>
            </a:extLst>
          </p:cNvPr>
          <p:cNvSpPr>
            <a:spLocks noGrp="1"/>
          </p:cNvSpPr>
          <p:nvPr>
            <p:ph type="title"/>
          </p:nvPr>
        </p:nvSpPr>
        <p:spPr/>
        <p:txBody>
          <a:bodyPr/>
          <a:lstStyle/>
          <a:p>
            <a:r>
              <a:rPr lang="en-US"/>
              <a:t>AGILE OVERVIEW</a:t>
            </a:r>
          </a:p>
        </p:txBody>
      </p:sp>
      <p:sp>
        <p:nvSpPr>
          <p:cNvPr id="3" name="Content Placeholder 2">
            <a:extLst>
              <a:ext uri="{FF2B5EF4-FFF2-40B4-BE49-F238E27FC236}">
                <a16:creationId xmlns:a16="http://schemas.microsoft.com/office/drawing/2014/main" id="{020C1F5E-573E-5D4B-92B9-DA623272357C}"/>
              </a:ext>
            </a:extLst>
          </p:cNvPr>
          <p:cNvSpPr>
            <a:spLocks noGrp="1"/>
          </p:cNvSpPr>
          <p:nvPr>
            <p:ph idx="1"/>
          </p:nvPr>
        </p:nvSpPr>
        <p:spPr>
          <a:xfrm>
            <a:off x="944880" y="1295150"/>
            <a:ext cx="10320528" cy="4116216"/>
          </a:xfrm>
          <a:solidFill>
            <a:schemeClr val="bg1"/>
          </a:solidFill>
          <a:ln w="57150">
            <a:noFill/>
          </a:ln>
        </p:spPr>
        <p:txBody>
          <a:bodyPr/>
          <a:lstStyle/>
          <a:p>
            <a:pPr marL="0" indent="0" algn="ctr">
              <a:buNone/>
            </a:pPr>
            <a:r>
              <a:rPr lang="en-US" sz="2800"/>
              <a:t>An adaptive approach to project management: </a:t>
            </a:r>
          </a:p>
          <a:p>
            <a:pPr marL="0" indent="0" algn="ctr" defTabSz="576263">
              <a:buNone/>
            </a:pPr>
            <a:r>
              <a:rPr lang="en-US"/>
              <a:t>	</a:t>
            </a:r>
            <a:endParaRPr lang="en-US" u="sng"/>
          </a:p>
          <a:p>
            <a:pPr marL="0" indent="0">
              <a:buNone/>
            </a:pPr>
            <a:r>
              <a:rPr lang="en-US"/>
              <a:t>	</a:t>
            </a:r>
          </a:p>
        </p:txBody>
      </p:sp>
      <p:pic>
        <p:nvPicPr>
          <p:cNvPr id="4" name="Picture 2" descr="Agile Methodologies: Choosing Lean, Agile, Scrum, or Kanban">
            <a:extLst>
              <a:ext uri="{FF2B5EF4-FFF2-40B4-BE49-F238E27FC236}">
                <a16:creationId xmlns:a16="http://schemas.microsoft.com/office/drawing/2014/main" id="{F67FAB3E-87DC-9761-CBF2-509425C05A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75" t="48435" r="1573" b="8065"/>
          <a:stretch/>
        </p:blipFill>
        <p:spPr bwMode="auto">
          <a:xfrm>
            <a:off x="1124261" y="2190604"/>
            <a:ext cx="9943478" cy="2361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139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9E32DB-1C65-F5DA-82A3-3970804457FF}"/>
              </a:ext>
            </a:extLst>
          </p:cNvPr>
          <p:cNvSpPr/>
          <p:nvPr/>
        </p:nvSpPr>
        <p:spPr>
          <a:xfrm>
            <a:off x="765048" y="1226128"/>
            <a:ext cx="10661904" cy="4379976"/>
          </a:xfrm>
          <a:prstGeom prst="rect">
            <a:avLst/>
          </a:prstGeom>
          <a:solidFill>
            <a:srgbClr val="673372"/>
          </a:solidFill>
          <a:ln w="57150">
            <a:solidFill>
              <a:srgbClr val="0AA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4DB2C5-C84E-2E71-69FB-95D51E64C3EB}"/>
              </a:ext>
            </a:extLst>
          </p:cNvPr>
          <p:cNvSpPr>
            <a:spLocks noGrp="1"/>
          </p:cNvSpPr>
          <p:nvPr>
            <p:ph idx="1"/>
          </p:nvPr>
        </p:nvSpPr>
        <p:spPr>
          <a:xfrm>
            <a:off x="852055" y="1343889"/>
            <a:ext cx="10487890" cy="4142511"/>
          </a:xfrm>
          <a:solidFill>
            <a:schemeClr val="bg1"/>
          </a:solidFill>
        </p:spPr>
        <p:txBody>
          <a:bodyPr/>
          <a:lstStyle/>
          <a:p>
            <a:endParaRPr lang="en-US"/>
          </a:p>
          <a:p>
            <a:endParaRPr lang="en-US"/>
          </a:p>
          <a:p>
            <a:pPr marL="0" indent="0" algn="ctr">
              <a:buNone/>
            </a:pPr>
            <a:r>
              <a:rPr lang="en-US" sz="3600"/>
              <a:t>Who was using a Waterfall approach? </a:t>
            </a:r>
          </a:p>
          <a:p>
            <a:pPr marL="0" indent="0" algn="ctr">
              <a:buNone/>
            </a:pPr>
            <a:endParaRPr lang="en-US" sz="3600"/>
          </a:p>
          <a:p>
            <a:pPr marL="0" indent="0" algn="ctr">
              <a:buNone/>
            </a:pPr>
            <a:r>
              <a:rPr lang="en-US" sz="3600"/>
              <a:t>Who was using an Agile approach? </a:t>
            </a:r>
          </a:p>
          <a:p>
            <a:pPr marL="0" indent="0" algn="ctr">
              <a:buNone/>
            </a:pPr>
            <a:endParaRPr lang="en-US" sz="3600"/>
          </a:p>
        </p:txBody>
      </p:sp>
      <p:sp>
        <p:nvSpPr>
          <p:cNvPr id="8" name="Title 1">
            <a:extLst>
              <a:ext uri="{FF2B5EF4-FFF2-40B4-BE49-F238E27FC236}">
                <a16:creationId xmlns:a16="http://schemas.microsoft.com/office/drawing/2014/main" id="{13666397-5BED-66A2-D9BC-EB23701FE9E9}"/>
              </a:ext>
            </a:extLst>
          </p:cNvPr>
          <p:cNvSpPr>
            <a:spLocks noGrp="1"/>
          </p:cNvSpPr>
          <p:nvPr>
            <p:ph type="title"/>
          </p:nvPr>
        </p:nvSpPr>
        <p:spPr>
          <a:xfrm>
            <a:off x="838200" y="1"/>
            <a:ext cx="10515600" cy="779317"/>
          </a:xfrm>
        </p:spPr>
        <p:txBody>
          <a:bodyPr/>
          <a:lstStyle/>
          <a:p>
            <a:r>
              <a:rPr lang="en-US"/>
              <a:t>APPROACHES TO PROJECT MANAGEMENT</a:t>
            </a:r>
          </a:p>
        </p:txBody>
      </p:sp>
    </p:spTree>
    <p:extLst>
      <p:ext uri="{BB962C8B-B14F-4D97-AF65-F5344CB8AC3E}">
        <p14:creationId xmlns:p14="http://schemas.microsoft.com/office/powerpoint/2010/main" val="342944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grammer">
  <a:themeElements>
    <a:clrScheme name="BootCamp">
      <a:dk1>
        <a:srgbClr val="125679"/>
      </a:dk1>
      <a:lt1>
        <a:srgbClr val="FFFFFF"/>
      </a:lt1>
      <a:dk2>
        <a:srgbClr val="0D5879"/>
      </a:dk2>
      <a:lt2>
        <a:srgbClr val="E7E6E6"/>
      </a:lt2>
      <a:accent1>
        <a:srgbClr val="B9C152"/>
      </a:accent1>
      <a:accent2>
        <a:srgbClr val="ED7D31"/>
      </a:accent2>
      <a:accent3>
        <a:srgbClr val="155677"/>
      </a:accent3>
      <a:accent4>
        <a:srgbClr val="F6ED3D"/>
      </a:accent4>
      <a:accent5>
        <a:srgbClr val="8BD1D1"/>
      </a:accent5>
      <a:accent6>
        <a:srgbClr val="0EA3B3"/>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FC82D30FF8D84CBEB82DCBA9A15C0A" ma:contentTypeVersion="22" ma:contentTypeDescription="Create a new document." ma:contentTypeScope="" ma:versionID="3013f6de0dd108bbc8dc41a030196cd3">
  <xsd:schema xmlns:xsd="http://www.w3.org/2001/XMLSchema" xmlns:xs="http://www.w3.org/2001/XMLSchema" xmlns:p="http://schemas.microsoft.com/office/2006/metadata/properties" xmlns:ns2="5ec6e143-408a-4839-9bcf-61adb1c13e3f" xmlns:ns3="959d53c8-292b-4aa8-bb70-f9900682e6de" targetNamespace="http://schemas.microsoft.com/office/2006/metadata/properties" ma:root="true" ma:fieldsID="ca06851f1f55f2987bbbb0f6d6a32f46" ns2:_="" ns3:_="">
    <xsd:import namespace="5ec6e143-408a-4839-9bcf-61adb1c13e3f"/>
    <xsd:import namespace="959d53c8-292b-4aa8-bb70-f9900682e6de"/>
    <xsd:element name="properties">
      <xsd:complexType>
        <xsd:sequence>
          <xsd:element name="documentManagement">
            <xsd:complexType>
              <xsd:all>
                <xsd:element ref="ns2:Notes"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6e143-408a-4839-9bcf-61adb1c13e3f" elementFormDefault="qualified">
    <xsd:import namespace="http://schemas.microsoft.com/office/2006/documentManagement/types"/>
    <xsd:import namespace="http://schemas.microsoft.com/office/infopath/2007/PartnerControls"/>
    <xsd:element name="Notes" ma:index="3" nillable="true" ma:displayName="Notes" ma:format="Dropdown" ma:internalName="Notes" ma:readOnly="false">
      <xsd:simpleType>
        <xsd:restriction base="dms:Text">
          <xsd:maxLength value="255"/>
        </xsd:restriction>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hidden="true" ma:internalName="MediaServiceKeyPoints"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hidden="true"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hidden="true" ma:internalName="MediaServiceLocation" ma:readOnly="true">
      <xsd:simpleType>
        <xsd:restriction base="dms:Text"/>
      </xsd:simpleType>
    </xsd:element>
    <xsd:element name="MediaServiceOCR" ma:index="19" nillable="true" ma:displayName="Extracted Text" ma:hidden="true" ma:internalName="MediaServiceOCR" ma:readOnly="true">
      <xsd:simpleType>
        <xsd:restriction base="dms:Note"/>
      </xsd:simpleType>
    </xsd:element>
    <xsd:element name="MediaLengthInSeconds" ma:index="20" nillable="true" ma:displayName="Length (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2ee097e-371b-4934-9743-e0859e72c14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9d53c8-292b-4aa8-bb70-f9900682e6de" elementFormDefault="qualified">
    <xsd:import namespace="http://schemas.microsoft.com/office/2006/documentManagement/types"/>
    <xsd:import namespace="http://schemas.microsoft.com/office/infopath/2007/PartnerControls"/>
    <xsd:element name="SharedWithUsers" ma:index="12"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hidden="true" ma:internalName="SharedWithDetails" ma:readOnly="true">
      <xsd:simpleType>
        <xsd:restriction base="dms:Note"/>
      </xsd:simpleType>
    </xsd:element>
    <xsd:element name="TaxCatchAll" ma:index="23" nillable="true" ma:displayName="Taxonomy Catch All Column" ma:hidden="true" ma:list="{f3abd13d-d1c4-4f6d-b41b-4457eb2c431f}" ma:internalName="TaxCatchAll" ma:readOnly="false" ma:showField="CatchAllData" ma:web="959d53c8-292b-4aa8-bb70-f9900682e6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ec6e143-408a-4839-9bcf-61adb1c13e3f">
      <Terms xmlns="http://schemas.microsoft.com/office/infopath/2007/PartnerControls"/>
    </lcf76f155ced4ddcb4097134ff3c332f>
    <TaxCatchAll xmlns="959d53c8-292b-4aa8-bb70-f9900682e6de" xsi:nil="true"/>
    <SharedWithUsers xmlns="959d53c8-292b-4aa8-bb70-f9900682e6de">
      <UserInfo>
        <DisplayName>Aleksandar Jovanovich</DisplayName>
        <AccountId>496</AccountId>
        <AccountType/>
      </UserInfo>
      <UserInfo>
        <DisplayName>Thomas B Fischbach</DisplayName>
        <AccountId>60</AccountId>
        <AccountType/>
      </UserInfo>
      <UserInfo>
        <DisplayName>Jermaine Robinson</DisplayName>
        <AccountId>837</AccountId>
        <AccountType/>
      </UserInfo>
      <UserInfo>
        <DisplayName>Luke J Milligan</DisplayName>
        <AccountId>799</AccountId>
        <AccountType/>
      </UserInfo>
    </SharedWithUsers>
    <Notes xmlns="5ec6e143-408a-4839-9bcf-61adb1c13e3f" xsi:nil="true"/>
  </documentManagement>
</p:properties>
</file>

<file path=customXml/itemProps1.xml><?xml version="1.0" encoding="utf-8"?>
<ds:datastoreItem xmlns:ds="http://schemas.openxmlformats.org/officeDocument/2006/customXml" ds:itemID="{BDCB89A5-69E0-49FD-894C-388507C58F21}">
  <ds:schemaRefs>
    <ds:schemaRef ds:uri="http://schemas.microsoft.com/sharepoint/v3/contenttype/forms"/>
  </ds:schemaRefs>
</ds:datastoreItem>
</file>

<file path=customXml/itemProps2.xml><?xml version="1.0" encoding="utf-8"?>
<ds:datastoreItem xmlns:ds="http://schemas.openxmlformats.org/officeDocument/2006/customXml" ds:itemID="{12D67067-64B8-48B1-8382-E6DC96A43B3B}"/>
</file>

<file path=customXml/itemProps3.xml><?xml version="1.0" encoding="utf-8"?>
<ds:datastoreItem xmlns:ds="http://schemas.openxmlformats.org/officeDocument/2006/customXml" ds:itemID="{614837B0-003B-4CE6-A424-8CAE0E94441E}">
  <ds:schemaRefs>
    <ds:schemaRef ds:uri="5ec6e143-408a-4839-9bcf-61adb1c13e3f"/>
    <ds:schemaRef ds:uri="959d53c8-292b-4aa8-bb70-f9900682e6d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18</Slides>
  <Notes>9</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Programmer</vt:lpstr>
      <vt:lpstr>Analyst Boot Camp </vt:lpstr>
      <vt:lpstr>Stage 3: Group Capstone Debrief </vt:lpstr>
      <vt:lpstr>Stage 3: Group Capstone Debrief </vt:lpstr>
      <vt:lpstr>Project Management  Best Practices </vt:lpstr>
      <vt:lpstr>CAPSTONE PROJECT MANAGEMENT</vt:lpstr>
      <vt:lpstr>Capstone Project Management Plan </vt:lpstr>
      <vt:lpstr>WATERFALL OVERVIEW</vt:lpstr>
      <vt:lpstr>AGILE OVERVIEW</vt:lpstr>
      <vt:lpstr>APPROACHES TO PROJECT MANAGEMENT</vt:lpstr>
      <vt:lpstr>APPROACHES TO PROJECT MANAGEMENT</vt:lpstr>
      <vt:lpstr>PowerPoint Presentation</vt:lpstr>
      <vt:lpstr>Capstone Project Management Plan </vt:lpstr>
      <vt:lpstr>Progressive Capstone </vt:lpstr>
      <vt:lpstr>PROGRESSIVE CASTONE </vt:lpstr>
      <vt:lpstr>DEADLINES</vt:lpstr>
      <vt:lpstr>CAPSTONE RUBRIC </vt:lpstr>
      <vt:lpstr>Capstone Database </vt:lpstr>
      <vt:lpstr>INTRODUCTION TO ABCAnalytics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 Spencer</dc:creator>
  <cp:revision>55</cp:revision>
  <dcterms:created xsi:type="dcterms:W3CDTF">2021-02-26T12:52:34Z</dcterms:created>
  <dcterms:modified xsi:type="dcterms:W3CDTF">2023-04-17T15:41:45Z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0x01010078FC82D30FF8D84CBEB82DCBA9A15C0A</vt:lpwstr>
  </property>
  <property fmtid="{D5CDD505-2E9C-101B-9397-08002B2CF9AE}" pid="3" name="MediaServiceImageTags">
    <vt:lpwstr/>
  </property>
</Properties>
</file>