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64" r:id="rId4"/>
    <p:sldMasterId id="2147493466" r:id="rId5"/>
    <p:sldMasterId id="2147493460" r:id="rId6"/>
    <p:sldMasterId id="2147493470" r:id="rId7"/>
  </p:sldMasterIdLst>
  <p:notesMasterIdLst>
    <p:notesMasterId r:id="rId40"/>
  </p:notesMasterIdLst>
  <p:handoutMasterIdLst>
    <p:handoutMasterId r:id="rId41"/>
  </p:handoutMasterIdLst>
  <p:sldIdLst>
    <p:sldId id="256" r:id="rId8"/>
    <p:sldId id="310" r:id="rId9"/>
    <p:sldId id="496" r:id="rId10"/>
    <p:sldId id="500" r:id="rId11"/>
    <p:sldId id="509" r:id="rId12"/>
    <p:sldId id="510" r:id="rId13"/>
    <p:sldId id="511" r:id="rId14"/>
    <p:sldId id="512" r:id="rId15"/>
    <p:sldId id="498" r:id="rId16"/>
    <p:sldId id="513" r:id="rId17"/>
    <p:sldId id="499" r:id="rId18"/>
    <p:sldId id="501" r:id="rId19"/>
    <p:sldId id="504" r:id="rId20"/>
    <p:sldId id="505" r:id="rId21"/>
    <p:sldId id="507" r:id="rId22"/>
    <p:sldId id="508" r:id="rId23"/>
    <p:sldId id="514" r:id="rId24"/>
    <p:sldId id="517" r:id="rId25"/>
    <p:sldId id="519" r:id="rId26"/>
    <p:sldId id="532" r:id="rId27"/>
    <p:sldId id="520" r:id="rId28"/>
    <p:sldId id="522" r:id="rId29"/>
    <p:sldId id="523" r:id="rId30"/>
    <p:sldId id="524" r:id="rId31"/>
    <p:sldId id="526" r:id="rId32"/>
    <p:sldId id="527" r:id="rId33"/>
    <p:sldId id="528" r:id="rId34"/>
    <p:sldId id="529" r:id="rId35"/>
    <p:sldId id="530" r:id="rId36"/>
    <p:sldId id="444" r:id="rId37"/>
    <p:sldId id="495" r:id="rId38"/>
    <p:sldId id="531" r:id="rId39"/>
  </p:sldIdLst>
  <p:sldSz cx="9144000" cy="6858000" type="screen4x3"/>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Introduction" id="{C6F36656-9BB5-C647-A40D-E6EEBB9DF022}">
          <p14:sldIdLst>
            <p14:sldId id="256"/>
            <p14:sldId id="310"/>
            <p14:sldId id="496"/>
          </p14:sldIdLst>
        </p14:section>
        <p14:section name="Beginninga Data Analysis Projet" id="{71CCF53C-3206-A94A-ADFB-6DB41784FF23}">
          <p14:sldIdLst>
            <p14:sldId id="500"/>
            <p14:sldId id="509"/>
            <p14:sldId id="510"/>
            <p14:sldId id="511"/>
            <p14:sldId id="512"/>
          </p14:sldIdLst>
        </p14:section>
        <p14:section name="Questions to ask about Data" id="{3D013DCB-5E07-E649-8932-4711A0E05226}">
          <p14:sldIdLst>
            <p14:sldId id="498"/>
            <p14:sldId id="513"/>
            <p14:sldId id="499"/>
            <p14:sldId id="501"/>
            <p14:sldId id="504"/>
            <p14:sldId id="505"/>
            <p14:sldId id="507"/>
            <p14:sldId id="508"/>
            <p14:sldId id="514"/>
            <p14:sldId id="517"/>
            <p14:sldId id="519"/>
            <p14:sldId id="532"/>
            <p14:sldId id="520"/>
          </p14:sldIdLst>
        </p14:section>
        <p14:section name="Exploratory Discovery" id="{BA663F00-2D21-9743-B94A-89846D8987E0}">
          <p14:sldIdLst>
            <p14:sldId id="522"/>
            <p14:sldId id="523"/>
            <p14:sldId id="524"/>
            <p14:sldId id="526"/>
            <p14:sldId id="527"/>
            <p14:sldId id="528"/>
            <p14:sldId id="529"/>
            <p14:sldId id="530"/>
          </p14:sldIdLst>
        </p14:section>
        <p14:section name="Summary" id="{5F32AEFE-A1A0-8A48-A42C-FF84CADA5A4C}">
          <p14:sldIdLst>
            <p14:sldId id="444"/>
          </p14:sldIdLst>
        </p14:section>
        <p14:section name="Exercise" id="{EB7AAB06-D5D7-D642-AE71-9E1D4F6358B7}">
          <p14:sldIdLst>
            <p14:sldId id="495"/>
            <p14:sldId id="5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B Fischbach" initials="TBF" lastIdx="1" clrIdx="0">
    <p:extLst>
      <p:ext uri="{19B8F6BF-5375-455C-9EA6-DF929625EA0E}">
        <p15:presenceInfo xmlns:p15="http://schemas.microsoft.com/office/powerpoint/2012/main" userId="S::Thomas_B_Fischbach@Progressive.com::9b100181-ba77-43d8-8d5d-d32fd393812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556F"/>
    <a:srgbClr val="EE4036"/>
    <a:srgbClr val="F5857E"/>
    <a:srgbClr val="4A7EBB"/>
    <a:srgbClr val="F7CE3C"/>
    <a:srgbClr val="D3CCBD"/>
    <a:srgbClr val="3F80CD"/>
    <a:srgbClr val="949A90"/>
    <a:srgbClr val="98DAD9"/>
    <a:srgbClr val="F582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2DA61E-397A-47BB-8E3E-1B38E3DAC2D9}" v="47" dt="2024-01-24T18:56:58.1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34" autoAdjust="0"/>
    <p:restoredTop sz="75169" autoAdjust="0"/>
  </p:normalViewPr>
  <p:slideViewPr>
    <p:cSldViewPr snapToGrid="0" snapToObjects="1">
      <p:cViewPr>
        <p:scale>
          <a:sx n="50" d="100"/>
          <a:sy n="50" d="100"/>
        </p:scale>
        <p:origin x="1600" y="-96"/>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376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presProps" Target="presProps.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e D Wood" userId="aa2bd842-f192-4e1e-9a66-5fb13dd555b2" providerId="ADAL" clId="{952DA61E-397A-47BB-8E3E-1B38E3DAC2D9}"/>
    <pc:docChg chg="undo custSel addSld delSld modSld sldOrd modMainMaster modSection">
      <pc:chgData name="Marie D Wood" userId="aa2bd842-f192-4e1e-9a66-5fb13dd555b2" providerId="ADAL" clId="{952DA61E-397A-47BB-8E3E-1B38E3DAC2D9}" dt="2024-01-24T19:00:21.091" v="741" actId="47"/>
      <pc:docMkLst>
        <pc:docMk/>
      </pc:docMkLst>
      <pc:sldChg chg="addSp delSp modSp mod modClrScheme chgLayout">
        <pc:chgData name="Marie D Wood" userId="aa2bd842-f192-4e1e-9a66-5fb13dd555b2" providerId="ADAL" clId="{952DA61E-397A-47BB-8E3E-1B38E3DAC2D9}" dt="2024-01-22T19:26:46.149" v="394" actId="27636"/>
        <pc:sldMkLst>
          <pc:docMk/>
          <pc:sldMk cId="1551696172" sldId="310"/>
        </pc:sldMkLst>
        <pc:spChg chg="mod">
          <ac:chgData name="Marie D Wood" userId="aa2bd842-f192-4e1e-9a66-5fb13dd555b2" providerId="ADAL" clId="{952DA61E-397A-47BB-8E3E-1B38E3DAC2D9}" dt="2024-01-10T18:57:11.975" v="250" actId="26606"/>
          <ac:spMkLst>
            <pc:docMk/>
            <pc:sldMk cId="1551696172" sldId="310"/>
            <ac:spMk id="5" creationId="{B7278418-EB2A-8766-EC92-613B2ACBA277}"/>
          </ac:spMkLst>
        </pc:spChg>
        <pc:spChg chg="mod">
          <ac:chgData name="Marie D Wood" userId="aa2bd842-f192-4e1e-9a66-5fb13dd555b2" providerId="ADAL" clId="{952DA61E-397A-47BB-8E3E-1B38E3DAC2D9}" dt="2024-01-22T19:26:46.149" v="394" actId="27636"/>
          <ac:spMkLst>
            <pc:docMk/>
            <pc:sldMk cId="1551696172" sldId="310"/>
            <ac:spMk id="7" creationId="{8103113D-3FA7-10C8-CFF6-CF0FA3CF28D4}"/>
          </ac:spMkLst>
        </pc:spChg>
        <pc:spChg chg="ord">
          <ac:chgData name="Marie D Wood" userId="aa2bd842-f192-4e1e-9a66-5fb13dd555b2" providerId="ADAL" clId="{952DA61E-397A-47BB-8E3E-1B38E3DAC2D9}" dt="2024-01-10T18:57:11.975" v="250" actId="26606"/>
          <ac:spMkLst>
            <pc:docMk/>
            <pc:sldMk cId="1551696172" sldId="310"/>
            <ac:spMk id="8" creationId="{090EFA5F-2C72-42AB-A069-51AFDC27C766}"/>
          </ac:spMkLst>
        </pc:spChg>
        <pc:spChg chg="add del mod">
          <ac:chgData name="Marie D Wood" userId="aa2bd842-f192-4e1e-9a66-5fb13dd555b2" providerId="ADAL" clId="{952DA61E-397A-47BB-8E3E-1B38E3DAC2D9}" dt="2024-01-22T19:26:42.125" v="392" actId="478"/>
          <ac:spMkLst>
            <pc:docMk/>
            <pc:sldMk cId="1551696172" sldId="310"/>
            <ac:spMk id="13" creationId="{6B55B8A7-31D3-E094-3F28-A62DF6AD58C9}"/>
          </ac:spMkLst>
        </pc:spChg>
      </pc:sldChg>
      <pc:sldChg chg="modSp mod">
        <pc:chgData name="Marie D Wood" userId="aa2bd842-f192-4e1e-9a66-5fb13dd555b2" providerId="ADAL" clId="{952DA61E-397A-47BB-8E3E-1B38E3DAC2D9}" dt="2024-01-10T18:54:49.103" v="204" actId="20577"/>
        <pc:sldMkLst>
          <pc:docMk/>
          <pc:sldMk cId="964847637" sldId="444"/>
        </pc:sldMkLst>
        <pc:spChg chg="mod">
          <ac:chgData name="Marie D Wood" userId="aa2bd842-f192-4e1e-9a66-5fb13dd555b2" providerId="ADAL" clId="{952DA61E-397A-47BB-8E3E-1B38E3DAC2D9}" dt="2024-01-10T18:54:49.103" v="204" actId="20577"/>
          <ac:spMkLst>
            <pc:docMk/>
            <pc:sldMk cId="964847637" sldId="444"/>
            <ac:spMk id="7" creationId="{8103113D-3FA7-10C8-CFF6-CF0FA3CF28D4}"/>
          </ac:spMkLst>
        </pc:spChg>
      </pc:sldChg>
      <pc:sldChg chg="modSp mod">
        <pc:chgData name="Marie D Wood" userId="aa2bd842-f192-4e1e-9a66-5fb13dd555b2" providerId="ADAL" clId="{952DA61E-397A-47BB-8E3E-1B38E3DAC2D9}" dt="2024-01-10T18:55:02.121" v="206" actId="948"/>
        <pc:sldMkLst>
          <pc:docMk/>
          <pc:sldMk cId="88725199" sldId="495"/>
        </pc:sldMkLst>
        <pc:spChg chg="mod">
          <ac:chgData name="Marie D Wood" userId="aa2bd842-f192-4e1e-9a66-5fb13dd555b2" providerId="ADAL" clId="{952DA61E-397A-47BB-8E3E-1B38E3DAC2D9}" dt="2024-01-10T18:55:02.121" v="206" actId="948"/>
          <ac:spMkLst>
            <pc:docMk/>
            <pc:sldMk cId="88725199" sldId="495"/>
            <ac:spMk id="7" creationId="{8103113D-3FA7-10C8-CFF6-CF0FA3CF28D4}"/>
          </ac:spMkLst>
        </pc:spChg>
      </pc:sldChg>
      <pc:sldChg chg="addSp delSp modSp mod">
        <pc:chgData name="Marie D Wood" userId="aa2bd842-f192-4e1e-9a66-5fb13dd555b2" providerId="ADAL" clId="{952DA61E-397A-47BB-8E3E-1B38E3DAC2D9}" dt="2024-01-22T19:22:32.343" v="319" actId="15"/>
        <pc:sldMkLst>
          <pc:docMk/>
          <pc:sldMk cId="3019263647" sldId="496"/>
        </pc:sldMkLst>
        <pc:spChg chg="add del mod">
          <ac:chgData name="Marie D Wood" userId="aa2bd842-f192-4e1e-9a66-5fb13dd555b2" providerId="ADAL" clId="{952DA61E-397A-47BB-8E3E-1B38E3DAC2D9}" dt="2024-01-22T19:22:24.247" v="317"/>
          <ac:spMkLst>
            <pc:docMk/>
            <pc:sldMk cId="3019263647" sldId="496"/>
            <ac:spMk id="3" creationId="{5058DC97-65D3-11CF-0007-4EF102D46E09}"/>
          </ac:spMkLst>
        </pc:spChg>
        <pc:spChg chg="mod">
          <ac:chgData name="Marie D Wood" userId="aa2bd842-f192-4e1e-9a66-5fb13dd555b2" providerId="ADAL" clId="{952DA61E-397A-47BB-8E3E-1B38E3DAC2D9}" dt="2024-01-10T18:58:00.453" v="260" actId="26606"/>
          <ac:spMkLst>
            <pc:docMk/>
            <pc:sldMk cId="3019263647" sldId="496"/>
            <ac:spMk id="5" creationId="{B7278418-EB2A-8766-EC92-613B2ACBA277}"/>
          </ac:spMkLst>
        </pc:spChg>
        <pc:spChg chg="add mod">
          <ac:chgData name="Marie D Wood" userId="aa2bd842-f192-4e1e-9a66-5fb13dd555b2" providerId="ADAL" clId="{952DA61E-397A-47BB-8E3E-1B38E3DAC2D9}" dt="2024-01-22T19:22:32.343" v="319" actId="15"/>
          <ac:spMkLst>
            <pc:docMk/>
            <pc:sldMk cId="3019263647" sldId="496"/>
            <ac:spMk id="6" creationId="{73C883DF-8168-96C3-7C5C-3DCF57EECB90}"/>
          </ac:spMkLst>
        </pc:spChg>
        <pc:spChg chg="del mod">
          <ac:chgData name="Marie D Wood" userId="aa2bd842-f192-4e1e-9a66-5fb13dd555b2" providerId="ADAL" clId="{952DA61E-397A-47BB-8E3E-1B38E3DAC2D9}" dt="2024-01-10T18:58:00.453" v="260" actId="26606"/>
          <ac:spMkLst>
            <pc:docMk/>
            <pc:sldMk cId="3019263647" sldId="496"/>
            <ac:spMk id="7" creationId="{8103113D-3FA7-10C8-CFF6-CF0FA3CF28D4}"/>
          </ac:spMkLst>
        </pc:spChg>
        <pc:spChg chg="ord">
          <ac:chgData name="Marie D Wood" userId="aa2bd842-f192-4e1e-9a66-5fb13dd555b2" providerId="ADAL" clId="{952DA61E-397A-47BB-8E3E-1B38E3DAC2D9}" dt="2024-01-10T18:58:00.453" v="260" actId="26606"/>
          <ac:spMkLst>
            <pc:docMk/>
            <pc:sldMk cId="3019263647" sldId="496"/>
            <ac:spMk id="8" creationId="{090EFA5F-2C72-42AB-A069-51AFDC27C766}"/>
          </ac:spMkLst>
        </pc:spChg>
        <pc:graphicFrameChg chg="add del mod">
          <ac:chgData name="Marie D Wood" userId="aa2bd842-f192-4e1e-9a66-5fb13dd555b2" providerId="ADAL" clId="{952DA61E-397A-47BB-8E3E-1B38E3DAC2D9}" dt="2024-01-22T19:22:11.862" v="311" actId="478"/>
          <ac:graphicFrameMkLst>
            <pc:docMk/>
            <pc:sldMk cId="3019263647" sldId="496"/>
            <ac:graphicFrameMk id="10" creationId="{6B23B354-2215-BF23-0F05-A04BE861A8FE}"/>
          </ac:graphicFrameMkLst>
        </pc:graphicFrameChg>
      </pc:sldChg>
      <pc:sldChg chg="addSp modSp mod ord modClrScheme chgLayout">
        <pc:chgData name="Marie D Wood" userId="aa2bd842-f192-4e1e-9a66-5fb13dd555b2" providerId="ADAL" clId="{952DA61E-397A-47BB-8E3E-1B38E3DAC2D9}" dt="2024-01-24T18:20:11.154" v="438" actId="113"/>
        <pc:sldMkLst>
          <pc:docMk/>
          <pc:sldMk cId="1606010094" sldId="498"/>
        </pc:sldMkLst>
        <pc:spChg chg="mod">
          <ac:chgData name="Marie D Wood" userId="aa2bd842-f192-4e1e-9a66-5fb13dd555b2" providerId="ADAL" clId="{952DA61E-397A-47BB-8E3E-1B38E3DAC2D9}" dt="2024-01-24T18:20:11.154" v="438" actId="113"/>
          <ac:spMkLst>
            <pc:docMk/>
            <pc:sldMk cId="1606010094" sldId="498"/>
            <ac:spMk id="5" creationId="{B7278418-EB2A-8766-EC92-613B2ACBA277}"/>
          </ac:spMkLst>
        </pc:spChg>
        <pc:spChg chg="mod">
          <ac:chgData name="Marie D Wood" userId="aa2bd842-f192-4e1e-9a66-5fb13dd555b2" providerId="ADAL" clId="{952DA61E-397A-47BB-8E3E-1B38E3DAC2D9}" dt="2024-01-10T19:01:13.922" v="268" actId="404"/>
          <ac:spMkLst>
            <pc:docMk/>
            <pc:sldMk cId="1606010094" sldId="498"/>
            <ac:spMk id="7" creationId="{8103113D-3FA7-10C8-CFF6-CF0FA3CF28D4}"/>
          </ac:spMkLst>
        </pc:spChg>
        <pc:spChg chg="ord">
          <ac:chgData name="Marie D Wood" userId="aa2bd842-f192-4e1e-9a66-5fb13dd555b2" providerId="ADAL" clId="{952DA61E-397A-47BB-8E3E-1B38E3DAC2D9}" dt="2024-01-10T19:01:01.358" v="265" actId="26606"/>
          <ac:spMkLst>
            <pc:docMk/>
            <pc:sldMk cId="1606010094" sldId="498"/>
            <ac:spMk id="8" creationId="{090EFA5F-2C72-42AB-A069-51AFDC27C766}"/>
          </ac:spMkLst>
        </pc:spChg>
        <pc:spChg chg="add mod">
          <ac:chgData name="Marie D Wood" userId="aa2bd842-f192-4e1e-9a66-5fb13dd555b2" providerId="ADAL" clId="{952DA61E-397A-47BB-8E3E-1B38E3DAC2D9}" dt="2024-01-10T19:01:01.358" v="265" actId="26606"/>
          <ac:spMkLst>
            <pc:docMk/>
            <pc:sldMk cId="1606010094" sldId="498"/>
            <ac:spMk id="13" creationId="{E507CCB2-88CA-B24D-1B66-4A95C7C85064}"/>
          </ac:spMkLst>
        </pc:spChg>
      </pc:sldChg>
      <pc:sldChg chg="modSp mod modNotesTx">
        <pc:chgData name="Marie D Wood" userId="aa2bd842-f192-4e1e-9a66-5fb13dd555b2" providerId="ADAL" clId="{952DA61E-397A-47BB-8E3E-1B38E3DAC2D9}" dt="2024-01-24T18:21:56.678" v="449"/>
        <pc:sldMkLst>
          <pc:docMk/>
          <pc:sldMk cId="1705838292" sldId="499"/>
        </pc:sldMkLst>
        <pc:spChg chg="mod">
          <ac:chgData name="Marie D Wood" userId="aa2bd842-f192-4e1e-9a66-5fb13dd555b2" providerId="ADAL" clId="{952DA61E-397A-47BB-8E3E-1B38E3DAC2D9}" dt="2024-01-24T18:21:22.310" v="446" actId="20577"/>
          <ac:spMkLst>
            <pc:docMk/>
            <pc:sldMk cId="1705838292" sldId="499"/>
            <ac:spMk id="5" creationId="{B7278418-EB2A-8766-EC92-613B2ACBA277}"/>
          </ac:spMkLst>
        </pc:spChg>
        <pc:spChg chg="mod">
          <ac:chgData name="Marie D Wood" userId="aa2bd842-f192-4e1e-9a66-5fb13dd555b2" providerId="ADAL" clId="{952DA61E-397A-47BB-8E3E-1B38E3DAC2D9}" dt="2024-01-24T18:21:55.299" v="448" actId="21"/>
          <ac:spMkLst>
            <pc:docMk/>
            <pc:sldMk cId="1705838292" sldId="499"/>
            <ac:spMk id="7" creationId="{8103113D-3FA7-10C8-CFF6-CF0FA3CF28D4}"/>
          </ac:spMkLst>
        </pc:spChg>
      </pc:sldChg>
      <pc:sldChg chg="addSp delSp modSp mod modNotesTx">
        <pc:chgData name="Marie D Wood" userId="aa2bd842-f192-4e1e-9a66-5fb13dd555b2" providerId="ADAL" clId="{952DA61E-397A-47BB-8E3E-1B38E3DAC2D9}" dt="2024-01-24T18:12:25.562" v="397" actId="20577"/>
        <pc:sldMkLst>
          <pc:docMk/>
          <pc:sldMk cId="2075119686" sldId="500"/>
        </pc:sldMkLst>
        <pc:spChg chg="add del mod">
          <ac:chgData name="Marie D Wood" userId="aa2bd842-f192-4e1e-9a66-5fb13dd555b2" providerId="ADAL" clId="{952DA61E-397A-47BB-8E3E-1B38E3DAC2D9}" dt="2024-01-22T19:23:49.241" v="339"/>
          <ac:spMkLst>
            <pc:docMk/>
            <pc:sldMk cId="2075119686" sldId="500"/>
            <ac:spMk id="3" creationId="{51AB1592-6474-3871-5075-8C8F91C216D9}"/>
          </ac:spMkLst>
        </pc:spChg>
        <pc:spChg chg="mod">
          <ac:chgData name="Marie D Wood" userId="aa2bd842-f192-4e1e-9a66-5fb13dd555b2" providerId="ADAL" clId="{952DA61E-397A-47BB-8E3E-1B38E3DAC2D9}" dt="2024-01-10T18:58:08.793" v="261" actId="26606"/>
          <ac:spMkLst>
            <pc:docMk/>
            <pc:sldMk cId="2075119686" sldId="500"/>
            <ac:spMk id="5" creationId="{B7278418-EB2A-8766-EC92-613B2ACBA277}"/>
          </ac:spMkLst>
        </pc:spChg>
        <pc:spChg chg="add mod">
          <ac:chgData name="Marie D Wood" userId="aa2bd842-f192-4e1e-9a66-5fb13dd555b2" providerId="ADAL" clId="{952DA61E-397A-47BB-8E3E-1B38E3DAC2D9}" dt="2024-01-24T18:11:56.093" v="395" actId="21"/>
          <ac:spMkLst>
            <pc:docMk/>
            <pc:sldMk cId="2075119686" sldId="500"/>
            <ac:spMk id="6" creationId="{EEF286FB-F586-DE18-0BE1-B1AE50938679}"/>
          </ac:spMkLst>
        </pc:spChg>
        <pc:spChg chg="del mod">
          <ac:chgData name="Marie D Wood" userId="aa2bd842-f192-4e1e-9a66-5fb13dd555b2" providerId="ADAL" clId="{952DA61E-397A-47BB-8E3E-1B38E3DAC2D9}" dt="2024-01-10T18:58:08.793" v="261" actId="26606"/>
          <ac:spMkLst>
            <pc:docMk/>
            <pc:sldMk cId="2075119686" sldId="500"/>
            <ac:spMk id="7" creationId="{8103113D-3FA7-10C8-CFF6-CF0FA3CF28D4}"/>
          </ac:spMkLst>
        </pc:spChg>
        <pc:spChg chg="ord">
          <ac:chgData name="Marie D Wood" userId="aa2bd842-f192-4e1e-9a66-5fb13dd555b2" providerId="ADAL" clId="{952DA61E-397A-47BB-8E3E-1B38E3DAC2D9}" dt="2024-01-10T18:58:08.793" v="261" actId="26606"/>
          <ac:spMkLst>
            <pc:docMk/>
            <pc:sldMk cId="2075119686" sldId="500"/>
            <ac:spMk id="8" creationId="{090EFA5F-2C72-42AB-A069-51AFDC27C766}"/>
          </ac:spMkLst>
        </pc:spChg>
        <pc:graphicFrameChg chg="add del mod">
          <ac:chgData name="Marie D Wood" userId="aa2bd842-f192-4e1e-9a66-5fb13dd555b2" providerId="ADAL" clId="{952DA61E-397A-47BB-8E3E-1B38E3DAC2D9}" dt="2024-01-22T19:23:39.956" v="334" actId="478"/>
          <ac:graphicFrameMkLst>
            <pc:docMk/>
            <pc:sldMk cId="2075119686" sldId="500"/>
            <ac:graphicFrameMk id="10" creationId="{C2C32215-6686-9063-BE63-8D54FBD0EF7F}"/>
          </ac:graphicFrameMkLst>
        </pc:graphicFrameChg>
      </pc:sldChg>
      <pc:sldChg chg="addSp delSp modSp mod modClrScheme chgLayout modNotesTx">
        <pc:chgData name="Marie D Wood" userId="aa2bd842-f192-4e1e-9a66-5fb13dd555b2" providerId="ADAL" clId="{952DA61E-397A-47BB-8E3E-1B38E3DAC2D9}" dt="2024-01-24T18:32:54.236" v="527" actId="14100"/>
        <pc:sldMkLst>
          <pc:docMk/>
          <pc:sldMk cId="3178157825" sldId="501"/>
        </pc:sldMkLst>
        <pc:spChg chg="add del mod">
          <ac:chgData name="Marie D Wood" userId="aa2bd842-f192-4e1e-9a66-5fb13dd555b2" providerId="ADAL" clId="{952DA61E-397A-47BB-8E3E-1B38E3DAC2D9}" dt="2024-01-22T19:26:13.426" v="389"/>
          <ac:spMkLst>
            <pc:docMk/>
            <pc:sldMk cId="3178157825" sldId="501"/>
            <ac:spMk id="3" creationId="{7A2AEC40-C069-EFAD-1C24-4C779A791D1E}"/>
          </ac:spMkLst>
        </pc:spChg>
        <pc:spChg chg="mod">
          <ac:chgData name="Marie D Wood" userId="aa2bd842-f192-4e1e-9a66-5fb13dd555b2" providerId="ADAL" clId="{952DA61E-397A-47BB-8E3E-1B38E3DAC2D9}" dt="2024-01-24T18:22:22.101" v="451" actId="1076"/>
          <ac:spMkLst>
            <pc:docMk/>
            <pc:sldMk cId="3178157825" sldId="501"/>
            <ac:spMk id="5" creationId="{B7278418-EB2A-8766-EC92-613B2ACBA277}"/>
          </ac:spMkLst>
        </pc:spChg>
        <pc:spChg chg="add mod">
          <ac:chgData name="Marie D Wood" userId="aa2bd842-f192-4e1e-9a66-5fb13dd555b2" providerId="ADAL" clId="{952DA61E-397A-47BB-8E3E-1B38E3DAC2D9}" dt="2024-01-24T18:32:54.236" v="527" actId="14100"/>
          <ac:spMkLst>
            <pc:docMk/>
            <pc:sldMk cId="3178157825" sldId="501"/>
            <ac:spMk id="6" creationId="{F7F41AE7-44FA-5D39-A115-58C650C3ECA9}"/>
          </ac:spMkLst>
        </pc:spChg>
        <pc:spChg chg="add del mod">
          <ac:chgData name="Marie D Wood" userId="aa2bd842-f192-4e1e-9a66-5fb13dd555b2" providerId="ADAL" clId="{952DA61E-397A-47BB-8E3E-1B38E3DAC2D9}" dt="2024-01-10T19:02:06.046" v="274" actId="26606"/>
          <ac:spMkLst>
            <pc:docMk/>
            <pc:sldMk cId="3178157825" sldId="501"/>
            <ac:spMk id="7" creationId="{8103113D-3FA7-10C8-CFF6-CF0FA3CF28D4}"/>
          </ac:spMkLst>
        </pc:spChg>
        <pc:spChg chg="ord">
          <ac:chgData name="Marie D Wood" userId="aa2bd842-f192-4e1e-9a66-5fb13dd555b2" providerId="ADAL" clId="{952DA61E-397A-47BB-8E3E-1B38E3DAC2D9}" dt="2024-01-10T19:02:06.046" v="274" actId="26606"/>
          <ac:spMkLst>
            <pc:docMk/>
            <pc:sldMk cId="3178157825" sldId="501"/>
            <ac:spMk id="8" creationId="{090EFA5F-2C72-42AB-A069-51AFDC27C766}"/>
          </ac:spMkLst>
        </pc:spChg>
        <pc:spChg chg="add del mod">
          <ac:chgData name="Marie D Wood" userId="aa2bd842-f192-4e1e-9a66-5fb13dd555b2" providerId="ADAL" clId="{952DA61E-397A-47BB-8E3E-1B38E3DAC2D9}" dt="2024-01-10T19:02:06.029" v="273" actId="26606"/>
          <ac:spMkLst>
            <pc:docMk/>
            <pc:sldMk cId="3178157825" sldId="501"/>
            <ac:spMk id="14" creationId="{C0AB71DE-4F22-A49F-9AE4-83C4797AA5CB}"/>
          </ac:spMkLst>
        </pc:spChg>
        <pc:graphicFrameChg chg="add del">
          <ac:chgData name="Marie D Wood" userId="aa2bd842-f192-4e1e-9a66-5fb13dd555b2" providerId="ADAL" clId="{952DA61E-397A-47BB-8E3E-1B38E3DAC2D9}" dt="2024-01-10T19:01:39.712" v="271" actId="26606"/>
          <ac:graphicFrameMkLst>
            <pc:docMk/>
            <pc:sldMk cId="3178157825" sldId="501"/>
            <ac:graphicFrameMk id="10" creationId="{5986BF20-1EED-02BE-0104-1FFF743139F8}"/>
          </ac:graphicFrameMkLst>
        </pc:graphicFrameChg>
        <pc:graphicFrameChg chg="add del mod">
          <ac:chgData name="Marie D Wood" userId="aa2bd842-f192-4e1e-9a66-5fb13dd555b2" providerId="ADAL" clId="{952DA61E-397A-47BB-8E3E-1B38E3DAC2D9}" dt="2024-01-10T19:02:06.029" v="273" actId="26606"/>
          <ac:graphicFrameMkLst>
            <pc:docMk/>
            <pc:sldMk cId="3178157825" sldId="501"/>
            <ac:graphicFrameMk id="11" creationId="{EC9A8612-C9C4-E064-1351-2764BC189ADA}"/>
          </ac:graphicFrameMkLst>
        </pc:graphicFrameChg>
        <pc:graphicFrameChg chg="add del mod">
          <ac:chgData name="Marie D Wood" userId="aa2bd842-f192-4e1e-9a66-5fb13dd555b2" providerId="ADAL" clId="{952DA61E-397A-47BB-8E3E-1B38E3DAC2D9}" dt="2024-01-22T19:25:46.157" v="380" actId="478"/>
          <ac:graphicFrameMkLst>
            <pc:docMk/>
            <pc:sldMk cId="3178157825" sldId="501"/>
            <ac:graphicFrameMk id="16" creationId="{45085BCB-8CC1-FFB7-BDFB-C58DC08BA41D}"/>
          </ac:graphicFrameMkLst>
        </pc:graphicFrameChg>
      </pc:sldChg>
      <pc:sldChg chg="modSp del mod">
        <pc:chgData name="Marie D Wood" userId="aa2bd842-f192-4e1e-9a66-5fb13dd555b2" providerId="ADAL" clId="{952DA61E-397A-47BB-8E3E-1B38E3DAC2D9}" dt="2024-01-24T18:32:59.599" v="528" actId="47"/>
        <pc:sldMkLst>
          <pc:docMk/>
          <pc:sldMk cId="3870054517" sldId="503"/>
        </pc:sldMkLst>
        <pc:spChg chg="mod">
          <ac:chgData name="Marie D Wood" userId="aa2bd842-f192-4e1e-9a66-5fb13dd555b2" providerId="ADAL" clId="{952DA61E-397A-47BB-8E3E-1B38E3DAC2D9}" dt="2024-01-24T18:32:12.639" v="518" actId="21"/>
          <ac:spMkLst>
            <pc:docMk/>
            <pc:sldMk cId="3870054517" sldId="503"/>
            <ac:spMk id="7" creationId="{8103113D-3FA7-10C8-CFF6-CF0FA3CF28D4}"/>
          </ac:spMkLst>
        </pc:spChg>
      </pc:sldChg>
      <pc:sldChg chg="modSp mod modNotesTx">
        <pc:chgData name="Marie D Wood" userId="aa2bd842-f192-4e1e-9a66-5fb13dd555b2" providerId="ADAL" clId="{952DA61E-397A-47BB-8E3E-1B38E3DAC2D9}" dt="2024-01-24T18:31:55.092" v="516"/>
        <pc:sldMkLst>
          <pc:docMk/>
          <pc:sldMk cId="1322692812" sldId="504"/>
        </pc:sldMkLst>
        <pc:spChg chg="mod">
          <ac:chgData name="Marie D Wood" userId="aa2bd842-f192-4e1e-9a66-5fb13dd555b2" providerId="ADAL" clId="{952DA61E-397A-47BB-8E3E-1B38E3DAC2D9}" dt="2024-01-24T18:24:15.192" v="469" actId="20577"/>
          <ac:spMkLst>
            <pc:docMk/>
            <pc:sldMk cId="1322692812" sldId="504"/>
            <ac:spMk id="5" creationId="{B7278418-EB2A-8766-EC92-613B2ACBA277}"/>
          </ac:spMkLst>
        </pc:spChg>
        <pc:spChg chg="mod">
          <ac:chgData name="Marie D Wood" userId="aa2bd842-f192-4e1e-9a66-5fb13dd555b2" providerId="ADAL" clId="{952DA61E-397A-47BB-8E3E-1B38E3DAC2D9}" dt="2024-01-24T18:31:40.314" v="513" actId="15"/>
          <ac:spMkLst>
            <pc:docMk/>
            <pc:sldMk cId="1322692812" sldId="504"/>
            <ac:spMk id="7" creationId="{8103113D-3FA7-10C8-CFF6-CF0FA3CF28D4}"/>
          </ac:spMkLst>
        </pc:spChg>
      </pc:sldChg>
      <pc:sldChg chg="addSp modSp mod modClrScheme chgLayout modNotesTx">
        <pc:chgData name="Marie D Wood" userId="aa2bd842-f192-4e1e-9a66-5fb13dd555b2" providerId="ADAL" clId="{952DA61E-397A-47BB-8E3E-1B38E3DAC2D9}" dt="2024-01-24T18:36:19.298" v="543" actId="12"/>
        <pc:sldMkLst>
          <pc:docMk/>
          <pc:sldMk cId="4147727355" sldId="505"/>
        </pc:sldMkLst>
        <pc:spChg chg="mod">
          <ac:chgData name="Marie D Wood" userId="aa2bd842-f192-4e1e-9a66-5fb13dd555b2" providerId="ADAL" clId="{952DA61E-397A-47BB-8E3E-1B38E3DAC2D9}" dt="2024-01-24T18:33:18.005" v="529"/>
          <ac:spMkLst>
            <pc:docMk/>
            <pc:sldMk cId="4147727355" sldId="505"/>
            <ac:spMk id="5" creationId="{B7278418-EB2A-8766-EC92-613B2ACBA277}"/>
          </ac:spMkLst>
        </pc:spChg>
        <pc:spChg chg="mod">
          <ac:chgData name="Marie D Wood" userId="aa2bd842-f192-4e1e-9a66-5fb13dd555b2" providerId="ADAL" clId="{952DA61E-397A-47BB-8E3E-1B38E3DAC2D9}" dt="2024-01-10T19:03:14.325" v="289" actId="1076"/>
          <ac:spMkLst>
            <pc:docMk/>
            <pc:sldMk cId="4147727355" sldId="505"/>
            <ac:spMk id="7" creationId="{8103113D-3FA7-10C8-CFF6-CF0FA3CF28D4}"/>
          </ac:spMkLst>
        </pc:spChg>
        <pc:spChg chg="ord">
          <ac:chgData name="Marie D Wood" userId="aa2bd842-f192-4e1e-9a66-5fb13dd555b2" providerId="ADAL" clId="{952DA61E-397A-47BB-8E3E-1B38E3DAC2D9}" dt="2024-01-10T19:02:56" v="282" actId="26606"/>
          <ac:spMkLst>
            <pc:docMk/>
            <pc:sldMk cId="4147727355" sldId="505"/>
            <ac:spMk id="8" creationId="{090EFA5F-2C72-42AB-A069-51AFDC27C766}"/>
          </ac:spMkLst>
        </pc:spChg>
        <pc:spChg chg="add mod">
          <ac:chgData name="Marie D Wood" userId="aa2bd842-f192-4e1e-9a66-5fb13dd555b2" providerId="ADAL" clId="{952DA61E-397A-47BB-8E3E-1B38E3DAC2D9}" dt="2024-01-10T19:03:17.215" v="290" actId="14100"/>
          <ac:spMkLst>
            <pc:docMk/>
            <pc:sldMk cId="4147727355" sldId="505"/>
            <ac:spMk id="13" creationId="{C3395DBF-42BE-B926-C4A5-00F94BDDECBB}"/>
          </ac:spMkLst>
        </pc:spChg>
      </pc:sldChg>
      <pc:sldChg chg="modSp del mod">
        <pc:chgData name="Marie D Wood" userId="aa2bd842-f192-4e1e-9a66-5fb13dd555b2" providerId="ADAL" clId="{952DA61E-397A-47BB-8E3E-1B38E3DAC2D9}" dt="2024-01-24T18:36:21.246" v="544" actId="47"/>
        <pc:sldMkLst>
          <pc:docMk/>
          <pc:sldMk cId="1688832959" sldId="506"/>
        </pc:sldMkLst>
        <pc:spChg chg="mod">
          <ac:chgData name="Marie D Wood" userId="aa2bd842-f192-4e1e-9a66-5fb13dd555b2" providerId="ADAL" clId="{952DA61E-397A-47BB-8E3E-1B38E3DAC2D9}" dt="2024-01-24T18:35:41.947" v="538"/>
          <ac:spMkLst>
            <pc:docMk/>
            <pc:sldMk cId="1688832959" sldId="506"/>
            <ac:spMk id="5" creationId="{B7278418-EB2A-8766-EC92-613B2ACBA277}"/>
          </ac:spMkLst>
        </pc:spChg>
        <pc:spChg chg="mod">
          <ac:chgData name="Marie D Wood" userId="aa2bd842-f192-4e1e-9a66-5fb13dd555b2" providerId="ADAL" clId="{952DA61E-397A-47BB-8E3E-1B38E3DAC2D9}" dt="2024-01-24T18:36:00.104" v="539" actId="21"/>
          <ac:spMkLst>
            <pc:docMk/>
            <pc:sldMk cId="1688832959" sldId="506"/>
            <ac:spMk id="7" creationId="{8103113D-3FA7-10C8-CFF6-CF0FA3CF28D4}"/>
          </ac:spMkLst>
        </pc:spChg>
      </pc:sldChg>
      <pc:sldChg chg="modSp mod modNotesTx">
        <pc:chgData name="Marie D Wood" userId="aa2bd842-f192-4e1e-9a66-5fb13dd555b2" providerId="ADAL" clId="{952DA61E-397A-47BB-8E3E-1B38E3DAC2D9}" dt="2024-01-24T18:35:16.234" v="537" actId="20577"/>
        <pc:sldMkLst>
          <pc:docMk/>
          <pc:sldMk cId="3059128509" sldId="507"/>
        </pc:sldMkLst>
        <pc:spChg chg="mod">
          <ac:chgData name="Marie D Wood" userId="aa2bd842-f192-4e1e-9a66-5fb13dd555b2" providerId="ADAL" clId="{952DA61E-397A-47BB-8E3E-1B38E3DAC2D9}" dt="2024-01-24T18:33:58.074" v="530"/>
          <ac:spMkLst>
            <pc:docMk/>
            <pc:sldMk cId="3059128509" sldId="507"/>
            <ac:spMk id="5" creationId="{B7278418-EB2A-8766-EC92-613B2ACBA277}"/>
          </ac:spMkLst>
        </pc:spChg>
        <pc:spChg chg="mod">
          <ac:chgData name="Marie D Wood" userId="aa2bd842-f192-4e1e-9a66-5fb13dd555b2" providerId="ADAL" clId="{952DA61E-397A-47BB-8E3E-1B38E3DAC2D9}" dt="2024-01-24T18:35:05.108" v="534" actId="21"/>
          <ac:spMkLst>
            <pc:docMk/>
            <pc:sldMk cId="3059128509" sldId="507"/>
            <ac:spMk id="7" creationId="{8103113D-3FA7-10C8-CFF6-CF0FA3CF28D4}"/>
          </ac:spMkLst>
        </pc:spChg>
      </pc:sldChg>
      <pc:sldChg chg="modSp mod modNotesTx">
        <pc:chgData name="Marie D Wood" userId="aa2bd842-f192-4e1e-9a66-5fb13dd555b2" providerId="ADAL" clId="{952DA61E-397A-47BB-8E3E-1B38E3DAC2D9}" dt="2024-01-24T18:38:50.204" v="567" actId="20577"/>
        <pc:sldMkLst>
          <pc:docMk/>
          <pc:sldMk cId="1011177051" sldId="508"/>
        </pc:sldMkLst>
        <pc:spChg chg="mod">
          <ac:chgData name="Marie D Wood" userId="aa2bd842-f192-4e1e-9a66-5fb13dd555b2" providerId="ADAL" clId="{952DA61E-397A-47BB-8E3E-1B38E3DAC2D9}" dt="2024-01-24T18:36:52.264" v="548"/>
          <ac:spMkLst>
            <pc:docMk/>
            <pc:sldMk cId="1011177051" sldId="508"/>
            <ac:spMk id="5" creationId="{B7278418-EB2A-8766-EC92-613B2ACBA277}"/>
          </ac:spMkLst>
        </pc:spChg>
        <pc:spChg chg="mod">
          <ac:chgData name="Marie D Wood" userId="aa2bd842-f192-4e1e-9a66-5fb13dd555b2" providerId="ADAL" clId="{952DA61E-397A-47BB-8E3E-1B38E3DAC2D9}" dt="2024-01-24T18:38:50.204" v="567" actId="20577"/>
          <ac:spMkLst>
            <pc:docMk/>
            <pc:sldMk cId="1011177051" sldId="508"/>
            <ac:spMk id="7" creationId="{8103113D-3FA7-10C8-CFF6-CF0FA3CF28D4}"/>
          </ac:spMkLst>
        </pc:spChg>
      </pc:sldChg>
      <pc:sldChg chg="addSp delSp modSp mod modClrScheme chgLayout modNotesTx">
        <pc:chgData name="Marie D Wood" userId="aa2bd842-f192-4e1e-9a66-5fb13dd555b2" providerId="ADAL" clId="{952DA61E-397A-47BB-8E3E-1B38E3DAC2D9}" dt="2024-01-24T18:16:29.750" v="422" actId="21"/>
        <pc:sldMkLst>
          <pc:docMk/>
          <pc:sldMk cId="852878681" sldId="509"/>
        </pc:sldMkLst>
        <pc:spChg chg="mod">
          <ac:chgData name="Marie D Wood" userId="aa2bd842-f192-4e1e-9a66-5fb13dd555b2" providerId="ADAL" clId="{952DA61E-397A-47BB-8E3E-1B38E3DAC2D9}" dt="2024-01-24T18:14:24.832" v="417" actId="113"/>
          <ac:spMkLst>
            <pc:docMk/>
            <pc:sldMk cId="852878681" sldId="509"/>
            <ac:spMk id="5" creationId="{B7278418-EB2A-8766-EC92-613B2ACBA277}"/>
          </ac:spMkLst>
        </pc:spChg>
        <pc:spChg chg="mod">
          <ac:chgData name="Marie D Wood" userId="aa2bd842-f192-4e1e-9a66-5fb13dd555b2" providerId="ADAL" clId="{952DA61E-397A-47BB-8E3E-1B38E3DAC2D9}" dt="2024-01-24T18:16:29.750" v="422" actId="21"/>
          <ac:spMkLst>
            <pc:docMk/>
            <pc:sldMk cId="852878681" sldId="509"/>
            <ac:spMk id="7" creationId="{8103113D-3FA7-10C8-CFF6-CF0FA3CF28D4}"/>
          </ac:spMkLst>
        </pc:spChg>
        <pc:spChg chg="ord">
          <ac:chgData name="Marie D Wood" userId="aa2bd842-f192-4e1e-9a66-5fb13dd555b2" providerId="ADAL" clId="{952DA61E-397A-47BB-8E3E-1B38E3DAC2D9}" dt="2024-01-10T18:58:28.419" v="263" actId="26606"/>
          <ac:spMkLst>
            <pc:docMk/>
            <pc:sldMk cId="852878681" sldId="509"/>
            <ac:spMk id="8" creationId="{090EFA5F-2C72-42AB-A069-51AFDC27C766}"/>
          </ac:spMkLst>
        </pc:spChg>
        <pc:spChg chg="add del mod">
          <ac:chgData name="Marie D Wood" userId="aa2bd842-f192-4e1e-9a66-5fb13dd555b2" providerId="ADAL" clId="{952DA61E-397A-47BB-8E3E-1B38E3DAC2D9}" dt="2024-01-10T18:58:28.419" v="263" actId="26606"/>
          <ac:spMkLst>
            <pc:docMk/>
            <pc:sldMk cId="852878681" sldId="509"/>
            <ac:spMk id="13" creationId="{556EC48B-3031-0672-3916-9058D0148E33}"/>
          </ac:spMkLst>
        </pc:spChg>
      </pc:sldChg>
      <pc:sldChg chg="modSp mod">
        <pc:chgData name="Marie D Wood" userId="aa2bd842-f192-4e1e-9a66-5fb13dd555b2" providerId="ADAL" clId="{952DA61E-397A-47BB-8E3E-1B38E3DAC2D9}" dt="2024-01-24T18:16:59.379" v="423" actId="20577"/>
        <pc:sldMkLst>
          <pc:docMk/>
          <pc:sldMk cId="2777393925" sldId="510"/>
        </pc:sldMkLst>
        <pc:spChg chg="mod">
          <ac:chgData name="Marie D Wood" userId="aa2bd842-f192-4e1e-9a66-5fb13dd555b2" providerId="ADAL" clId="{952DA61E-397A-47BB-8E3E-1B38E3DAC2D9}" dt="2024-01-24T18:14:35.829" v="418"/>
          <ac:spMkLst>
            <pc:docMk/>
            <pc:sldMk cId="2777393925" sldId="510"/>
            <ac:spMk id="5" creationId="{B7278418-EB2A-8766-EC92-613B2ACBA277}"/>
          </ac:spMkLst>
        </pc:spChg>
        <pc:spChg chg="mod">
          <ac:chgData name="Marie D Wood" userId="aa2bd842-f192-4e1e-9a66-5fb13dd555b2" providerId="ADAL" clId="{952DA61E-397A-47BB-8E3E-1B38E3DAC2D9}" dt="2024-01-24T18:16:59.379" v="423" actId="20577"/>
          <ac:spMkLst>
            <pc:docMk/>
            <pc:sldMk cId="2777393925" sldId="510"/>
            <ac:spMk id="7" creationId="{8103113D-3FA7-10C8-CFF6-CF0FA3CF28D4}"/>
          </ac:spMkLst>
        </pc:spChg>
      </pc:sldChg>
      <pc:sldChg chg="modSp mod">
        <pc:chgData name="Marie D Wood" userId="aa2bd842-f192-4e1e-9a66-5fb13dd555b2" providerId="ADAL" clId="{952DA61E-397A-47BB-8E3E-1B38E3DAC2D9}" dt="2024-01-24T18:18:01.255" v="424" actId="20577"/>
        <pc:sldMkLst>
          <pc:docMk/>
          <pc:sldMk cId="4146796675" sldId="511"/>
        </pc:sldMkLst>
        <pc:spChg chg="mod">
          <ac:chgData name="Marie D Wood" userId="aa2bd842-f192-4e1e-9a66-5fb13dd555b2" providerId="ADAL" clId="{952DA61E-397A-47BB-8E3E-1B38E3DAC2D9}" dt="2024-01-24T18:14:42.594" v="419"/>
          <ac:spMkLst>
            <pc:docMk/>
            <pc:sldMk cId="4146796675" sldId="511"/>
            <ac:spMk id="5" creationId="{B7278418-EB2A-8766-EC92-613B2ACBA277}"/>
          </ac:spMkLst>
        </pc:spChg>
        <pc:spChg chg="mod">
          <ac:chgData name="Marie D Wood" userId="aa2bd842-f192-4e1e-9a66-5fb13dd555b2" providerId="ADAL" clId="{952DA61E-397A-47BB-8E3E-1B38E3DAC2D9}" dt="2024-01-24T18:18:01.255" v="424" actId="20577"/>
          <ac:spMkLst>
            <pc:docMk/>
            <pc:sldMk cId="4146796675" sldId="511"/>
            <ac:spMk id="7" creationId="{8103113D-3FA7-10C8-CFF6-CF0FA3CF28D4}"/>
          </ac:spMkLst>
        </pc:spChg>
      </pc:sldChg>
      <pc:sldChg chg="addSp delSp modSp mod modNotesTx">
        <pc:chgData name="Marie D Wood" userId="aa2bd842-f192-4e1e-9a66-5fb13dd555b2" providerId="ADAL" clId="{952DA61E-397A-47BB-8E3E-1B38E3DAC2D9}" dt="2024-01-24T18:18:47.983" v="429"/>
        <pc:sldMkLst>
          <pc:docMk/>
          <pc:sldMk cId="3536935754" sldId="512"/>
        </pc:sldMkLst>
        <pc:spChg chg="add del mod">
          <ac:chgData name="Marie D Wood" userId="aa2bd842-f192-4e1e-9a66-5fb13dd555b2" providerId="ADAL" clId="{952DA61E-397A-47BB-8E3E-1B38E3DAC2D9}" dt="2024-01-22T19:25:06.967" v="360"/>
          <ac:spMkLst>
            <pc:docMk/>
            <pc:sldMk cId="3536935754" sldId="512"/>
            <ac:spMk id="3" creationId="{C35CB3BD-2015-4474-F250-62D15AA3977E}"/>
          </ac:spMkLst>
        </pc:spChg>
        <pc:spChg chg="mod">
          <ac:chgData name="Marie D Wood" userId="aa2bd842-f192-4e1e-9a66-5fb13dd555b2" providerId="ADAL" clId="{952DA61E-397A-47BB-8E3E-1B38E3DAC2D9}" dt="2024-01-10T19:00:54.536" v="264" actId="26606"/>
          <ac:spMkLst>
            <pc:docMk/>
            <pc:sldMk cId="3536935754" sldId="512"/>
            <ac:spMk id="5" creationId="{B7278418-EB2A-8766-EC92-613B2ACBA277}"/>
          </ac:spMkLst>
        </pc:spChg>
        <pc:spChg chg="add del mod">
          <ac:chgData name="Marie D Wood" userId="aa2bd842-f192-4e1e-9a66-5fb13dd555b2" providerId="ADAL" clId="{952DA61E-397A-47BB-8E3E-1B38E3DAC2D9}" dt="2024-01-22T19:24:32.210" v="347" actId="478"/>
          <ac:spMkLst>
            <pc:docMk/>
            <pc:sldMk cId="3536935754" sldId="512"/>
            <ac:spMk id="6" creationId="{A7CA6D86-3C19-9E9D-FB9D-D812EFA2A70F}"/>
          </ac:spMkLst>
        </pc:spChg>
        <pc:spChg chg="del mod">
          <ac:chgData name="Marie D Wood" userId="aa2bd842-f192-4e1e-9a66-5fb13dd555b2" providerId="ADAL" clId="{952DA61E-397A-47BB-8E3E-1B38E3DAC2D9}" dt="2024-01-10T19:00:54.536" v="264" actId="26606"/>
          <ac:spMkLst>
            <pc:docMk/>
            <pc:sldMk cId="3536935754" sldId="512"/>
            <ac:spMk id="7" creationId="{8103113D-3FA7-10C8-CFF6-CF0FA3CF28D4}"/>
          </ac:spMkLst>
        </pc:spChg>
        <pc:spChg chg="ord">
          <ac:chgData name="Marie D Wood" userId="aa2bd842-f192-4e1e-9a66-5fb13dd555b2" providerId="ADAL" clId="{952DA61E-397A-47BB-8E3E-1B38E3DAC2D9}" dt="2024-01-10T19:00:54.536" v="264" actId="26606"/>
          <ac:spMkLst>
            <pc:docMk/>
            <pc:sldMk cId="3536935754" sldId="512"/>
            <ac:spMk id="8" creationId="{090EFA5F-2C72-42AB-A069-51AFDC27C766}"/>
          </ac:spMkLst>
        </pc:spChg>
        <pc:spChg chg="add mod">
          <ac:chgData name="Marie D Wood" userId="aa2bd842-f192-4e1e-9a66-5fb13dd555b2" providerId="ADAL" clId="{952DA61E-397A-47BB-8E3E-1B38E3DAC2D9}" dt="2024-01-24T18:18:46.740" v="428" actId="21"/>
          <ac:spMkLst>
            <pc:docMk/>
            <pc:sldMk cId="3536935754" sldId="512"/>
            <ac:spMk id="9" creationId="{A91842CA-6E69-B675-91A9-FD1ACC423C10}"/>
          </ac:spMkLst>
        </pc:spChg>
        <pc:graphicFrameChg chg="add del mod">
          <ac:chgData name="Marie D Wood" userId="aa2bd842-f192-4e1e-9a66-5fb13dd555b2" providerId="ADAL" clId="{952DA61E-397A-47BB-8E3E-1B38E3DAC2D9}" dt="2024-01-22T19:24:47.164" v="352" actId="478"/>
          <ac:graphicFrameMkLst>
            <pc:docMk/>
            <pc:sldMk cId="3536935754" sldId="512"/>
            <ac:graphicFrameMk id="10" creationId="{4036042B-DDFA-8B3D-834F-A71881C32A34}"/>
          </ac:graphicFrameMkLst>
        </pc:graphicFrameChg>
      </pc:sldChg>
      <pc:sldChg chg="modSp mod">
        <pc:chgData name="Marie D Wood" userId="aa2bd842-f192-4e1e-9a66-5fb13dd555b2" providerId="ADAL" clId="{952DA61E-397A-47BB-8E3E-1B38E3DAC2D9}" dt="2024-01-24T18:19:57.905" v="435" actId="20577"/>
        <pc:sldMkLst>
          <pc:docMk/>
          <pc:sldMk cId="3424106152" sldId="513"/>
        </pc:sldMkLst>
        <pc:spChg chg="mod">
          <ac:chgData name="Marie D Wood" userId="aa2bd842-f192-4e1e-9a66-5fb13dd555b2" providerId="ADAL" clId="{952DA61E-397A-47BB-8E3E-1B38E3DAC2D9}" dt="2024-01-24T18:19:57.905" v="435" actId="20577"/>
          <ac:spMkLst>
            <pc:docMk/>
            <pc:sldMk cId="3424106152" sldId="513"/>
            <ac:spMk id="5" creationId="{B7278418-EB2A-8766-EC92-613B2ACBA277}"/>
          </ac:spMkLst>
        </pc:spChg>
        <pc:spChg chg="mod">
          <ac:chgData name="Marie D Wood" userId="aa2bd842-f192-4e1e-9a66-5fb13dd555b2" providerId="ADAL" clId="{952DA61E-397A-47BB-8E3E-1B38E3DAC2D9}" dt="2024-01-10T19:01:21.727" v="269" actId="1076"/>
          <ac:spMkLst>
            <pc:docMk/>
            <pc:sldMk cId="3424106152" sldId="513"/>
            <ac:spMk id="7" creationId="{8103113D-3FA7-10C8-CFF6-CF0FA3CF28D4}"/>
          </ac:spMkLst>
        </pc:spChg>
      </pc:sldChg>
      <pc:sldChg chg="modSp mod">
        <pc:chgData name="Marie D Wood" userId="aa2bd842-f192-4e1e-9a66-5fb13dd555b2" providerId="ADAL" clId="{952DA61E-397A-47BB-8E3E-1B38E3DAC2D9}" dt="2024-01-24T18:36:42.011" v="547" actId="20577"/>
        <pc:sldMkLst>
          <pc:docMk/>
          <pc:sldMk cId="843126234" sldId="514"/>
        </pc:sldMkLst>
        <pc:spChg chg="mod">
          <ac:chgData name="Marie D Wood" userId="aa2bd842-f192-4e1e-9a66-5fb13dd555b2" providerId="ADAL" clId="{952DA61E-397A-47BB-8E3E-1B38E3DAC2D9}" dt="2024-01-24T18:36:42.011" v="547" actId="20577"/>
          <ac:spMkLst>
            <pc:docMk/>
            <pc:sldMk cId="843126234" sldId="514"/>
            <ac:spMk id="5" creationId="{B7278418-EB2A-8766-EC92-613B2ACBA277}"/>
          </ac:spMkLst>
        </pc:spChg>
        <pc:spChg chg="mod">
          <ac:chgData name="Marie D Wood" userId="aa2bd842-f192-4e1e-9a66-5fb13dd555b2" providerId="ADAL" clId="{952DA61E-397A-47BB-8E3E-1B38E3DAC2D9}" dt="2024-01-10T18:47:23.143" v="108" actId="20577"/>
          <ac:spMkLst>
            <pc:docMk/>
            <pc:sldMk cId="843126234" sldId="514"/>
            <ac:spMk id="7" creationId="{8103113D-3FA7-10C8-CFF6-CF0FA3CF28D4}"/>
          </ac:spMkLst>
        </pc:spChg>
      </pc:sldChg>
      <pc:sldChg chg="modSp del mod">
        <pc:chgData name="Marie D Wood" userId="aa2bd842-f192-4e1e-9a66-5fb13dd555b2" providerId="ADAL" clId="{952DA61E-397A-47BB-8E3E-1B38E3DAC2D9}" dt="2024-01-24T18:37:16.079" v="552" actId="47"/>
        <pc:sldMkLst>
          <pc:docMk/>
          <pc:sldMk cId="467932852" sldId="515"/>
        </pc:sldMkLst>
        <pc:spChg chg="mod">
          <ac:chgData name="Marie D Wood" userId="aa2bd842-f192-4e1e-9a66-5fb13dd555b2" providerId="ADAL" clId="{952DA61E-397A-47BB-8E3E-1B38E3DAC2D9}" dt="2024-01-24T18:36:55.499" v="549"/>
          <ac:spMkLst>
            <pc:docMk/>
            <pc:sldMk cId="467932852" sldId="515"/>
            <ac:spMk id="5" creationId="{B7278418-EB2A-8766-EC92-613B2ACBA277}"/>
          </ac:spMkLst>
        </pc:spChg>
        <pc:spChg chg="mod">
          <ac:chgData name="Marie D Wood" userId="aa2bd842-f192-4e1e-9a66-5fb13dd555b2" providerId="ADAL" clId="{952DA61E-397A-47BB-8E3E-1B38E3DAC2D9}" dt="2024-01-24T18:37:06.890" v="550" actId="21"/>
          <ac:spMkLst>
            <pc:docMk/>
            <pc:sldMk cId="467932852" sldId="515"/>
            <ac:spMk id="7" creationId="{8103113D-3FA7-10C8-CFF6-CF0FA3CF28D4}"/>
          </ac:spMkLst>
        </pc:spChg>
      </pc:sldChg>
      <pc:sldChg chg="modSp del mod">
        <pc:chgData name="Marie D Wood" userId="aa2bd842-f192-4e1e-9a66-5fb13dd555b2" providerId="ADAL" clId="{952DA61E-397A-47BB-8E3E-1B38E3DAC2D9}" dt="2024-01-24T18:40:33.507" v="594" actId="47"/>
        <pc:sldMkLst>
          <pc:docMk/>
          <pc:sldMk cId="4275239050" sldId="516"/>
        </pc:sldMkLst>
        <pc:spChg chg="mod">
          <ac:chgData name="Marie D Wood" userId="aa2bd842-f192-4e1e-9a66-5fb13dd555b2" providerId="ADAL" clId="{952DA61E-397A-47BB-8E3E-1B38E3DAC2D9}" dt="2024-01-24T18:39:31.960" v="593" actId="12"/>
          <ac:spMkLst>
            <pc:docMk/>
            <pc:sldMk cId="4275239050" sldId="516"/>
            <ac:spMk id="7" creationId="{8103113D-3FA7-10C8-CFF6-CF0FA3CF28D4}"/>
          </ac:spMkLst>
        </pc:spChg>
      </pc:sldChg>
      <pc:sldChg chg="modSp mod modNotesTx">
        <pc:chgData name="Marie D Wood" userId="aa2bd842-f192-4e1e-9a66-5fb13dd555b2" providerId="ADAL" clId="{952DA61E-397A-47BB-8E3E-1B38E3DAC2D9}" dt="2024-01-24T18:44:47.171" v="637"/>
        <pc:sldMkLst>
          <pc:docMk/>
          <pc:sldMk cId="2998313055" sldId="517"/>
        </pc:sldMkLst>
        <pc:spChg chg="mod">
          <ac:chgData name="Marie D Wood" userId="aa2bd842-f192-4e1e-9a66-5fb13dd555b2" providerId="ADAL" clId="{952DA61E-397A-47BB-8E3E-1B38E3DAC2D9}" dt="2024-01-24T18:41:31.455" v="626" actId="20577"/>
          <ac:spMkLst>
            <pc:docMk/>
            <pc:sldMk cId="2998313055" sldId="517"/>
            <ac:spMk id="5" creationId="{B7278418-EB2A-8766-EC92-613B2ACBA277}"/>
          </ac:spMkLst>
        </pc:spChg>
        <pc:spChg chg="mod">
          <ac:chgData name="Marie D Wood" userId="aa2bd842-f192-4e1e-9a66-5fb13dd555b2" providerId="ADAL" clId="{952DA61E-397A-47BB-8E3E-1B38E3DAC2D9}" dt="2024-01-24T18:43:05.548" v="634" actId="15"/>
          <ac:spMkLst>
            <pc:docMk/>
            <pc:sldMk cId="2998313055" sldId="517"/>
            <ac:spMk id="7" creationId="{8103113D-3FA7-10C8-CFF6-CF0FA3CF28D4}"/>
          </ac:spMkLst>
        </pc:spChg>
      </pc:sldChg>
      <pc:sldChg chg="modSp del mod">
        <pc:chgData name="Marie D Wood" userId="aa2bd842-f192-4e1e-9a66-5fb13dd555b2" providerId="ADAL" clId="{952DA61E-397A-47BB-8E3E-1B38E3DAC2D9}" dt="2024-01-24T18:44:50.259" v="638" actId="47"/>
        <pc:sldMkLst>
          <pc:docMk/>
          <pc:sldMk cId="372920950" sldId="518"/>
        </pc:sldMkLst>
        <pc:spChg chg="mod">
          <ac:chgData name="Marie D Wood" userId="aa2bd842-f192-4e1e-9a66-5fb13dd555b2" providerId="ADAL" clId="{952DA61E-397A-47BB-8E3E-1B38E3DAC2D9}" dt="2024-01-24T18:41:43.888" v="627"/>
          <ac:spMkLst>
            <pc:docMk/>
            <pc:sldMk cId="372920950" sldId="518"/>
            <ac:spMk id="5" creationId="{B7278418-EB2A-8766-EC92-613B2ACBA277}"/>
          </ac:spMkLst>
        </pc:spChg>
        <pc:spChg chg="mod">
          <ac:chgData name="Marie D Wood" userId="aa2bd842-f192-4e1e-9a66-5fb13dd555b2" providerId="ADAL" clId="{952DA61E-397A-47BB-8E3E-1B38E3DAC2D9}" dt="2024-01-24T18:44:41.058" v="636" actId="21"/>
          <ac:spMkLst>
            <pc:docMk/>
            <pc:sldMk cId="372920950" sldId="518"/>
            <ac:spMk id="7" creationId="{8103113D-3FA7-10C8-CFF6-CF0FA3CF28D4}"/>
          </ac:spMkLst>
        </pc:spChg>
      </pc:sldChg>
      <pc:sldChg chg="modSp mod modNotesTx">
        <pc:chgData name="Marie D Wood" userId="aa2bd842-f192-4e1e-9a66-5fb13dd555b2" providerId="ADAL" clId="{952DA61E-397A-47BB-8E3E-1B38E3DAC2D9}" dt="2024-01-24T18:49:18.354" v="664" actId="20577"/>
        <pc:sldMkLst>
          <pc:docMk/>
          <pc:sldMk cId="165733473" sldId="519"/>
        </pc:sldMkLst>
        <pc:spChg chg="mod">
          <ac:chgData name="Marie D Wood" userId="aa2bd842-f192-4e1e-9a66-5fb13dd555b2" providerId="ADAL" clId="{952DA61E-397A-47BB-8E3E-1B38E3DAC2D9}" dt="2024-01-24T18:49:18.354" v="664" actId="20577"/>
          <ac:spMkLst>
            <pc:docMk/>
            <pc:sldMk cId="165733473" sldId="519"/>
            <ac:spMk id="5" creationId="{B7278418-EB2A-8766-EC92-613B2ACBA277}"/>
          </ac:spMkLst>
        </pc:spChg>
        <pc:spChg chg="mod">
          <ac:chgData name="Marie D Wood" userId="aa2bd842-f192-4e1e-9a66-5fb13dd555b2" providerId="ADAL" clId="{952DA61E-397A-47BB-8E3E-1B38E3DAC2D9}" dt="2024-01-24T18:46:22.606" v="641" actId="5793"/>
          <ac:spMkLst>
            <pc:docMk/>
            <pc:sldMk cId="165733473" sldId="519"/>
            <ac:spMk id="7" creationId="{8103113D-3FA7-10C8-CFF6-CF0FA3CF28D4}"/>
          </ac:spMkLst>
        </pc:spChg>
      </pc:sldChg>
      <pc:sldChg chg="modSp mod">
        <pc:chgData name="Marie D Wood" userId="aa2bd842-f192-4e1e-9a66-5fb13dd555b2" providerId="ADAL" clId="{952DA61E-397A-47BB-8E3E-1B38E3DAC2D9}" dt="2024-01-24T18:49:39.990" v="666"/>
        <pc:sldMkLst>
          <pc:docMk/>
          <pc:sldMk cId="4124579669" sldId="520"/>
        </pc:sldMkLst>
        <pc:spChg chg="mod">
          <ac:chgData name="Marie D Wood" userId="aa2bd842-f192-4e1e-9a66-5fb13dd555b2" providerId="ADAL" clId="{952DA61E-397A-47BB-8E3E-1B38E3DAC2D9}" dt="2024-01-24T18:49:39.990" v="666"/>
          <ac:spMkLst>
            <pc:docMk/>
            <pc:sldMk cId="4124579669" sldId="520"/>
            <ac:spMk id="5" creationId="{B7278418-EB2A-8766-EC92-613B2ACBA277}"/>
          </ac:spMkLst>
        </pc:spChg>
        <pc:spChg chg="mod">
          <ac:chgData name="Marie D Wood" userId="aa2bd842-f192-4e1e-9a66-5fb13dd555b2" providerId="ADAL" clId="{952DA61E-397A-47BB-8E3E-1B38E3DAC2D9}" dt="2024-01-24T18:47:59.662" v="659" actId="20577"/>
          <ac:spMkLst>
            <pc:docMk/>
            <pc:sldMk cId="4124579669" sldId="520"/>
            <ac:spMk id="7" creationId="{8103113D-3FA7-10C8-CFF6-CF0FA3CF28D4}"/>
          </ac:spMkLst>
        </pc:spChg>
      </pc:sldChg>
      <pc:sldChg chg="modSp del mod">
        <pc:chgData name="Marie D Wood" userId="aa2bd842-f192-4e1e-9a66-5fb13dd555b2" providerId="ADAL" clId="{952DA61E-397A-47BB-8E3E-1B38E3DAC2D9}" dt="2024-01-24T18:47:23.668" v="648" actId="47"/>
        <pc:sldMkLst>
          <pc:docMk/>
          <pc:sldMk cId="663443470" sldId="521"/>
        </pc:sldMkLst>
        <pc:spChg chg="mod">
          <ac:chgData name="Marie D Wood" userId="aa2bd842-f192-4e1e-9a66-5fb13dd555b2" providerId="ADAL" clId="{952DA61E-397A-47BB-8E3E-1B38E3DAC2D9}" dt="2024-01-24T18:47:06.424" v="643" actId="21"/>
          <ac:spMkLst>
            <pc:docMk/>
            <pc:sldMk cId="663443470" sldId="521"/>
            <ac:spMk id="7" creationId="{8103113D-3FA7-10C8-CFF6-CF0FA3CF28D4}"/>
          </ac:spMkLst>
        </pc:spChg>
      </pc:sldChg>
      <pc:sldChg chg="modSp mod ord modNotesTx">
        <pc:chgData name="Marie D Wood" userId="aa2bd842-f192-4e1e-9a66-5fb13dd555b2" providerId="ADAL" clId="{952DA61E-397A-47BB-8E3E-1B38E3DAC2D9}" dt="2024-01-24T18:57:23.449" v="726" actId="15"/>
        <pc:sldMkLst>
          <pc:docMk/>
          <pc:sldMk cId="2071456576" sldId="522"/>
        </pc:sldMkLst>
        <pc:spChg chg="mod">
          <ac:chgData name="Marie D Wood" userId="aa2bd842-f192-4e1e-9a66-5fb13dd555b2" providerId="ADAL" clId="{952DA61E-397A-47BB-8E3E-1B38E3DAC2D9}" dt="2024-01-24T18:55:17.986" v="709" actId="20577"/>
          <ac:spMkLst>
            <pc:docMk/>
            <pc:sldMk cId="2071456576" sldId="522"/>
            <ac:spMk id="5" creationId="{B7278418-EB2A-8766-EC92-613B2ACBA277}"/>
          </ac:spMkLst>
        </pc:spChg>
        <pc:spChg chg="mod">
          <ac:chgData name="Marie D Wood" userId="aa2bd842-f192-4e1e-9a66-5fb13dd555b2" providerId="ADAL" clId="{952DA61E-397A-47BB-8E3E-1B38E3DAC2D9}" dt="2024-01-24T18:57:23.449" v="726" actId="15"/>
          <ac:spMkLst>
            <pc:docMk/>
            <pc:sldMk cId="2071456576" sldId="522"/>
            <ac:spMk id="7" creationId="{8103113D-3FA7-10C8-CFF6-CF0FA3CF28D4}"/>
          </ac:spMkLst>
        </pc:spChg>
      </pc:sldChg>
      <pc:sldChg chg="modSp mod modNotesTx">
        <pc:chgData name="Marie D Wood" userId="aa2bd842-f192-4e1e-9a66-5fb13dd555b2" providerId="ADAL" clId="{952DA61E-397A-47BB-8E3E-1B38E3DAC2D9}" dt="2024-01-24T18:55:48.403" v="713"/>
        <pc:sldMkLst>
          <pc:docMk/>
          <pc:sldMk cId="1280580157" sldId="523"/>
        </pc:sldMkLst>
        <pc:spChg chg="mod">
          <ac:chgData name="Marie D Wood" userId="aa2bd842-f192-4e1e-9a66-5fb13dd555b2" providerId="ADAL" clId="{952DA61E-397A-47BB-8E3E-1B38E3DAC2D9}" dt="2024-01-24T18:54:21.149" v="702"/>
          <ac:spMkLst>
            <pc:docMk/>
            <pc:sldMk cId="1280580157" sldId="523"/>
            <ac:spMk id="5" creationId="{B7278418-EB2A-8766-EC92-613B2ACBA277}"/>
          </ac:spMkLst>
        </pc:spChg>
        <pc:spChg chg="mod">
          <ac:chgData name="Marie D Wood" userId="aa2bd842-f192-4e1e-9a66-5fb13dd555b2" providerId="ADAL" clId="{952DA61E-397A-47BB-8E3E-1B38E3DAC2D9}" dt="2024-01-10T18:50:14.333" v="149" actId="948"/>
          <ac:spMkLst>
            <pc:docMk/>
            <pc:sldMk cId="1280580157" sldId="523"/>
            <ac:spMk id="7" creationId="{8103113D-3FA7-10C8-CFF6-CF0FA3CF28D4}"/>
          </ac:spMkLst>
        </pc:spChg>
        <pc:picChg chg="mod">
          <ac:chgData name="Marie D Wood" userId="aa2bd842-f192-4e1e-9a66-5fb13dd555b2" providerId="ADAL" clId="{952DA61E-397A-47BB-8E3E-1B38E3DAC2D9}" dt="2024-01-10T18:50:24.202" v="152" actId="1076"/>
          <ac:picMkLst>
            <pc:docMk/>
            <pc:sldMk cId="1280580157" sldId="523"/>
            <ac:picMk id="11266" creationId="{39294791-6F78-AC3B-958C-ADD12B2DD2F7}"/>
          </ac:picMkLst>
        </pc:picChg>
      </pc:sldChg>
      <pc:sldChg chg="modSp mod modNotesTx">
        <pc:chgData name="Marie D Wood" userId="aa2bd842-f192-4e1e-9a66-5fb13dd555b2" providerId="ADAL" clId="{952DA61E-397A-47BB-8E3E-1B38E3DAC2D9}" dt="2024-01-24T19:00:18.514" v="740" actId="14"/>
        <pc:sldMkLst>
          <pc:docMk/>
          <pc:sldMk cId="17140509" sldId="524"/>
        </pc:sldMkLst>
        <pc:spChg chg="mod">
          <ac:chgData name="Marie D Wood" userId="aa2bd842-f192-4e1e-9a66-5fb13dd555b2" providerId="ADAL" clId="{952DA61E-397A-47BB-8E3E-1B38E3DAC2D9}" dt="2024-01-24T18:54:28.689" v="703"/>
          <ac:spMkLst>
            <pc:docMk/>
            <pc:sldMk cId="17140509" sldId="524"/>
            <ac:spMk id="5" creationId="{B7278418-EB2A-8766-EC92-613B2ACBA277}"/>
          </ac:spMkLst>
        </pc:spChg>
        <pc:spChg chg="mod">
          <ac:chgData name="Marie D Wood" userId="aa2bd842-f192-4e1e-9a66-5fb13dd555b2" providerId="ADAL" clId="{952DA61E-397A-47BB-8E3E-1B38E3DAC2D9}" dt="2024-01-24T18:59:44.154" v="736" actId="15"/>
          <ac:spMkLst>
            <pc:docMk/>
            <pc:sldMk cId="17140509" sldId="524"/>
            <ac:spMk id="7" creationId="{8103113D-3FA7-10C8-CFF6-CF0FA3CF28D4}"/>
          </ac:spMkLst>
        </pc:spChg>
      </pc:sldChg>
      <pc:sldChg chg="modSp del mod">
        <pc:chgData name="Marie D Wood" userId="aa2bd842-f192-4e1e-9a66-5fb13dd555b2" providerId="ADAL" clId="{952DA61E-397A-47BB-8E3E-1B38E3DAC2D9}" dt="2024-01-24T19:00:21.091" v="741" actId="47"/>
        <pc:sldMkLst>
          <pc:docMk/>
          <pc:sldMk cId="2223524694" sldId="525"/>
        </pc:sldMkLst>
        <pc:spChg chg="mod">
          <ac:chgData name="Marie D Wood" userId="aa2bd842-f192-4e1e-9a66-5fb13dd555b2" providerId="ADAL" clId="{952DA61E-397A-47BB-8E3E-1B38E3DAC2D9}" dt="2024-01-24T18:54:33.375" v="704"/>
          <ac:spMkLst>
            <pc:docMk/>
            <pc:sldMk cId="2223524694" sldId="525"/>
            <ac:spMk id="5" creationId="{B7278418-EB2A-8766-EC92-613B2ACBA277}"/>
          </ac:spMkLst>
        </pc:spChg>
        <pc:spChg chg="mod">
          <ac:chgData name="Marie D Wood" userId="aa2bd842-f192-4e1e-9a66-5fb13dd555b2" providerId="ADAL" clId="{952DA61E-397A-47BB-8E3E-1B38E3DAC2D9}" dt="2024-01-24T19:00:07.659" v="737" actId="21"/>
          <ac:spMkLst>
            <pc:docMk/>
            <pc:sldMk cId="2223524694" sldId="525"/>
            <ac:spMk id="7" creationId="{8103113D-3FA7-10C8-CFF6-CF0FA3CF28D4}"/>
          </ac:spMkLst>
        </pc:spChg>
      </pc:sldChg>
      <pc:sldChg chg="modSp mod">
        <pc:chgData name="Marie D Wood" userId="aa2bd842-f192-4e1e-9a66-5fb13dd555b2" providerId="ADAL" clId="{952DA61E-397A-47BB-8E3E-1B38E3DAC2D9}" dt="2024-01-10T18:52:46.917" v="168" actId="20577"/>
        <pc:sldMkLst>
          <pc:docMk/>
          <pc:sldMk cId="33080053" sldId="526"/>
        </pc:sldMkLst>
        <pc:spChg chg="mod">
          <ac:chgData name="Marie D Wood" userId="aa2bd842-f192-4e1e-9a66-5fb13dd555b2" providerId="ADAL" clId="{952DA61E-397A-47BB-8E3E-1B38E3DAC2D9}" dt="2024-01-10T18:52:46.917" v="168" actId="20577"/>
          <ac:spMkLst>
            <pc:docMk/>
            <pc:sldMk cId="33080053" sldId="526"/>
            <ac:spMk id="7" creationId="{8103113D-3FA7-10C8-CFF6-CF0FA3CF28D4}"/>
          </ac:spMkLst>
        </pc:spChg>
      </pc:sldChg>
      <pc:sldChg chg="modSp mod">
        <pc:chgData name="Marie D Wood" userId="aa2bd842-f192-4e1e-9a66-5fb13dd555b2" providerId="ADAL" clId="{952DA61E-397A-47BB-8E3E-1B38E3DAC2D9}" dt="2024-01-10T18:53:12.578" v="184" actId="20577"/>
        <pc:sldMkLst>
          <pc:docMk/>
          <pc:sldMk cId="3234835290" sldId="527"/>
        </pc:sldMkLst>
        <pc:spChg chg="mod">
          <ac:chgData name="Marie D Wood" userId="aa2bd842-f192-4e1e-9a66-5fb13dd555b2" providerId="ADAL" clId="{952DA61E-397A-47BB-8E3E-1B38E3DAC2D9}" dt="2024-01-10T18:53:12.578" v="184" actId="20577"/>
          <ac:spMkLst>
            <pc:docMk/>
            <pc:sldMk cId="3234835290" sldId="527"/>
            <ac:spMk id="7" creationId="{8103113D-3FA7-10C8-CFF6-CF0FA3CF28D4}"/>
          </ac:spMkLst>
        </pc:spChg>
      </pc:sldChg>
      <pc:sldChg chg="modSp mod">
        <pc:chgData name="Marie D Wood" userId="aa2bd842-f192-4e1e-9a66-5fb13dd555b2" providerId="ADAL" clId="{952DA61E-397A-47BB-8E3E-1B38E3DAC2D9}" dt="2024-01-10T18:53:30.497" v="188" actId="948"/>
        <pc:sldMkLst>
          <pc:docMk/>
          <pc:sldMk cId="1593749462" sldId="528"/>
        </pc:sldMkLst>
        <pc:spChg chg="mod">
          <ac:chgData name="Marie D Wood" userId="aa2bd842-f192-4e1e-9a66-5fb13dd555b2" providerId="ADAL" clId="{952DA61E-397A-47BB-8E3E-1B38E3DAC2D9}" dt="2024-01-10T18:53:30.497" v="188" actId="948"/>
          <ac:spMkLst>
            <pc:docMk/>
            <pc:sldMk cId="1593749462" sldId="528"/>
            <ac:spMk id="7" creationId="{8103113D-3FA7-10C8-CFF6-CF0FA3CF28D4}"/>
          </ac:spMkLst>
        </pc:spChg>
      </pc:sldChg>
      <pc:sldChg chg="modSp mod">
        <pc:chgData name="Marie D Wood" userId="aa2bd842-f192-4e1e-9a66-5fb13dd555b2" providerId="ADAL" clId="{952DA61E-397A-47BB-8E3E-1B38E3DAC2D9}" dt="2024-01-10T18:54:22.974" v="200" actId="1076"/>
        <pc:sldMkLst>
          <pc:docMk/>
          <pc:sldMk cId="417864523" sldId="530"/>
        </pc:sldMkLst>
        <pc:spChg chg="mod">
          <ac:chgData name="Marie D Wood" userId="aa2bd842-f192-4e1e-9a66-5fb13dd555b2" providerId="ADAL" clId="{952DA61E-397A-47BB-8E3E-1B38E3DAC2D9}" dt="2024-01-10T18:54:22.974" v="200" actId="1076"/>
          <ac:spMkLst>
            <pc:docMk/>
            <pc:sldMk cId="417864523" sldId="530"/>
            <ac:spMk id="7" creationId="{8103113D-3FA7-10C8-CFF6-CF0FA3CF28D4}"/>
          </ac:spMkLst>
        </pc:spChg>
        <pc:picChg chg="mod">
          <ac:chgData name="Marie D Wood" userId="aa2bd842-f192-4e1e-9a66-5fb13dd555b2" providerId="ADAL" clId="{952DA61E-397A-47BB-8E3E-1B38E3DAC2D9}" dt="2024-01-10T18:54:18.293" v="199" actId="1076"/>
          <ac:picMkLst>
            <pc:docMk/>
            <pc:sldMk cId="417864523" sldId="530"/>
            <ac:picMk id="12290" creationId="{3C43B1E4-65B4-451B-53EE-0620F4CF984F}"/>
          </ac:picMkLst>
        </pc:picChg>
      </pc:sldChg>
      <pc:sldChg chg="modSp mod">
        <pc:chgData name="Marie D Wood" userId="aa2bd842-f192-4e1e-9a66-5fb13dd555b2" providerId="ADAL" clId="{952DA61E-397A-47BB-8E3E-1B38E3DAC2D9}" dt="2024-01-10T18:55:22.975" v="212" actId="1076"/>
        <pc:sldMkLst>
          <pc:docMk/>
          <pc:sldMk cId="4132585939" sldId="531"/>
        </pc:sldMkLst>
        <pc:spChg chg="mod">
          <ac:chgData name="Marie D Wood" userId="aa2bd842-f192-4e1e-9a66-5fb13dd555b2" providerId="ADAL" clId="{952DA61E-397A-47BB-8E3E-1B38E3DAC2D9}" dt="2024-01-10T18:55:22.975" v="212" actId="1076"/>
          <ac:spMkLst>
            <pc:docMk/>
            <pc:sldMk cId="4132585939" sldId="531"/>
            <ac:spMk id="7" creationId="{8103113D-3FA7-10C8-CFF6-CF0FA3CF28D4}"/>
          </ac:spMkLst>
        </pc:spChg>
      </pc:sldChg>
      <pc:sldChg chg="modSp add mod">
        <pc:chgData name="Marie D Wood" userId="aa2bd842-f192-4e1e-9a66-5fb13dd555b2" providerId="ADAL" clId="{952DA61E-397A-47BB-8E3E-1B38E3DAC2D9}" dt="2024-01-24T18:49:34.129" v="665"/>
        <pc:sldMkLst>
          <pc:docMk/>
          <pc:sldMk cId="900611554" sldId="532"/>
        </pc:sldMkLst>
        <pc:spChg chg="mod">
          <ac:chgData name="Marie D Wood" userId="aa2bd842-f192-4e1e-9a66-5fb13dd555b2" providerId="ADAL" clId="{952DA61E-397A-47BB-8E3E-1B38E3DAC2D9}" dt="2024-01-24T18:49:34.129" v="665"/>
          <ac:spMkLst>
            <pc:docMk/>
            <pc:sldMk cId="900611554" sldId="532"/>
            <ac:spMk id="5" creationId="{B7278418-EB2A-8766-EC92-613B2ACBA277}"/>
          </ac:spMkLst>
        </pc:spChg>
        <pc:spChg chg="mod">
          <ac:chgData name="Marie D Wood" userId="aa2bd842-f192-4e1e-9a66-5fb13dd555b2" providerId="ADAL" clId="{952DA61E-397A-47BB-8E3E-1B38E3DAC2D9}" dt="2024-01-24T18:48:34.574" v="660" actId="33524"/>
          <ac:spMkLst>
            <pc:docMk/>
            <pc:sldMk cId="900611554" sldId="532"/>
            <ac:spMk id="7" creationId="{8103113D-3FA7-10C8-CFF6-CF0FA3CF28D4}"/>
          </ac:spMkLst>
        </pc:spChg>
      </pc:sldChg>
      <pc:sldChg chg="modSp add del mod modNotesTx">
        <pc:chgData name="Marie D Wood" userId="aa2bd842-f192-4e1e-9a66-5fb13dd555b2" providerId="ADAL" clId="{952DA61E-397A-47BB-8E3E-1B38E3DAC2D9}" dt="2024-01-24T18:31:58.200" v="517" actId="47"/>
        <pc:sldMkLst>
          <pc:docMk/>
          <pc:sldMk cId="3763266036" sldId="532"/>
        </pc:sldMkLst>
        <pc:spChg chg="mod">
          <ac:chgData name="Marie D Wood" userId="aa2bd842-f192-4e1e-9a66-5fb13dd555b2" providerId="ADAL" clId="{952DA61E-397A-47BB-8E3E-1B38E3DAC2D9}" dt="2024-01-24T18:30:41.095" v="504" actId="21"/>
          <ac:spMkLst>
            <pc:docMk/>
            <pc:sldMk cId="3763266036" sldId="532"/>
            <ac:spMk id="7" creationId="{8103113D-3FA7-10C8-CFF6-CF0FA3CF28D4}"/>
          </ac:spMkLst>
        </pc:spChg>
      </pc:sldChg>
      <pc:sldChg chg="modSp add del mod ord">
        <pc:chgData name="Marie D Wood" userId="aa2bd842-f192-4e1e-9a66-5fb13dd555b2" providerId="ADAL" clId="{952DA61E-397A-47BB-8E3E-1B38E3DAC2D9}" dt="2024-01-24T18:55:23.925" v="710" actId="47"/>
        <pc:sldMkLst>
          <pc:docMk/>
          <pc:sldMk cId="3039642615" sldId="533"/>
        </pc:sldMkLst>
        <pc:spChg chg="mod">
          <ac:chgData name="Marie D Wood" userId="aa2bd842-f192-4e1e-9a66-5fb13dd555b2" providerId="ADAL" clId="{952DA61E-397A-47BB-8E3E-1B38E3DAC2D9}" dt="2024-01-24T18:53:56.558" v="700" actId="20577"/>
          <ac:spMkLst>
            <pc:docMk/>
            <pc:sldMk cId="3039642615" sldId="533"/>
            <ac:spMk id="5" creationId="{B7278418-EB2A-8766-EC92-613B2ACBA277}"/>
          </ac:spMkLst>
        </pc:spChg>
      </pc:sldChg>
      <pc:sldMasterChg chg="modSp modSldLayout">
        <pc:chgData name="Marie D Wood" userId="aa2bd842-f192-4e1e-9a66-5fb13dd555b2" providerId="ADAL" clId="{952DA61E-397A-47BB-8E3E-1B38E3DAC2D9}" dt="2024-01-10T18:37:41.895" v="2" actId="735"/>
        <pc:sldMasterMkLst>
          <pc:docMk/>
          <pc:sldMasterMk cId="0" sldId="2147493460"/>
        </pc:sldMasterMkLst>
        <pc:sldLayoutChg chg="modSp">
          <pc:chgData name="Marie D Wood" userId="aa2bd842-f192-4e1e-9a66-5fb13dd555b2" providerId="ADAL" clId="{952DA61E-397A-47BB-8E3E-1B38E3DAC2D9}" dt="2024-01-10T18:37:28.810" v="1" actId="735"/>
          <pc:sldLayoutMkLst>
            <pc:docMk/>
            <pc:sldMasterMk cId="0" sldId="2147493460"/>
            <pc:sldLayoutMk cId="2595775991" sldId="2147493474"/>
          </pc:sldLayoutMkLst>
        </pc:sldLayoutChg>
      </pc:sldMasterChg>
      <pc:sldMasterChg chg="modSldLayout">
        <pc:chgData name="Marie D Wood" userId="aa2bd842-f192-4e1e-9a66-5fb13dd555b2" providerId="ADAL" clId="{952DA61E-397A-47BB-8E3E-1B38E3DAC2D9}" dt="2024-01-10T18:37:26.119" v="0" actId="735"/>
        <pc:sldMasterMkLst>
          <pc:docMk/>
          <pc:sldMasterMk cId="0" sldId="2147493466"/>
        </pc:sldMasterMkLst>
        <pc:sldLayoutChg chg="modSp">
          <pc:chgData name="Marie D Wood" userId="aa2bd842-f192-4e1e-9a66-5fb13dd555b2" providerId="ADAL" clId="{952DA61E-397A-47BB-8E3E-1B38E3DAC2D9}" dt="2024-01-10T18:37:26.119" v="0" actId="735"/>
          <pc:sldLayoutMkLst>
            <pc:docMk/>
            <pc:sldMasterMk cId="0" sldId="2147493466"/>
            <pc:sldLayoutMk cId="3344861238" sldId="214749347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D0F6E1-8E43-44BB-AD10-2D118302B846}"/>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A9C8FFBC-F1EF-49C4-B2DA-DFD741760FD4}"/>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eaLnBrk="1" hangingPunct="1">
              <a:defRPr sz="1200"/>
            </a:lvl1pPr>
          </a:lstStyle>
          <a:p>
            <a:pPr>
              <a:defRPr/>
            </a:pPr>
            <a:fld id="{0A4128A1-2553-4925-80BE-11C9C0688C53}" type="datetimeFigureOut">
              <a:rPr lang="en-US"/>
              <a:pPr>
                <a:defRPr/>
              </a:pPr>
              <a:t>1/24/2024</a:t>
            </a:fld>
            <a:endParaRPr lang="en-US" dirty="0"/>
          </a:p>
        </p:txBody>
      </p:sp>
      <p:sp>
        <p:nvSpPr>
          <p:cNvPr id="4" name="Footer Placeholder 3">
            <a:extLst>
              <a:ext uri="{FF2B5EF4-FFF2-40B4-BE49-F238E27FC236}">
                <a16:creationId xmlns:a16="http://schemas.microsoft.com/office/drawing/2014/main" id="{FC1B2341-728B-4800-8976-E62E7E046AD5}"/>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eaLnBrk="1" hangingPunct="1">
              <a:defRPr sz="1200"/>
            </a:lvl1pPr>
          </a:lstStyle>
          <a:p>
            <a:pPr>
              <a:defRPr/>
            </a:pPr>
            <a:endParaRPr lang="en-US" dirty="0"/>
          </a:p>
        </p:txBody>
      </p:sp>
      <p:sp>
        <p:nvSpPr>
          <p:cNvPr id="5" name="Slide Number Placeholder 4">
            <a:extLst>
              <a:ext uri="{FF2B5EF4-FFF2-40B4-BE49-F238E27FC236}">
                <a16:creationId xmlns:a16="http://schemas.microsoft.com/office/drawing/2014/main" id="{B8E81DBA-615F-46FB-B05F-A92766D5D1BF}"/>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eaLnBrk="1" hangingPunct="1">
              <a:defRPr sz="1200"/>
            </a:lvl1pPr>
          </a:lstStyle>
          <a:p>
            <a:pPr>
              <a:defRPr/>
            </a:pPr>
            <a:fld id="{D0868E51-713C-4D54-B1DE-277270EA252E}"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58705B-88C0-42CA-81F7-0E875CE611E6}"/>
              </a:ext>
            </a:extLst>
          </p:cNvPr>
          <p:cNvSpPr>
            <a:spLocks noGrp="1"/>
          </p:cNvSpPr>
          <p:nvPr>
            <p:ph type="hdr" sz="quarter"/>
          </p:nvPr>
        </p:nvSpPr>
        <p:spPr>
          <a:xfrm>
            <a:off x="0" y="0"/>
            <a:ext cx="3038475" cy="466725"/>
          </a:xfrm>
          <a:prstGeom prst="rect">
            <a:avLst/>
          </a:prstGeom>
        </p:spPr>
        <p:txBody>
          <a:bodyPr vert="horz" lIns="93177" tIns="46589" rIns="93177" bIns="46589"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9EE15126-4888-4932-B6C3-7B02C0C75981}"/>
              </a:ext>
            </a:extLst>
          </p:cNvPr>
          <p:cNvSpPr>
            <a:spLocks noGrp="1"/>
          </p:cNvSpPr>
          <p:nvPr>
            <p:ph type="dt" idx="1"/>
          </p:nvPr>
        </p:nvSpPr>
        <p:spPr>
          <a:xfrm>
            <a:off x="3970338" y="0"/>
            <a:ext cx="3038475" cy="466725"/>
          </a:xfrm>
          <a:prstGeom prst="rect">
            <a:avLst/>
          </a:prstGeom>
        </p:spPr>
        <p:txBody>
          <a:bodyPr vert="horz" lIns="93177" tIns="46589" rIns="93177" bIns="46589" rtlCol="0"/>
          <a:lstStyle>
            <a:lvl1pPr algn="r" eaLnBrk="1" hangingPunct="1">
              <a:defRPr sz="1200"/>
            </a:lvl1pPr>
          </a:lstStyle>
          <a:p>
            <a:pPr>
              <a:defRPr/>
            </a:pPr>
            <a:fld id="{73FBF92F-34BB-4974-879D-422CCDC29AB9}" type="datetimeFigureOut">
              <a:rPr lang="en-US"/>
              <a:pPr>
                <a:defRPr/>
              </a:pPr>
              <a:t>1/24/2024</a:t>
            </a:fld>
            <a:endParaRPr lang="en-US" dirty="0"/>
          </a:p>
        </p:txBody>
      </p:sp>
      <p:sp>
        <p:nvSpPr>
          <p:cNvPr id="4" name="Slide Image Placeholder 3">
            <a:extLst>
              <a:ext uri="{FF2B5EF4-FFF2-40B4-BE49-F238E27FC236}">
                <a16:creationId xmlns:a16="http://schemas.microsoft.com/office/drawing/2014/main" id="{8413FD02-48A4-4DA7-89E7-2FC09C069680}"/>
              </a:ext>
            </a:extLst>
          </p:cNvPr>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a:extLst>
              <a:ext uri="{FF2B5EF4-FFF2-40B4-BE49-F238E27FC236}">
                <a16:creationId xmlns:a16="http://schemas.microsoft.com/office/drawing/2014/main" id="{48FFBB92-9C3B-4112-BD83-4F999ECDDF91}"/>
              </a:ext>
            </a:extLst>
          </p:cNvPr>
          <p:cNvSpPr>
            <a:spLocks noGrp="1"/>
          </p:cNvSpPr>
          <p:nvPr>
            <p:ph type="body" sz="quarter" idx="3"/>
          </p:nvPr>
        </p:nvSpPr>
        <p:spPr>
          <a:xfrm>
            <a:off x="701675" y="4473575"/>
            <a:ext cx="5607050" cy="3660775"/>
          </a:xfrm>
          <a:prstGeom prst="rect">
            <a:avLst/>
          </a:prstGeom>
        </p:spPr>
        <p:txBody>
          <a:bodyPr vert="horz" lIns="93177" tIns="46589" rIns="93177" bIns="4658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F66B235-252E-401B-AB21-D8A166EA2841}"/>
              </a:ext>
            </a:extLst>
          </p:cNvPr>
          <p:cNvSpPr>
            <a:spLocks noGrp="1"/>
          </p:cNvSpPr>
          <p:nvPr>
            <p:ph type="ftr" sz="quarter" idx="4"/>
          </p:nvPr>
        </p:nvSpPr>
        <p:spPr>
          <a:xfrm>
            <a:off x="0" y="8829675"/>
            <a:ext cx="3038475" cy="466725"/>
          </a:xfrm>
          <a:prstGeom prst="rect">
            <a:avLst/>
          </a:prstGeom>
        </p:spPr>
        <p:txBody>
          <a:bodyPr vert="horz" lIns="93177" tIns="46589" rIns="93177" bIns="46589" rtlCol="0" anchor="b"/>
          <a:lstStyle>
            <a:lvl1pPr algn="l" eaLnBrk="1" hangingPunct="1">
              <a:defRPr sz="1200"/>
            </a:lvl1pPr>
          </a:lstStyle>
          <a:p>
            <a:pPr>
              <a:defRPr/>
            </a:pPr>
            <a:endParaRPr lang="en-US" dirty="0"/>
          </a:p>
        </p:txBody>
      </p:sp>
      <p:sp>
        <p:nvSpPr>
          <p:cNvPr id="7" name="Slide Number Placeholder 6">
            <a:extLst>
              <a:ext uri="{FF2B5EF4-FFF2-40B4-BE49-F238E27FC236}">
                <a16:creationId xmlns:a16="http://schemas.microsoft.com/office/drawing/2014/main" id="{FC0EAA52-B793-40A2-A43E-34445910796B}"/>
              </a:ext>
            </a:extLst>
          </p:cNvPr>
          <p:cNvSpPr>
            <a:spLocks noGrp="1"/>
          </p:cNvSpPr>
          <p:nvPr>
            <p:ph type="sldNum" sz="quarter" idx="5"/>
          </p:nvPr>
        </p:nvSpPr>
        <p:spPr>
          <a:xfrm>
            <a:off x="3970338" y="8829675"/>
            <a:ext cx="3038475" cy="466725"/>
          </a:xfrm>
          <a:prstGeom prst="rect">
            <a:avLst/>
          </a:prstGeom>
        </p:spPr>
        <p:txBody>
          <a:bodyPr vert="horz" lIns="93177" tIns="46589" rIns="93177" bIns="46589" rtlCol="0" anchor="b"/>
          <a:lstStyle>
            <a:lvl1pPr algn="r" eaLnBrk="1" hangingPunct="1">
              <a:defRPr sz="1200"/>
            </a:lvl1pPr>
          </a:lstStyle>
          <a:p>
            <a:pPr>
              <a:defRPr/>
            </a:pPr>
            <a:fld id="{D0B7D74D-C969-4920-A7A6-E44C909EE3F2}"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976F7B8F-3F81-492C-A80E-CAF72B928D5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397E328E-CCBA-4478-9B04-890335BD2D3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F0A16267-A242-433D-8871-F958D211A51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a:t>
            </a:fld>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spcAft>
                <a:spcPts val="600"/>
              </a:spcAft>
            </a:pPr>
            <a:r>
              <a:rPr lang="en-US" b="0" i="0" dirty="0">
                <a:effectLst/>
                <a:latin typeface="-apple-system"/>
              </a:rPr>
              <a:t>Evaluating filtering helps determine if all required data is present for full analysis and ensures whatever exclusions were consciously applied are made transparent. </a:t>
            </a:r>
          </a:p>
          <a:p>
            <a:pPr lvl="1">
              <a:spcBef>
                <a:spcPts val="600"/>
              </a:spcBef>
              <a:spcAft>
                <a:spcPts val="600"/>
              </a:spcAft>
            </a:pPr>
            <a:r>
              <a:rPr lang="en-US" b="0" i="0" dirty="0">
                <a:effectLst/>
                <a:latin typeface="-apple-system"/>
              </a:rPr>
              <a:t>Reconstructing filtering steps allows for reprocessing data differently if initial areas for investigation prove fruitless.</a:t>
            </a:r>
          </a:p>
          <a:p>
            <a:pPr lvl="1">
              <a:spcBef>
                <a:spcPts val="600"/>
              </a:spcBef>
              <a:spcAft>
                <a:spcPts val="600"/>
              </a:spcAft>
            </a:pPr>
            <a:r>
              <a:rPr lang="en-US" b="0" i="0" dirty="0">
                <a:effectLst/>
                <a:latin typeface="-apple-system"/>
              </a:rPr>
              <a:t>Full transparency on the sequence of included, excluded and transformed data powerfully informs analysis and guards against confirmation biases creeping in</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16</a:t>
            </a:fld>
            <a:endParaRPr lang="en-US" dirty="0"/>
          </a:p>
        </p:txBody>
      </p:sp>
    </p:spTree>
    <p:extLst>
      <p:ext uri="{BB962C8B-B14F-4D97-AF65-F5344CB8AC3E}">
        <p14:creationId xmlns:p14="http://schemas.microsoft.com/office/powerpoint/2010/main" val="3546840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17</a:t>
            </a:fld>
            <a:endParaRPr lang="en-US" dirty="0"/>
          </a:p>
        </p:txBody>
      </p:sp>
    </p:spTree>
    <p:extLst>
      <p:ext uri="{BB962C8B-B14F-4D97-AF65-F5344CB8AC3E}">
        <p14:creationId xmlns:p14="http://schemas.microsoft.com/office/powerpoint/2010/main" val="2656880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spcAft>
                <a:spcPts val="600"/>
              </a:spcAft>
            </a:pPr>
            <a:r>
              <a:rPr lang="en-US" b="0" i="0" dirty="0">
                <a:effectLst/>
                <a:latin typeface="-apple-system"/>
              </a:rPr>
              <a:t>Evaluating where, why, and to what extent data is missing or falls outside expected distributions allows for fully transparent handling based on appropriateness for goals. </a:t>
            </a:r>
          </a:p>
          <a:p>
            <a:pPr lvl="1">
              <a:spcBef>
                <a:spcPts val="600"/>
              </a:spcBef>
              <a:spcAft>
                <a:spcPts val="600"/>
              </a:spcAft>
            </a:pPr>
            <a:r>
              <a:rPr lang="en-US" b="0" i="0" dirty="0">
                <a:effectLst/>
                <a:latin typeface="-apple-system"/>
              </a:rPr>
              <a:t>This enables tackling whether such anomalies can be meaningfully addressed or need acknowledgment during analysis. </a:t>
            </a:r>
          </a:p>
          <a:p>
            <a:pPr lvl="1">
              <a:spcBef>
                <a:spcPts val="600"/>
              </a:spcBef>
              <a:spcAft>
                <a:spcPts val="600"/>
              </a:spcAft>
            </a:pPr>
            <a:r>
              <a:rPr lang="en-US" b="0" i="0" dirty="0">
                <a:effectLst/>
                <a:latin typeface="-apple-system"/>
              </a:rPr>
              <a:t>The end result are insights and findings that reliably represent the full, complex picture rather than a conveniently filtered subset.</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18</a:t>
            </a:fld>
            <a:endParaRPr lang="en-US" dirty="0"/>
          </a:p>
        </p:txBody>
      </p:sp>
    </p:spTree>
    <p:extLst>
      <p:ext uri="{BB962C8B-B14F-4D97-AF65-F5344CB8AC3E}">
        <p14:creationId xmlns:p14="http://schemas.microsoft.com/office/powerpoint/2010/main" val="3950895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spcAft>
                <a:spcPts val="600"/>
              </a:spcAft>
            </a:pPr>
            <a:r>
              <a:rPr lang="en-US" b="0" i="0" dirty="0">
                <a:effectLst/>
                <a:latin typeface="-apple-system"/>
              </a:rPr>
              <a:t>Getting ranges and categories wrong means even accurate data can seem to tell flawed stories during analysis. </a:t>
            </a:r>
          </a:p>
          <a:p>
            <a:pPr lvl="0">
              <a:spcBef>
                <a:spcPts val="600"/>
              </a:spcBef>
              <a:spcAft>
                <a:spcPts val="600"/>
              </a:spcAft>
            </a:pPr>
            <a:r>
              <a:rPr lang="en-US" b="0" i="0" dirty="0">
                <a:effectLst/>
                <a:latin typeface="-apple-system"/>
              </a:rPr>
              <a:t>By evaluating segmentation approaches, blindness spots can be illuminated where data could have supported different conclusions with alternative groupings.</a:t>
            </a:r>
          </a:p>
          <a:p>
            <a:pPr lvl="0">
              <a:spcBef>
                <a:spcPts val="600"/>
              </a:spcBef>
              <a:spcAft>
                <a:spcPts val="600"/>
              </a:spcAft>
            </a:pPr>
            <a:endParaRPr lang="en-US" b="0" i="0" dirty="0">
              <a:effectLst/>
              <a:latin typeface="-apple-system"/>
            </a:endParaRPr>
          </a:p>
          <a:p>
            <a:pPr>
              <a:spcBef>
                <a:spcPts val="600"/>
              </a:spcBef>
              <a:spcAft>
                <a:spcPts val="600"/>
              </a:spcAft>
            </a:pPr>
            <a:r>
              <a:rPr lang="en-US" b="0" i="0" dirty="0">
                <a:effectLst/>
                <a:latin typeface="-apple-system"/>
              </a:rPr>
              <a:t>Validating that scales, bands and categories make inherent sense and allow the diversity of the true underlying phenomena to emerge allows the data to guide analysis vs channeling analysis towards confirmation bias. </a:t>
            </a:r>
          </a:p>
          <a:p>
            <a:pPr lvl="0">
              <a:spcBef>
                <a:spcPts val="600"/>
              </a:spcBef>
              <a:spcAft>
                <a:spcPts val="600"/>
              </a:spcAft>
            </a:pPr>
            <a:r>
              <a:rPr lang="en-US" b="0" i="0" dirty="0">
                <a:effectLst/>
                <a:latin typeface="-apple-system"/>
              </a:rPr>
              <a:t>This helps reveal the fullest explanatory and predictive power hidden within the data.</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19</a:t>
            </a:fld>
            <a:endParaRPr lang="en-US" dirty="0"/>
          </a:p>
        </p:txBody>
      </p:sp>
    </p:spTree>
    <p:extLst>
      <p:ext uri="{BB962C8B-B14F-4D97-AF65-F5344CB8AC3E}">
        <p14:creationId xmlns:p14="http://schemas.microsoft.com/office/powerpoint/2010/main" val="2733088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20</a:t>
            </a:fld>
            <a:endParaRPr lang="en-US" dirty="0"/>
          </a:p>
        </p:txBody>
      </p:sp>
    </p:spTree>
    <p:extLst>
      <p:ext uri="{BB962C8B-B14F-4D97-AF65-F5344CB8AC3E}">
        <p14:creationId xmlns:p14="http://schemas.microsoft.com/office/powerpoint/2010/main" val="1058129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21</a:t>
            </a:fld>
            <a:endParaRPr lang="en-US" dirty="0"/>
          </a:p>
        </p:txBody>
      </p:sp>
    </p:spTree>
    <p:extLst>
      <p:ext uri="{BB962C8B-B14F-4D97-AF65-F5344CB8AC3E}">
        <p14:creationId xmlns:p14="http://schemas.microsoft.com/office/powerpoint/2010/main" val="262839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ts val="600"/>
              </a:spcBef>
              <a:spcAft>
                <a:spcPts val="600"/>
              </a:spcAft>
              <a:buClrTx/>
              <a:buSzTx/>
              <a:buFontTx/>
              <a:buNone/>
              <a:tabLst/>
              <a:defRPr/>
            </a:pPr>
            <a:r>
              <a:rPr lang="en-US" b="0" i="0" dirty="0">
                <a:effectLst/>
                <a:latin typeface="-apple-system"/>
              </a:rPr>
              <a:t>As previously discussed, it is essential we fully understand details of data timeliness, completeness, accuracy, relevance to analysis goals, and any exclusions or filters applied over the raw data.</a:t>
            </a:r>
            <a:endParaRPr lang="en-US" dirty="0">
              <a:latin typeface="-apple-system"/>
            </a:endParaRPr>
          </a:p>
          <a:p>
            <a:pPr lvl="0">
              <a:spcBef>
                <a:spcPts val="600"/>
              </a:spcBef>
              <a:spcAft>
                <a:spcPts val="600"/>
              </a:spcAft>
            </a:pPr>
            <a:endParaRPr lang="en-US" b="0" i="0" dirty="0">
              <a:effectLst/>
              <a:latin typeface="-apple-system"/>
            </a:endParaRPr>
          </a:p>
          <a:p>
            <a:pPr lvl="0">
              <a:spcBef>
                <a:spcPts val="600"/>
              </a:spcBef>
              <a:spcAft>
                <a:spcPts val="600"/>
              </a:spcAft>
            </a:pPr>
            <a:r>
              <a:rPr lang="en-US" b="0" i="0" dirty="0">
                <a:effectLst/>
                <a:latin typeface="-apple-system"/>
              </a:rPr>
              <a:t>But similar rigor applied to questioning data must also frame correlation findings appropriately.</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a:effectLst/>
                <a:latin typeface="-apple-system"/>
              </a:rPr>
              <a:t>Correlation analysis can reveal intriguing associations between phenomenon which beg deeper investigation even when the causal mechanisms remain unclear. </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22</a:t>
            </a:fld>
            <a:endParaRPr lang="en-US" dirty="0"/>
          </a:p>
        </p:txBody>
      </p:sp>
    </p:spTree>
    <p:extLst>
      <p:ext uri="{BB962C8B-B14F-4D97-AF65-F5344CB8AC3E}">
        <p14:creationId xmlns:p14="http://schemas.microsoft.com/office/powerpoint/2010/main" val="4137743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23</a:t>
            </a:fld>
            <a:endParaRPr lang="en-US" dirty="0"/>
          </a:p>
        </p:txBody>
      </p:sp>
    </p:spTree>
    <p:extLst>
      <p:ext uri="{BB962C8B-B14F-4D97-AF65-F5344CB8AC3E}">
        <p14:creationId xmlns:p14="http://schemas.microsoft.com/office/powerpoint/2010/main" val="4067147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spcAft>
                <a:spcPts val="600"/>
              </a:spcAft>
            </a:pPr>
            <a:r>
              <a:rPr lang="en-US" b="0" i="0" dirty="0">
                <a:effectLst/>
                <a:latin typeface="-apple-system"/>
              </a:rPr>
              <a:t>Evaluating how strongly and reliably data can support claims around correlation relationships is critical. </a:t>
            </a:r>
          </a:p>
          <a:p>
            <a:pPr lvl="0">
              <a:spcBef>
                <a:spcPts val="600"/>
              </a:spcBef>
              <a:spcAft>
                <a:spcPts val="600"/>
              </a:spcAft>
            </a:pPr>
            <a:r>
              <a:rPr lang="en-US" b="0" i="0" dirty="0">
                <a:effectLst/>
                <a:latin typeface="-apple-system"/>
              </a:rPr>
              <a:t>Effective analysis report correlation with transparency - highlighting relevant strengths as well as clearly articulating assumptions and information still needed to strengthen understanding. </a:t>
            </a:r>
          </a:p>
          <a:p>
            <a:pPr>
              <a:spcBef>
                <a:spcPts val="600"/>
              </a:spcBef>
              <a:spcAft>
                <a:spcPts val="600"/>
              </a:spcAft>
            </a:pPr>
            <a:r>
              <a:rPr lang="en-US" b="0" i="0" dirty="0">
                <a:effectLst/>
                <a:latin typeface="-apple-system"/>
              </a:rPr>
              <a:t>Insights should drive further questioning, rather than prematurely claim fully comprehensive explanations. </a:t>
            </a:r>
          </a:p>
          <a:p>
            <a:pPr lvl="0">
              <a:spcBef>
                <a:spcPts val="600"/>
              </a:spcBef>
              <a:spcAft>
                <a:spcPts val="600"/>
              </a:spcAft>
            </a:pPr>
            <a:r>
              <a:rPr lang="en-US" b="0" i="0" dirty="0">
                <a:effectLst/>
                <a:latin typeface="-apple-system"/>
              </a:rPr>
              <a:t>Vetting data rigorously enables moving closer to causation claims without overstating implications.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24</a:t>
            </a:fld>
            <a:endParaRPr lang="en-US" dirty="0"/>
          </a:p>
        </p:txBody>
      </p:sp>
    </p:spTree>
    <p:extLst>
      <p:ext uri="{BB962C8B-B14F-4D97-AF65-F5344CB8AC3E}">
        <p14:creationId xmlns:p14="http://schemas.microsoft.com/office/powerpoint/2010/main" val="989676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31</a:t>
            </a:fld>
            <a:endParaRPr lang="en-US" dirty="0"/>
          </a:p>
        </p:txBody>
      </p:sp>
    </p:spTree>
    <p:extLst>
      <p:ext uri="{BB962C8B-B14F-4D97-AF65-F5344CB8AC3E}">
        <p14:creationId xmlns:p14="http://schemas.microsoft.com/office/powerpoint/2010/main" val="1821577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t>Before drawing conclusions, making projections, or supporting decision-making, one must deeply understand the strengths and limitations of the data. </a:t>
            </a:r>
          </a:p>
          <a:p>
            <a:endParaRPr lang="en-US" b="0" i="0" dirty="0"/>
          </a:p>
          <a:p>
            <a:r>
              <a:rPr lang="en-US" b="0" i="0" dirty="0"/>
              <a:t>This due diligence is easy to rush or overlook when anxious for insights, but no analysis can be stronger than the input data itself.</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4</a:t>
            </a:fld>
            <a:endParaRPr lang="en-US" dirty="0"/>
          </a:p>
        </p:txBody>
      </p:sp>
    </p:spTree>
    <p:extLst>
      <p:ext uri="{BB962C8B-B14F-4D97-AF65-F5344CB8AC3E}">
        <p14:creationId xmlns:p14="http://schemas.microsoft.com/office/powerpoint/2010/main" val="13386273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32</a:t>
            </a:fld>
            <a:endParaRPr lang="en-US" dirty="0"/>
          </a:p>
        </p:txBody>
      </p:sp>
    </p:spTree>
    <p:extLst>
      <p:ext uri="{BB962C8B-B14F-4D97-AF65-F5344CB8AC3E}">
        <p14:creationId xmlns:p14="http://schemas.microsoft.com/office/powerpoint/2010/main" val="3851284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pple-system"/>
              </a:rPr>
              <a:t>Higher quality data has enough context and metadata so anomalies can be explained rather than misleading. </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5</a:t>
            </a:fld>
            <a:endParaRPr lang="en-US" dirty="0"/>
          </a:p>
        </p:txBody>
      </p:sp>
    </p:spTree>
    <p:extLst>
      <p:ext uri="{BB962C8B-B14F-4D97-AF65-F5344CB8AC3E}">
        <p14:creationId xmlns:p14="http://schemas.microsoft.com/office/powerpoint/2010/main" val="4004824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a:t>Documenting limitations also guides whether additional data is required before conclusions can reasonably be made.</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8</a:t>
            </a:fld>
            <a:endParaRPr lang="en-US" dirty="0"/>
          </a:p>
        </p:txBody>
      </p:sp>
    </p:spTree>
    <p:extLst>
      <p:ext uri="{BB962C8B-B14F-4D97-AF65-F5344CB8AC3E}">
        <p14:creationId xmlns:p14="http://schemas.microsoft.com/office/powerpoint/2010/main" val="1687008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a:effectLst/>
                <a:latin typeface="-apple-system"/>
              </a:rPr>
              <a:t>By understanding the origins, incentives, and prior issues related to a data set, you can highlight where additional scrutiny is required during analysis and as conclusions are framed for decision-makers.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11</a:t>
            </a:fld>
            <a:endParaRPr lang="en-US" dirty="0"/>
          </a:p>
        </p:txBody>
      </p:sp>
    </p:spTree>
    <p:extLst>
      <p:ext uri="{BB962C8B-B14F-4D97-AF65-F5344CB8AC3E}">
        <p14:creationId xmlns:p14="http://schemas.microsoft.com/office/powerpoint/2010/main" val="4061414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a:t>Knowing when data was collected is essential because often data has a shelf-life for relevance.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0" i="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a:t>Data on fast changing phenomena like technology adoption, consumer sentiment, employment rates, etc</a:t>
            </a:r>
            <a:r>
              <a:rPr lang="en-US" dirty="0"/>
              <a:t>.</a:t>
            </a:r>
            <a:r>
              <a:rPr lang="en-US" b="0" i="0" dirty="0"/>
              <a:t> can shift quickly.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0" i="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a:t>Using data captured more than 1-2 years ago increases the risk of drawing outdated or invalid conclusions. Always check the data age.</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12</a:t>
            </a:fld>
            <a:endParaRPr lang="en-US" dirty="0"/>
          </a:p>
        </p:txBody>
      </p:sp>
    </p:spTree>
    <p:extLst>
      <p:ext uri="{BB962C8B-B14F-4D97-AF65-F5344CB8AC3E}">
        <p14:creationId xmlns:p14="http://schemas.microsoft.com/office/powerpoint/2010/main" val="3846892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ts val="600"/>
              </a:spcBef>
              <a:spcAft>
                <a:spcPts val="600"/>
              </a:spcAft>
            </a:pPr>
            <a:r>
              <a:rPr lang="en-US" b="0" i="0" dirty="0">
                <a:effectLst/>
                <a:latin typeface="-apple-system"/>
              </a:rPr>
              <a:t>High frequency time series data often best illuminates trends. </a:t>
            </a:r>
          </a:p>
          <a:p>
            <a:pPr lvl="0">
              <a:spcBef>
                <a:spcPts val="600"/>
              </a:spcBef>
              <a:spcAft>
                <a:spcPts val="600"/>
              </a:spcAft>
            </a:pPr>
            <a:endParaRPr lang="en-US" b="0" i="0" dirty="0">
              <a:effectLst/>
              <a:latin typeface="-apple-system"/>
            </a:endParaRPr>
          </a:p>
          <a:p>
            <a:pPr lvl="0">
              <a:spcBef>
                <a:spcPts val="600"/>
              </a:spcBef>
              <a:spcAft>
                <a:spcPts val="600"/>
              </a:spcAft>
            </a:pPr>
            <a:r>
              <a:rPr lang="en-US" b="0" i="0" dirty="0">
                <a:effectLst/>
                <a:latin typeface="-apple-system"/>
              </a:rPr>
              <a:t>But understand seasonal cycles too - some phenomena play out over quarters, years, even decades. Match data frequency to the cycle being analyzed.</a:t>
            </a:r>
          </a:p>
          <a:p>
            <a:pPr lvl="0">
              <a:spcBef>
                <a:spcPts val="600"/>
              </a:spcBef>
              <a:spcAft>
                <a:spcPts val="600"/>
              </a:spcAft>
            </a:pPr>
            <a:endParaRPr lang="en-US" b="0" i="0" dirty="0">
              <a:effectLst/>
              <a:latin typeface="-apple-system"/>
            </a:endParaRPr>
          </a:p>
          <a:p>
            <a:pPr lvl="0">
              <a:spcBef>
                <a:spcPts val="600"/>
              </a:spcBef>
              <a:spcAft>
                <a:spcPts val="600"/>
              </a:spcAft>
            </a:pPr>
            <a:r>
              <a:rPr lang="en-US" b="0" i="0" dirty="0">
                <a:effectLst/>
                <a:latin typeface="-apple-system"/>
              </a:rPr>
              <a:t>If based mainly on old data, then supplemented only with tiny samples of newer data periodically, it results in outdated anchoring. </a:t>
            </a:r>
          </a:p>
          <a:p>
            <a:pPr lvl="0">
              <a:spcBef>
                <a:spcPts val="600"/>
              </a:spcBef>
              <a:spcAft>
                <a:spcPts val="600"/>
              </a:spcAft>
            </a:pPr>
            <a:endParaRPr lang="en-US" b="0" i="0" dirty="0">
              <a:effectLst/>
              <a:latin typeface="-apple-system"/>
            </a:endParaRPr>
          </a:p>
          <a:p>
            <a:pPr lvl="0">
              <a:spcBef>
                <a:spcPts val="600"/>
              </a:spcBef>
              <a:spcAft>
                <a:spcPts val="600"/>
              </a:spcAft>
            </a:pPr>
            <a:r>
              <a:rPr lang="en-US" b="0" i="0" dirty="0">
                <a:effectLst/>
                <a:latin typeface="-apple-system"/>
              </a:rPr>
              <a:t>Weigh sampling relevance year-over-year before assuming timeliness.</a:t>
            </a:r>
          </a:p>
          <a:p>
            <a:pPr lvl="0">
              <a:spcBef>
                <a:spcPts val="600"/>
              </a:spcBef>
              <a:spcAft>
                <a:spcPts val="600"/>
              </a:spcAft>
            </a:pPr>
            <a:endParaRPr lang="en-US" b="0" i="0" dirty="0">
              <a:effectLst/>
              <a:latin typeface="-apple-system"/>
            </a:endParaRP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13</a:t>
            </a:fld>
            <a:endParaRPr lang="en-US" dirty="0"/>
          </a:p>
        </p:txBody>
      </p:sp>
    </p:spTree>
    <p:extLst>
      <p:ext uri="{BB962C8B-B14F-4D97-AF65-F5344CB8AC3E}">
        <p14:creationId xmlns:p14="http://schemas.microsoft.com/office/powerpoint/2010/main" val="3265527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spcAft>
                <a:spcPts val="600"/>
              </a:spcAft>
            </a:pPr>
            <a:r>
              <a:rPr lang="en-US" b="0" i="0" dirty="0">
                <a:effectLst/>
                <a:latin typeface="-apple-system"/>
              </a:rPr>
              <a:t>Essentially - evaluate how clearly and directly data can be turned into actions without gaps. </a:t>
            </a:r>
          </a:p>
          <a:p>
            <a:pPr lvl="0">
              <a:spcBef>
                <a:spcPts val="600"/>
              </a:spcBef>
              <a:spcAft>
                <a:spcPts val="600"/>
              </a:spcAft>
            </a:pPr>
            <a:r>
              <a:rPr lang="en-US" b="0" i="0" dirty="0">
                <a:effectLst/>
                <a:latin typeface="-apple-system"/>
              </a:rPr>
              <a:t>The most powerful data analysis doesn't just reveal patterns - it serves as a catalyst for real change. </a:t>
            </a:r>
          </a:p>
          <a:p>
            <a:pPr lvl="0">
              <a:spcBef>
                <a:spcPts val="600"/>
              </a:spcBef>
              <a:spcAft>
                <a:spcPts val="600"/>
              </a:spcAft>
            </a:pPr>
            <a:r>
              <a:rPr lang="en-US" b="0" i="0" dirty="0">
                <a:effectLst/>
                <a:latin typeface="-apple-system"/>
              </a:rPr>
              <a:t>Evaluating precisely how actionable insights are provides guidance on just how much can be reliably inferred and executed from a data set.</a:t>
            </a:r>
          </a:p>
          <a:p>
            <a:pPr lvl="0">
              <a:spcBef>
                <a:spcPts val="600"/>
              </a:spcBef>
              <a:spcAft>
                <a:spcPts val="600"/>
              </a:spcAft>
            </a:pPr>
            <a:r>
              <a:rPr lang="en-US" b="0" i="0" dirty="0">
                <a:effectLst/>
                <a:latin typeface="-apple-system"/>
              </a:rPr>
              <a:t>Lack of clarity into actions either indicates more data needed or acknowledgment of limitations.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14</a:t>
            </a:fld>
            <a:endParaRPr lang="en-US" dirty="0"/>
          </a:p>
        </p:txBody>
      </p:sp>
    </p:spTree>
    <p:extLst>
      <p:ext uri="{BB962C8B-B14F-4D97-AF65-F5344CB8AC3E}">
        <p14:creationId xmlns:p14="http://schemas.microsoft.com/office/powerpoint/2010/main" val="3080989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a:effectLst/>
                <a:latin typeface="-apple-system"/>
              </a:rPr>
              <a:t>Can decisions and next steps be made unambiguously based on the data?</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0" i="0" dirty="0">
              <a:effectLst/>
              <a:latin typeface="-apple-system"/>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a:effectLst/>
                <a:latin typeface="-apple-system"/>
              </a:rPr>
              <a:t>Or conversely, warnings that warrant intervening?</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0" i="0" dirty="0">
              <a:effectLst/>
              <a:latin typeface="-apple-system"/>
            </a:endParaRP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15</a:t>
            </a:fld>
            <a:endParaRPr lang="en-US" dirty="0"/>
          </a:p>
        </p:txBody>
      </p:sp>
    </p:spTree>
    <p:extLst>
      <p:ext uri="{BB962C8B-B14F-4D97-AF65-F5344CB8AC3E}">
        <p14:creationId xmlns:p14="http://schemas.microsoft.com/office/powerpoint/2010/main" val="2302103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83559"/>
            <a:ext cx="77724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111156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9786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7032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2019" y="2883559"/>
            <a:ext cx="64008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1672019"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4486123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9577599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196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422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342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Title 1"/>
          <p:cNvSpPr>
            <a:spLocks noGrp="1"/>
          </p:cNvSpPr>
          <p:nvPr>
            <p:ph type="title"/>
          </p:nvPr>
        </p:nvSpPr>
        <p:spPr>
          <a:xfrm>
            <a:off x="623888" y="2553420"/>
            <a:ext cx="7886700" cy="681487"/>
          </a:xfrm>
        </p:spPr>
        <p:txBody>
          <a:bodyPr anchor="b">
            <a:normAutofit/>
          </a:bodyPr>
          <a:lstStyle>
            <a:lvl1pPr>
              <a:defRPr sz="2700"/>
            </a:lvl1pPr>
          </a:lstStyle>
          <a:p>
            <a:r>
              <a:rPr lang="en-US" dirty="0"/>
              <a:t>Click to edit Master title style</a:t>
            </a:r>
          </a:p>
        </p:txBody>
      </p:sp>
      <p:sp>
        <p:nvSpPr>
          <p:cNvPr id="8" name="Text Placeholder 2"/>
          <p:cNvSpPr>
            <a:spLocks noGrp="1"/>
          </p:cNvSpPr>
          <p:nvPr>
            <p:ph type="body" idx="1"/>
          </p:nvPr>
        </p:nvSpPr>
        <p:spPr>
          <a:xfrm>
            <a:off x="623888" y="3295502"/>
            <a:ext cx="7886700" cy="560507"/>
          </a:xfrm>
        </p:spPr>
        <p:txBody>
          <a:bodyPr/>
          <a:lstStyle>
            <a:lvl1pPr marL="0" indent="0">
              <a:buNone/>
              <a:defRPr sz="1800">
                <a:solidFill>
                  <a:srgbClr val="0FA7B5"/>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6611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8489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49847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5.xml"/><Relationship Id="rId7"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5.jpe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4.jpeg"/><Relationship Id="rId5" Type="http://schemas.openxmlformats.org/officeDocument/2006/relationships/theme" Target="../theme/theme4.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3" descr="KDS_Cover_2A-04.jpg">
            <a:extLst>
              <a:ext uri="{FF2B5EF4-FFF2-40B4-BE49-F238E27FC236}">
                <a16:creationId xmlns:a16="http://schemas.microsoft.com/office/drawing/2014/main" id="{4FE1C379-7611-400C-A5EE-DC13D9408A4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2"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 descr="KDS_Cover_3A-05.jpg">
            <a:extLst>
              <a:ext uri="{FF2B5EF4-FFF2-40B4-BE49-F238E27FC236}">
                <a16:creationId xmlns:a16="http://schemas.microsoft.com/office/drawing/2014/main" id="{F3F5536A-FCE9-493E-BC13-7230A619340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3"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3" descr="KDS_Header_Bar_1A_2A.jpg">
            <a:extLst>
              <a:ext uri="{FF2B5EF4-FFF2-40B4-BE49-F238E27FC236}">
                <a16:creationId xmlns:a16="http://schemas.microsoft.com/office/drawing/2014/main" id="{A964DDFA-2636-4F00-8405-3CF01364D307}"/>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41313" y="703263"/>
            <a:ext cx="8394700" cy="3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4" descr="KDS_Footer_A.jpg">
            <a:extLst>
              <a:ext uri="{FF2B5EF4-FFF2-40B4-BE49-F238E27FC236}">
                <a16:creationId xmlns:a16="http://schemas.microsoft.com/office/drawing/2014/main" id="{3A755CB4-4D40-4259-96E5-0369359688DA}"/>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4" r:id="rId1"/>
    <p:sldLayoutId id="2147493475" r:id="rId2"/>
    <p:sldLayoutId id="2147493476" r:id="rId3"/>
    <p:sldLayoutId id="2147493477" r:id="rId4"/>
    <p:sldLayoutId id="2147493478" r:id="rId5"/>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4" descr="KDS_Footer_A.jpg">
            <a:extLst>
              <a:ext uri="{FF2B5EF4-FFF2-40B4-BE49-F238E27FC236}">
                <a16:creationId xmlns:a16="http://schemas.microsoft.com/office/drawing/2014/main" id="{3E12171D-6930-4CED-8334-C751C3ECCA0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1" descr="KDS_Header_Bar_3A.jpg">
            <a:extLst>
              <a:ext uri="{FF2B5EF4-FFF2-40B4-BE49-F238E27FC236}">
                <a16:creationId xmlns:a16="http://schemas.microsoft.com/office/drawing/2014/main" id="{4E29AE8B-65E5-4206-A6DC-5F73410E08F9}"/>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91440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9" r:id="rId1"/>
    <p:sldLayoutId id="2147493480" r:id="rId2"/>
    <p:sldLayoutId id="2147493481" r:id="rId3"/>
    <p:sldLayoutId id="2147493482" r:id="rId4"/>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D0DDDAD-F6CD-4950-850F-8232ADB246A1}"/>
              </a:ext>
            </a:extLst>
          </p:cNvPr>
          <p:cNvSpPr>
            <a:spLocks noGrp="1"/>
          </p:cNvSpPr>
          <p:nvPr>
            <p:ph type="ctrTitle"/>
          </p:nvPr>
        </p:nvSpPr>
        <p:spPr bwMode="auto">
          <a:xfrm>
            <a:off x="1778897" y="2883557"/>
            <a:ext cx="6400800" cy="110265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Questioning Data</a:t>
            </a:r>
          </a:p>
        </p:txBody>
      </p:sp>
      <p:sp>
        <p:nvSpPr>
          <p:cNvPr id="2" name="Subtitle 1">
            <a:extLst>
              <a:ext uri="{FF2B5EF4-FFF2-40B4-BE49-F238E27FC236}">
                <a16:creationId xmlns:a16="http://schemas.microsoft.com/office/drawing/2014/main" id="{7C84A2C5-5A88-76DF-C328-2A3CC7343135}"/>
              </a:ext>
            </a:extLst>
          </p:cNvPr>
          <p:cNvSpPr>
            <a:spLocks noGrp="1"/>
          </p:cNvSpPr>
          <p:nvPr>
            <p:ph type="subTitle" idx="1"/>
          </p:nvPr>
        </p:nvSpPr>
        <p:spPr>
          <a:xfrm>
            <a:off x="1778897" y="4199060"/>
            <a:ext cx="6400800" cy="334106"/>
          </a:xfrm>
        </p:spPr>
        <p:txBody>
          <a:bodyPr/>
          <a:lstStyle/>
          <a:p>
            <a:pPr algn="ctr"/>
            <a:r>
              <a:rPr lang="en-US" dirty="0"/>
              <a:t>DL Day 2 class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b="1" dirty="0"/>
              <a:t>Questioning the Data:</a:t>
            </a:r>
            <a:r>
              <a:rPr lang="en-US" dirty="0"/>
              <a:t> Source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239127" y="912240"/>
            <a:ext cx="8551446" cy="5368244"/>
          </a:xfrm>
        </p:spPr>
        <p:txBody>
          <a:bodyPr/>
          <a:lstStyle/>
          <a:p>
            <a:pPr>
              <a:spcBef>
                <a:spcPts val="600"/>
              </a:spcBef>
              <a:spcAft>
                <a:spcPts val="600"/>
              </a:spcAft>
            </a:pPr>
            <a:r>
              <a:rPr lang="en-US" b="0" i="0" dirty="0">
                <a:effectLst/>
                <a:latin typeface="-apple-system"/>
              </a:rPr>
              <a:t>The source is where the raw data comes from and by thoroughly understanding the source, you can identify potential biases, strengths, and shortcomings of the data.</a:t>
            </a:r>
          </a:p>
          <a:p>
            <a:pPr lvl="1">
              <a:spcBef>
                <a:spcPts val="600"/>
              </a:spcBef>
              <a:spcAft>
                <a:spcPts val="600"/>
              </a:spcAft>
            </a:pPr>
            <a:r>
              <a:rPr lang="en-US" b="0" i="0" dirty="0">
                <a:effectLst/>
                <a:latin typeface="-apple-system"/>
              </a:rPr>
              <a:t>First, you need to determine where the data came from. For example, was it:</a:t>
            </a:r>
          </a:p>
          <a:p>
            <a:pPr lvl="2">
              <a:spcBef>
                <a:spcPts val="600"/>
              </a:spcBef>
              <a:spcAft>
                <a:spcPts val="600"/>
              </a:spcAft>
            </a:pPr>
            <a:r>
              <a:rPr lang="en-US" b="0" i="0" dirty="0">
                <a:effectLst/>
                <a:latin typeface="-apple-system"/>
              </a:rPr>
              <a:t>From an experiment or academic research study?</a:t>
            </a:r>
          </a:p>
          <a:p>
            <a:pPr lvl="3">
              <a:spcBef>
                <a:spcPts val="600"/>
              </a:spcBef>
              <a:spcAft>
                <a:spcPts val="600"/>
              </a:spcAft>
            </a:pPr>
            <a:r>
              <a:rPr lang="en-US" b="0" i="0" dirty="0">
                <a:effectLst/>
                <a:latin typeface="-apple-system"/>
              </a:rPr>
              <a:t> If so, review the methodology and parameters of the experiment.</a:t>
            </a:r>
          </a:p>
          <a:p>
            <a:pPr lvl="3">
              <a:spcBef>
                <a:spcPts val="600"/>
              </a:spcBef>
              <a:spcAft>
                <a:spcPts val="600"/>
              </a:spcAft>
            </a:pPr>
            <a:r>
              <a:rPr lang="en-US" b="0" i="0" dirty="0">
                <a:effectLst/>
                <a:latin typeface="-apple-system"/>
              </a:rPr>
              <a:t>Understand the controls, sample size, properly identifying output variables, confirmation of hypotheses, and the potential for things like reproducibility or randomness issues. </a:t>
            </a:r>
          </a:p>
          <a:p>
            <a:pPr lvl="2">
              <a:spcBef>
                <a:spcPts val="600"/>
              </a:spcBef>
              <a:spcAft>
                <a:spcPts val="600"/>
              </a:spcAft>
            </a:pPr>
            <a:r>
              <a:rPr lang="en-US" b="0" i="0" dirty="0">
                <a:effectLst/>
                <a:latin typeface="-apple-system"/>
              </a:rPr>
              <a:t>From a database? </a:t>
            </a:r>
          </a:p>
          <a:p>
            <a:pPr lvl="3">
              <a:spcBef>
                <a:spcPts val="600"/>
              </a:spcBef>
              <a:spcAft>
                <a:spcPts val="600"/>
              </a:spcAft>
            </a:pPr>
            <a:r>
              <a:rPr lang="en-US" b="0" i="0" dirty="0">
                <a:effectLst/>
                <a:latin typeface="-apple-system"/>
              </a:rPr>
              <a:t>If so, investigate measuring procedures, updating intervals for data entry, and any incentives for participating institutions to over or under-report metrics.</a:t>
            </a:r>
          </a:p>
          <a:p>
            <a:pPr lvl="3">
              <a:spcBef>
                <a:spcPts val="600"/>
              </a:spcBef>
              <a:spcAft>
                <a:spcPts val="600"/>
              </a:spcAft>
            </a:pPr>
            <a:r>
              <a:rPr lang="en-US" b="0" i="0" dirty="0">
                <a:effectLst/>
                <a:latin typeface="-apple-system"/>
              </a:rPr>
              <a:t>Review what this data was originally intended to track. </a:t>
            </a:r>
          </a:p>
        </p:txBody>
      </p:sp>
    </p:spTree>
    <p:extLst>
      <p:ext uri="{BB962C8B-B14F-4D97-AF65-F5344CB8AC3E}">
        <p14:creationId xmlns:p14="http://schemas.microsoft.com/office/powerpoint/2010/main" val="3424106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b="1" dirty="0"/>
              <a:t>Questioning the Data:</a:t>
            </a:r>
            <a:r>
              <a:rPr lang="en-US" dirty="0"/>
              <a:t> Source Cont.</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298450" y="927649"/>
            <a:ext cx="8229600" cy="5002701"/>
          </a:xfrm>
        </p:spPr>
        <p:txBody>
          <a:bodyPr/>
          <a:lstStyle/>
          <a:p>
            <a:pPr lvl="2">
              <a:spcBef>
                <a:spcPts val="600"/>
              </a:spcBef>
              <a:spcAft>
                <a:spcPts val="600"/>
              </a:spcAft>
            </a:pPr>
            <a:r>
              <a:rPr lang="en-US" b="0" i="0" dirty="0">
                <a:effectLst/>
                <a:latin typeface="-apple-system"/>
              </a:rPr>
              <a:t>From an industry trade association report? </a:t>
            </a:r>
          </a:p>
          <a:p>
            <a:pPr lvl="3">
              <a:spcBef>
                <a:spcPts val="600"/>
              </a:spcBef>
              <a:spcAft>
                <a:spcPts val="600"/>
              </a:spcAft>
            </a:pPr>
            <a:r>
              <a:rPr lang="en-US" b="0" i="0" dirty="0">
                <a:effectLst/>
                <a:latin typeface="-apple-system"/>
              </a:rPr>
              <a:t>If so, recognize there is unlikely to be criticism of the underlying industry. </a:t>
            </a:r>
          </a:p>
          <a:p>
            <a:pPr lvl="3">
              <a:spcBef>
                <a:spcPts val="600"/>
              </a:spcBef>
              <a:spcAft>
                <a:spcPts val="600"/>
              </a:spcAft>
            </a:pPr>
            <a:r>
              <a:rPr lang="en-US" b="0" i="0" dirty="0">
                <a:effectLst/>
                <a:latin typeface="-apple-system"/>
              </a:rPr>
              <a:t>Are findings presented objectively or through a promotional lens? </a:t>
            </a:r>
          </a:p>
          <a:p>
            <a:pPr lvl="2">
              <a:spcBef>
                <a:spcPts val="600"/>
              </a:spcBef>
              <a:spcAft>
                <a:spcPts val="600"/>
              </a:spcAft>
            </a:pPr>
            <a:r>
              <a:rPr lang="en-US" b="0" i="0" dirty="0">
                <a:effectLst/>
                <a:latin typeface="-apple-system"/>
              </a:rPr>
              <a:t>From a survey?</a:t>
            </a:r>
          </a:p>
          <a:p>
            <a:pPr lvl="3">
              <a:spcBef>
                <a:spcPts val="600"/>
              </a:spcBef>
              <a:spcAft>
                <a:spcPts val="600"/>
              </a:spcAft>
            </a:pPr>
            <a:r>
              <a:rPr lang="en-US" b="0" i="0" dirty="0">
                <a:effectLst/>
                <a:latin typeface="-apple-system"/>
              </a:rPr>
              <a:t>If so, review survey design and analysis considerations closely. </a:t>
            </a:r>
          </a:p>
          <a:p>
            <a:pPr lvl="3">
              <a:spcBef>
                <a:spcPts val="600"/>
              </a:spcBef>
              <a:spcAft>
                <a:spcPts val="600"/>
              </a:spcAft>
            </a:pPr>
            <a:r>
              <a:rPr lang="en-US" b="0" i="0" dirty="0">
                <a:effectLst/>
                <a:latin typeface="-apple-system"/>
              </a:rPr>
              <a:t>Was the sample size and diversity large enough and carefully balanced? </a:t>
            </a:r>
          </a:p>
          <a:p>
            <a:pPr lvl="3">
              <a:spcBef>
                <a:spcPts val="600"/>
              </a:spcBef>
              <a:spcAft>
                <a:spcPts val="600"/>
              </a:spcAft>
            </a:pPr>
            <a:r>
              <a:rPr lang="en-US" b="0" i="0" dirty="0">
                <a:effectLst/>
                <a:latin typeface="-apple-system"/>
              </a:rPr>
              <a:t>Were questions worded to reduce inherent bias?</a:t>
            </a:r>
          </a:p>
        </p:txBody>
      </p:sp>
    </p:spTree>
    <p:extLst>
      <p:ext uri="{BB962C8B-B14F-4D97-AF65-F5344CB8AC3E}">
        <p14:creationId xmlns:p14="http://schemas.microsoft.com/office/powerpoint/2010/main" val="1705838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57200" y="119939"/>
            <a:ext cx="8229600" cy="428312"/>
          </a:xfrm>
        </p:spPr>
        <p:txBody>
          <a:bodyPr>
            <a:normAutofit/>
          </a:bodyPr>
          <a:lstStyle/>
          <a:p>
            <a:pPr>
              <a:lnSpc>
                <a:spcPct val="90000"/>
              </a:lnSpc>
            </a:pPr>
            <a:r>
              <a:rPr lang="en-US" b="1" dirty="0"/>
              <a:t>Questioning the Data:</a:t>
            </a:r>
            <a:r>
              <a:rPr lang="en-US" dirty="0"/>
              <a:t> Timeliness</a:t>
            </a:r>
          </a:p>
        </p:txBody>
      </p:sp>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6" name="Content Placeholder 5">
            <a:extLst>
              <a:ext uri="{FF2B5EF4-FFF2-40B4-BE49-F238E27FC236}">
                <a16:creationId xmlns:a16="http://schemas.microsoft.com/office/drawing/2014/main" id="{F7F41AE7-44FA-5D39-A115-58C650C3ECA9}"/>
              </a:ext>
            </a:extLst>
          </p:cNvPr>
          <p:cNvSpPr>
            <a:spLocks noGrp="1"/>
          </p:cNvSpPr>
          <p:nvPr>
            <p:ph idx="1"/>
          </p:nvPr>
        </p:nvSpPr>
        <p:spPr>
          <a:xfrm>
            <a:off x="528424" y="1018173"/>
            <a:ext cx="8229600" cy="2626728"/>
          </a:xfrm>
        </p:spPr>
        <p:txBody>
          <a:bodyPr/>
          <a:lstStyle/>
          <a:p>
            <a:r>
              <a:rPr lang="en-US" b="0" i="0" dirty="0">
                <a:latin typeface="-apple-system"/>
              </a:rPr>
              <a:t>Timeliness addresses whether the info accurately depicts the current or reasonably recent state of what is being analyzed. </a:t>
            </a:r>
          </a:p>
          <a:p>
            <a:pPr>
              <a:spcBef>
                <a:spcPts val="600"/>
              </a:spcBef>
              <a:spcAft>
                <a:spcPts val="600"/>
              </a:spcAft>
            </a:pPr>
            <a:r>
              <a:rPr lang="en-US" b="0" i="0" dirty="0">
                <a:effectLst/>
                <a:latin typeface="-apple-system"/>
              </a:rPr>
              <a:t>Evaluating timeliness also means comparing to other available data benchmark sources and identifying suspiciously dated or infrequent data capture cycles that could undermine reliability. </a:t>
            </a:r>
          </a:p>
          <a:p>
            <a:pPr marL="0" indent="0">
              <a:buNone/>
            </a:pPr>
            <a:endParaRPr lang="en-US" b="0" i="0" dirty="0"/>
          </a:p>
        </p:txBody>
      </p:sp>
    </p:spTree>
    <p:extLst>
      <p:ext uri="{BB962C8B-B14F-4D97-AF65-F5344CB8AC3E}">
        <p14:creationId xmlns:p14="http://schemas.microsoft.com/office/powerpoint/2010/main" val="3178157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b="1" dirty="0"/>
              <a:t>Questioning the Data:</a:t>
            </a:r>
            <a:r>
              <a:rPr lang="en-US" dirty="0"/>
              <a:t> Timeliness Cont.</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spcBef>
                <a:spcPts val="600"/>
              </a:spcBef>
              <a:spcAft>
                <a:spcPts val="600"/>
              </a:spcAft>
              <a:buNone/>
            </a:pPr>
            <a:r>
              <a:rPr lang="en-US" b="1" i="0" dirty="0">
                <a:effectLst/>
                <a:latin typeface="-apple-system"/>
              </a:rPr>
              <a:t>Attributes to evaluate include:</a:t>
            </a:r>
          </a:p>
          <a:p>
            <a:pPr lvl="1"/>
            <a:r>
              <a:rPr lang="en-US" b="1" i="0" dirty="0"/>
              <a:t>Recency: </a:t>
            </a:r>
            <a:r>
              <a:rPr lang="en-US" b="0" i="0" dirty="0"/>
              <a:t>Confirm when raw data was collected or the date of the most recent entries. </a:t>
            </a:r>
            <a:endParaRPr lang="en-US" dirty="0"/>
          </a:p>
          <a:p>
            <a:pPr lvl="1">
              <a:spcBef>
                <a:spcPts val="600"/>
              </a:spcBef>
              <a:spcAft>
                <a:spcPts val="600"/>
              </a:spcAft>
            </a:pPr>
            <a:r>
              <a:rPr lang="en-US" b="1" i="0" dirty="0">
                <a:effectLst/>
                <a:latin typeface="-apple-system"/>
              </a:rPr>
              <a:t>Sufficiency:</a:t>
            </a:r>
            <a:r>
              <a:rPr lang="en-US" b="0" i="0" dirty="0">
                <a:effectLst/>
                <a:latin typeface="-apple-system"/>
              </a:rPr>
              <a:t> Is there enough up-to-date data captured frequently enough to detect meaningful patterns for the analysis goals? </a:t>
            </a:r>
          </a:p>
          <a:p>
            <a:pPr lvl="1">
              <a:spcBef>
                <a:spcPts val="600"/>
              </a:spcBef>
              <a:spcAft>
                <a:spcPts val="600"/>
              </a:spcAft>
            </a:pPr>
            <a:r>
              <a:rPr lang="en-US" b="1" i="0" dirty="0">
                <a:effectLst/>
                <a:latin typeface="-apple-system"/>
              </a:rPr>
              <a:t>Anchoring:</a:t>
            </a:r>
            <a:r>
              <a:rPr lang="en-US" b="0" i="0" dirty="0">
                <a:effectLst/>
                <a:latin typeface="-apple-system"/>
              </a:rPr>
              <a:t> Just because a data set includes some recent data, does not mean it should be trusted fully. </a:t>
            </a:r>
          </a:p>
          <a:p>
            <a:pPr lvl="1">
              <a:spcBef>
                <a:spcPts val="600"/>
              </a:spcBef>
              <a:spcAft>
                <a:spcPts val="600"/>
              </a:spcAft>
            </a:pPr>
            <a:endParaRPr lang="en-US" b="0" i="0" dirty="0">
              <a:effectLst/>
              <a:latin typeface="-apple-system"/>
            </a:endParaRPr>
          </a:p>
        </p:txBody>
      </p:sp>
    </p:spTree>
    <p:extLst>
      <p:ext uri="{BB962C8B-B14F-4D97-AF65-F5344CB8AC3E}">
        <p14:creationId xmlns:p14="http://schemas.microsoft.com/office/powerpoint/2010/main" val="1322692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57200" y="274638"/>
            <a:ext cx="8229600" cy="428312"/>
          </a:xfrm>
        </p:spPr>
        <p:txBody>
          <a:bodyPr>
            <a:normAutofit/>
          </a:bodyPr>
          <a:lstStyle/>
          <a:p>
            <a:pPr>
              <a:lnSpc>
                <a:spcPct val="90000"/>
              </a:lnSpc>
            </a:pPr>
            <a:r>
              <a:rPr lang="en-US" b="1" dirty="0"/>
              <a:t>Questioning the Data:</a:t>
            </a:r>
            <a:r>
              <a:rPr lang="en-US" dirty="0"/>
              <a:t> Actionability</a:t>
            </a:r>
          </a:p>
        </p:txBody>
      </p:sp>
      <p:sp>
        <p:nvSpPr>
          <p:cNvPr id="13" name="Content Placeholder 2">
            <a:extLst>
              <a:ext uri="{FF2B5EF4-FFF2-40B4-BE49-F238E27FC236}">
                <a16:creationId xmlns:a16="http://schemas.microsoft.com/office/drawing/2014/main" id="{C3395DBF-42BE-B926-C4A5-00F94BDDECBB}"/>
              </a:ext>
            </a:extLst>
          </p:cNvPr>
          <p:cNvSpPr>
            <a:spLocks noGrp="1"/>
          </p:cNvSpPr>
          <p:nvPr>
            <p:ph sz="half" idx="1"/>
          </p:nvPr>
        </p:nvSpPr>
        <p:spPr>
          <a:xfrm>
            <a:off x="457199" y="1121509"/>
            <a:ext cx="3116180" cy="4974491"/>
          </a:xfrm>
        </p:spPr>
        <p:txBody>
          <a:bodyPr/>
          <a:lstStyle/>
          <a:p>
            <a:endParaRPr lang="en-US" dirty="0"/>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sz="half" idx="10"/>
          </p:nvPr>
        </p:nvSpPr>
        <p:spPr>
          <a:xfrm>
            <a:off x="3729275" y="1121508"/>
            <a:ext cx="4957525" cy="4974491"/>
          </a:xfrm>
        </p:spPr>
        <p:txBody>
          <a:bodyPr>
            <a:normAutofit/>
          </a:bodyPr>
          <a:lstStyle/>
          <a:p>
            <a:pPr>
              <a:lnSpc>
                <a:spcPct val="90000"/>
              </a:lnSpc>
              <a:spcBef>
                <a:spcPts val="600"/>
              </a:spcBef>
              <a:spcAft>
                <a:spcPts val="600"/>
              </a:spcAft>
            </a:pPr>
            <a:r>
              <a:rPr lang="en-US" sz="2400" b="0" i="0" dirty="0">
                <a:effectLst/>
              </a:rPr>
              <a:t>The key question actionability aims to answer is - can this data be directly applied to inform meaningful decisions and drive real-world outcomes? </a:t>
            </a:r>
          </a:p>
          <a:p>
            <a:pPr lvl="1">
              <a:lnSpc>
                <a:spcPct val="90000"/>
              </a:lnSpc>
              <a:spcBef>
                <a:spcPts val="600"/>
              </a:spcBef>
              <a:spcAft>
                <a:spcPts val="600"/>
              </a:spcAft>
            </a:pPr>
            <a:r>
              <a:rPr lang="en-US" sz="2000" b="0" i="0" dirty="0">
                <a:effectLst/>
              </a:rPr>
              <a:t>The most powerful data sets clearly indicate specific actions that should be taken or provide clear support when choosing between alternative actions. </a:t>
            </a:r>
          </a:p>
          <a:p>
            <a:pPr lvl="1">
              <a:lnSpc>
                <a:spcPct val="90000"/>
              </a:lnSpc>
            </a:pPr>
            <a:endParaRPr lang="en-US" sz="2800" b="0" i="0" dirty="0">
              <a:effectLst/>
            </a:endParaRPr>
          </a:p>
        </p:txBody>
      </p:sp>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Tree>
    <p:extLst>
      <p:ext uri="{BB962C8B-B14F-4D97-AF65-F5344CB8AC3E}">
        <p14:creationId xmlns:p14="http://schemas.microsoft.com/office/powerpoint/2010/main" val="4147727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b="1" dirty="0"/>
              <a:t>Questioning the Data:</a:t>
            </a:r>
            <a:r>
              <a:rPr lang="en-US" dirty="0"/>
              <a:t> Actionability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255671" y="1056620"/>
            <a:ext cx="8229600" cy="5681441"/>
          </a:xfrm>
        </p:spPr>
        <p:txBody>
          <a:bodyPr/>
          <a:lstStyle/>
          <a:p>
            <a:pPr lvl="1">
              <a:spcBef>
                <a:spcPts val="600"/>
              </a:spcBef>
              <a:spcAft>
                <a:spcPts val="600"/>
              </a:spcAft>
            </a:pPr>
            <a:r>
              <a:rPr lang="en-US" b="0" i="0" dirty="0">
                <a:effectLst/>
                <a:latin typeface="-apple-system"/>
              </a:rPr>
              <a:t>Attributes to evaluate include:</a:t>
            </a:r>
          </a:p>
          <a:p>
            <a:pPr lvl="1">
              <a:spcBef>
                <a:spcPts val="600"/>
              </a:spcBef>
              <a:spcAft>
                <a:spcPts val="600"/>
              </a:spcAft>
            </a:pPr>
            <a:r>
              <a:rPr lang="en-US" b="1" i="0" dirty="0">
                <a:effectLst/>
                <a:latin typeface="-apple-system"/>
              </a:rPr>
              <a:t>Clarity of Actions:</a:t>
            </a:r>
          </a:p>
          <a:p>
            <a:pPr lvl="2">
              <a:spcBef>
                <a:spcPts val="600"/>
              </a:spcBef>
              <a:spcAft>
                <a:spcPts val="600"/>
              </a:spcAft>
            </a:pPr>
            <a:r>
              <a:rPr lang="en-US" b="0" i="0" dirty="0">
                <a:effectLst/>
                <a:latin typeface="-apple-system"/>
              </a:rPr>
              <a:t>Does analysis provide clear strategic, tactical or operational guidance?</a:t>
            </a:r>
          </a:p>
          <a:p>
            <a:pPr lvl="2">
              <a:spcBef>
                <a:spcPts val="600"/>
              </a:spcBef>
              <a:spcAft>
                <a:spcPts val="600"/>
              </a:spcAft>
            </a:pPr>
            <a:r>
              <a:rPr lang="en-US" b="0" i="0" dirty="0">
                <a:effectLst/>
                <a:latin typeface="-apple-system"/>
              </a:rPr>
              <a:t>Are there clear thresholds or targets indicated that can be acted upon? </a:t>
            </a:r>
          </a:p>
          <a:p>
            <a:pPr lvl="2">
              <a:spcBef>
                <a:spcPts val="600"/>
              </a:spcBef>
              <a:spcAft>
                <a:spcPts val="600"/>
              </a:spcAft>
            </a:pPr>
            <a:r>
              <a:rPr lang="en-US" b="0" i="0" dirty="0">
                <a:effectLst/>
                <a:latin typeface="-apple-system"/>
              </a:rPr>
              <a:t>Does the data sufficiently reduce uncertainty and provide enough accurately estimated risk levels to support taking action?</a:t>
            </a:r>
          </a:p>
          <a:p>
            <a:pPr lvl="1">
              <a:spcBef>
                <a:spcPts val="600"/>
              </a:spcBef>
              <a:spcAft>
                <a:spcPts val="600"/>
              </a:spcAft>
            </a:pPr>
            <a:r>
              <a:rPr lang="en-US" b="1" i="0" dirty="0">
                <a:effectLst/>
                <a:latin typeface="-apple-system"/>
              </a:rPr>
              <a:t>Gaps Limiting Actionability:</a:t>
            </a:r>
          </a:p>
          <a:p>
            <a:pPr lvl="2">
              <a:spcBef>
                <a:spcPts val="600"/>
              </a:spcBef>
              <a:spcAft>
                <a:spcPts val="600"/>
              </a:spcAft>
            </a:pPr>
            <a:r>
              <a:rPr lang="en-US" b="0" i="0" dirty="0">
                <a:effectLst/>
                <a:latin typeface="-apple-system"/>
              </a:rPr>
              <a:t>Is additional context needed before conclusions can be made? </a:t>
            </a:r>
          </a:p>
          <a:p>
            <a:pPr lvl="2">
              <a:spcBef>
                <a:spcPts val="600"/>
              </a:spcBef>
              <a:spcAft>
                <a:spcPts val="600"/>
              </a:spcAft>
            </a:pPr>
            <a:r>
              <a:rPr lang="en-US" b="0" i="0" dirty="0">
                <a:effectLst/>
                <a:latin typeface="-apple-system"/>
              </a:rPr>
              <a:t>Are there unanswered questions left or additional data required?</a:t>
            </a:r>
          </a:p>
          <a:p>
            <a:pPr lvl="2">
              <a:spcBef>
                <a:spcPts val="600"/>
              </a:spcBef>
              <a:spcAft>
                <a:spcPts val="600"/>
              </a:spcAft>
            </a:pPr>
            <a:r>
              <a:rPr lang="en-US" b="0" i="0" dirty="0">
                <a:effectLst/>
                <a:latin typeface="-apple-system"/>
              </a:rPr>
              <a:t>Does the analysis point to any constraints that might block implementing actions implied?</a:t>
            </a:r>
          </a:p>
          <a:p>
            <a:pPr marL="0" indent="0">
              <a:spcBef>
                <a:spcPts val="600"/>
              </a:spcBef>
              <a:spcAft>
                <a:spcPts val="600"/>
              </a:spcAft>
              <a:buNone/>
            </a:pPr>
            <a:br>
              <a:rPr lang="en-US" dirty="0"/>
            </a:br>
            <a:endParaRPr lang="en-US" b="0" i="0" dirty="0">
              <a:effectLst/>
              <a:latin typeface="-apple-system"/>
            </a:endParaRPr>
          </a:p>
        </p:txBody>
      </p:sp>
    </p:spTree>
    <p:extLst>
      <p:ext uri="{BB962C8B-B14F-4D97-AF65-F5344CB8AC3E}">
        <p14:creationId xmlns:p14="http://schemas.microsoft.com/office/powerpoint/2010/main" val="3059128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b="1" dirty="0"/>
              <a:t>Questioning the Data:</a:t>
            </a:r>
            <a:r>
              <a:rPr lang="en-US" dirty="0"/>
              <a:t> Filtering</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spcBef>
                <a:spcPts val="600"/>
              </a:spcBef>
              <a:spcAft>
                <a:spcPts val="600"/>
              </a:spcAft>
            </a:pPr>
            <a:r>
              <a:rPr lang="en-US" b="0" i="0" dirty="0">
                <a:effectLst/>
                <a:latin typeface="-apple-system"/>
              </a:rPr>
              <a:t>Evaluating the filters applied to data is critical for ensuring transparency and awareness of how the dataset may have been intentionally or unintentionally shaped. </a:t>
            </a:r>
          </a:p>
          <a:p>
            <a:pPr marL="0" indent="0">
              <a:spcBef>
                <a:spcPts val="600"/>
              </a:spcBef>
              <a:spcAft>
                <a:spcPts val="600"/>
              </a:spcAft>
              <a:buNone/>
            </a:pPr>
            <a:r>
              <a:rPr lang="en-US" b="0" i="0" dirty="0">
                <a:effectLst/>
                <a:latin typeface="-apple-system"/>
              </a:rPr>
              <a:t>Attributes to evaluate include: </a:t>
            </a:r>
          </a:p>
          <a:p>
            <a:pPr lvl="1">
              <a:spcBef>
                <a:spcPts val="600"/>
              </a:spcBef>
              <a:spcAft>
                <a:spcPts val="600"/>
              </a:spcAft>
            </a:pPr>
            <a:r>
              <a:rPr lang="en-US" b="0" i="0" dirty="0">
                <a:effectLst/>
                <a:latin typeface="-apple-system"/>
              </a:rPr>
              <a:t>Exclusions - Were certain time periods, geographies, populations, or other groups excluded? Are there selection biases based on what was omitted</a:t>
            </a:r>
            <a:r>
              <a:rPr lang="en-US" dirty="0">
                <a:latin typeface="-apple-system"/>
              </a:rPr>
              <a:t>?</a:t>
            </a:r>
          </a:p>
          <a:p>
            <a:pPr lvl="1">
              <a:spcBef>
                <a:spcPts val="600"/>
              </a:spcBef>
              <a:spcAft>
                <a:spcPts val="600"/>
              </a:spcAft>
            </a:pPr>
            <a:r>
              <a:rPr lang="en-US" dirty="0">
                <a:latin typeface="-apple-system"/>
              </a:rPr>
              <a:t>Smoothing - Were anomalies smoothed or removed to denoise data? How does this impact interpretability?</a:t>
            </a:r>
          </a:p>
          <a:p>
            <a:pPr lvl="1">
              <a:spcBef>
                <a:spcPts val="600"/>
              </a:spcBef>
              <a:spcAft>
                <a:spcPts val="600"/>
              </a:spcAft>
            </a:pPr>
            <a:r>
              <a:rPr lang="en-US" b="0" i="0" dirty="0">
                <a:effectLst/>
                <a:latin typeface="-apple-system"/>
              </a:rPr>
              <a:t>Sampling - If sampling was applied, were proper randomization and stratification techniques used? Is sample representative?</a:t>
            </a:r>
          </a:p>
          <a:p>
            <a:pPr lvl="2"/>
            <a:endParaRPr lang="en-US" b="0" i="0" dirty="0">
              <a:solidFill>
                <a:srgbClr val="1C1917"/>
              </a:solidFill>
              <a:effectLst/>
              <a:latin typeface="-apple-system"/>
            </a:endParaRPr>
          </a:p>
        </p:txBody>
      </p:sp>
    </p:spTree>
    <p:extLst>
      <p:ext uri="{BB962C8B-B14F-4D97-AF65-F5344CB8AC3E}">
        <p14:creationId xmlns:p14="http://schemas.microsoft.com/office/powerpoint/2010/main" val="1011177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b="1" dirty="0"/>
              <a:t>Questioning the Data:</a:t>
            </a:r>
            <a:r>
              <a:rPr lang="en-US" dirty="0"/>
              <a:t> Filtering</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lvl="1">
              <a:spcBef>
                <a:spcPts val="600"/>
              </a:spcBef>
              <a:spcAft>
                <a:spcPts val="600"/>
              </a:spcAft>
            </a:pPr>
            <a:r>
              <a:rPr lang="en-US" b="0" i="0" dirty="0">
                <a:solidFill>
                  <a:srgbClr val="1C1917"/>
                </a:solidFill>
                <a:effectLst/>
                <a:latin typeface="-apple-system"/>
              </a:rPr>
              <a:t>Field Inclusions - Was data limited to certain pre-determined fields or variables versus readily available?</a:t>
            </a:r>
          </a:p>
          <a:p>
            <a:pPr lvl="1">
              <a:spcBef>
                <a:spcPts val="600"/>
              </a:spcBef>
              <a:spcAft>
                <a:spcPts val="600"/>
              </a:spcAft>
            </a:pPr>
            <a:r>
              <a:rPr lang="en-US" b="0" i="0" dirty="0">
                <a:solidFill>
                  <a:srgbClr val="1C1917"/>
                </a:solidFill>
                <a:effectLst/>
                <a:latin typeface="-apple-system"/>
              </a:rPr>
              <a:t>Segmenting - Were parts segmented for standalone analysis that may lose wider context?</a:t>
            </a:r>
          </a:p>
          <a:p>
            <a:pPr lvl="1">
              <a:spcBef>
                <a:spcPts val="600"/>
              </a:spcBef>
              <a:spcAft>
                <a:spcPts val="600"/>
              </a:spcAft>
            </a:pPr>
            <a:r>
              <a:rPr lang="en-US" b="0" i="0" dirty="0">
                <a:solidFill>
                  <a:srgbClr val="1C1917"/>
                </a:solidFill>
                <a:effectLst/>
                <a:latin typeface="-apple-system"/>
              </a:rPr>
              <a:t>Normalization - Were any normalized scales, indexes, per-capita metrics used that may reframe understanding?</a:t>
            </a:r>
          </a:p>
          <a:p>
            <a:pPr lvl="2"/>
            <a:endParaRPr lang="en-US" b="0" i="0" dirty="0">
              <a:solidFill>
                <a:srgbClr val="1C1917"/>
              </a:solidFill>
              <a:effectLst/>
              <a:latin typeface="-apple-system"/>
            </a:endParaRPr>
          </a:p>
        </p:txBody>
      </p:sp>
    </p:spTree>
    <p:extLst>
      <p:ext uri="{BB962C8B-B14F-4D97-AF65-F5344CB8AC3E}">
        <p14:creationId xmlns:p14="http://schemas.microsoft.com/office/powerpoint/2010/main" val="843126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b="1" dirty="0"/>
              <a:t>Questioning the Data:</a:t>
            </a:r>
            <a:r>
              <a:rPr lang="en-US" dirty="0"/>
              <a:t> Missing Information</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spcBef>
                <a:spcPts val="600"/>
              </a:spcBef>
              <a:spcAft>
                <a:spcPts val="600"/>
              </a:spcAft>
            </a:pPr>
            <a:r>
              <a:rPr lang="en-US" b="0" i="0" dirty="0">
                <a:effectLst/>
                <a:latin typeface="-apple-system"/>
              </a:rPr>
              <a:t>Missing data refers to gaps where expected data values are not present. </a:t>
            </a:r>
          </a:p>
          <a:p>
            <a:pPr>
              <a:spcBef>
                <a:spcPts val="600"/>
              </a:spcBef>
              <a:spcAft>
                <a:spcPts val="600"/>
              </a:spcAft>
            </a:pPr>
            <a:r>
              <a:rPr lang="en-US" b="0" i="0" dirty="0">
                <a:effectLst/>
                <a:latin typeface="-apple-system"/>
              </a:rPr>
              <a:t>Attributes to evaluate include:</a:t>
            </a:r>
          </a:p>
          <a:p>
            <a:pPr lvl="1">
              <a:spcBef>
                <a:spcPts val="600"/>
              </a:spcBef>
              <a:spcAft>
                <a:spcPts val="600"/>
              </a:spcAft>
            </a:pPr>
            <a:r>
              <a:rPr lang="en-US" b="0" i="0" dirty="0">
                <a:effectLst/>
                <a:latin typeface="-apple-system"/>
              </a:rPr>
              <a:t>Profile frequency and causes - is data randomly missing or related to reporting issues?</a:t>
            </a:r>
          </a:p>
          <a:p>
            <a:pPr lvl="1">
              <a:spcBef>
                <a:spcPts val="600"/>
              </a:spcBef>
              <a:spcAft>
                <a:spcPts val="600"/>
              </a:spcAft>
            </a:pPr>
            <a:r>
              <a:rPr lang="en-US" b="0" i="0" dirty="0">
                <a:effectLst/>
                <a:latin typeface="-apple-system"/>
              </a:rPr>
              <a:t>Estimate impact - does missingness relate to overall quality concerns or introduce minimal bias?</a:t>
            </a:r>
          </a:p>
          <a:p>
            <a:pPr lvl="1">
              <a:spcBef>
                <a:spcPts val="600"/>
              </a:spcBef>
              <a:spcAft>
                <a:spcPts val="600"/>
              </a:spcAft>
            </a:pPr>
            <a:r>
              <a:rPr lang="en-US" b="0" i="0" dirty="0">
                <a:effectLst/>
                <a:latin typeface="-apple-system"/>
              </a:rPr>
              <a:t>Account for in analysis - where gaps can't be filled, adjust analytic approach for robustness to missingness or weight filled estimates less.</a:t>
            </a:r>
          </a:p>
        </p:txBody>
      </p:sp>
    </p:spTree>
    <p:extLst>
      <p:ext uri="{BB962C8B-B14F-4D97-AF65-F5344CB8AC3E}">
        <p14:creationId xmlns:p14="http://schemas.microsoft.com/office/powerpoint/2010/main" val="2998313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b="1" dirty="0"/>
              <a:t>Questioning the Data:</a:t>
            </a:r>
            <a:r>
              <a:rPr lang="en-US" dirty="0"/>
              <a:t> Scales, Ranges, and Categories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spcBef>
                <a:spcPts val="600"/>
              </a:spcBef>
              <a:spcAft>
                <a:spcPts val="600"/>
              </a:spcAft>
            </a:pPr>
            <a:r>
              <a:rPr lang="en-US" b="0" i="0" dirty="0">
                <a:effectLst/>
                <a:latin typeface="-apple-system"/>
              </a:rPr>
              <a:t>Understanding how quantitative metrics are distributed into ranges for analysis as well as how qualitative phenomena are categorized is essential for properly digesting and contextualizing analysis.</a:t>
            </a:r>
          </a:p>
          <a:p>
            <a:pPr marL="0" indent="0">
              <a:buNone/>
            </a:pPr>
            <a:endParaRPr lang="en-US" b="0" i="0" dirty="0">
              <a:solidFill>
                <a:srgbClr val="1C1917"/>
              </a:solidFill>
              <a:effectLst/>
              <a:latin typeface="-apple-system"/>
            </a:endParaRPr>
          </a:p>
        </p:txBody>
      </p:sp>
    </p:spTree>
    <p:extLst>
      <p:ext uri="{BB962C8B-B14F-4D97-AF65-F5344CB8AC3E}">
        <p14:creationId xmlns:p14="http://schemas.microsoft.com/office/powerpoint/2010/main" val="165733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57200" y="274638"/>
            <a:ext cx="8229600" cy="428312"/>
          </a:xfrm>
        </p:spPr>
        <p:txBody>
          <a:bodyPr>
            <a:normAutofit/>
          </a:bodyPr>
          <a:lstStyle/>
          <a:p>
            <a:pPr>
              <a:lnSpc>
                <a:spcPct val="90000"/>
              </a:lnSpc>
            </a:pPr>
            <a:r>
              <a:rPr lang="en-US" dirty="0"/>
              <a:t>Learning Objectives</a:t>
            </a:r>
            <a:endParaRPr lang="en-US"/>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sz="half" idx="1"/>
          </p:nvPr>
        </p:nvSpPr>
        <p:spPr>
          <a:xfrm>
            <a:off x="312821" y="1121509"/>
            <a:ext cx="8145379" cy="4974491"/>
          </a:xfrm>
        </p:spPr>
        <p:txBody>
          <a:bodyPr>
            <a:normAutofit/>
          </a:bodyPr>
          <a:lstStyle/>
          <a:p>
            <a:pPr marL="0" indent="0">
              <a:lnSpc>
                <a:spcPct val="90000"/>
              </a:lnSpc>
              <a:spcBef>
                <a:spcPts val="600"/>
              </a:spcBef>
              <a:spcAft>
                <a:spcPts val="600"/>
              </a:spcAft>
              <a:buNone/>
            </a:pPr>
            <a:r>
              <a:rPr lang="en-US" sz="2400" b="1" i="0" dirty="0">
                <a:effectLst/>
              </a:rPr>
              <a:t>By the end of this lesson, you will be able to:</a:t>
            </a:r>
          </a:p>
          <a:p>
            <a:pPr marL="457200" lvl="1" indent="-288925">
              <a:lnSpc>
                <a:spcPct val="90000"/>
              </a:lnSpc>
              <a:spcBef>
                <a:spcPts val="600"/>
              </a:spcBef>
              <a:spcAft>
                <a:spcPts val="600"/>
              </a:spcAft>
            </a:pPr>
            <a:r>
              <a:rPr lang="en-US" sz="2000" b="0" i="0" dirty="0">
                <a:effectLst/>
              </a:rPr>
              <a:t>Ask probing questions about data sources, collection methods, biases</a:t>
            </a:r>
          </a:p>
          <a:p>
            <a:pPr marL="457200" lvl="1" indent="-288925">
              <a:lnSpc>
                <a:spcPct val="90000"/>
              </a:lnSpc>
              <a:spcBef>
                <a:spcPts val="600"/>
              </a:spcBef>
              <a:spcAft>
                <a:spcPts val="600"/>
              </a:spcAft>
            </a:pPr>
            <a:r>
              <a:rPr lang="en-US" sz="2000" b="0" i="0" dirty="0">
                <a:effectLst/>
              </a:rPr>
              <a:t>Identify outliers and anomalies that may require further investigation</a:t>
            </a:r>
          </a:p>
          <a:p>
            <a:pPr marL="457200" lvl="1" indent="-288925">
              <a:lnSpc>
                <a:spcPct val="90000"/>
              </a:lnSpc>
              <a:spcBef>
                <a:spcPts val="600"/>
              </a:spcBef>
              <a:spcAft>
                <a:spcPts val="600"/>
              </a:spcAft>
            </a:pPr>
            <a:r>
              <a:rPr lang="en-US" sz="2000" dirty="0"/>
              <a:t>Utilize t</a:t>
            </a:r>
            <a:r>
              <a:rPr lang="en-US" sz="2000" b="0" i="0" dirty="0">
                <a:effectLst/>
              </a:rPr>
              <a:t>echniques for working with large data sets</a:t>
            </a:r>
          </a:p>
          <a:p>
            <a:pPr marL="457200" lvl="1" indent="-288925">
              <a:lnSpc>
                <a:spcPct val="90000"/>
              </a:lnSpc>
              <a:spcBef>
                <a:spcPts val="600"/>
              </a:spcBef>
              <a:spcAft>
                <a:spcPts val="600"/>
              </a:spcAft>
            </a:pPr>
            <a:r>
              <a:rPr lang="en-US" sz="2000" b="0" i="0" dirty="0">
                <a:effectLst/>
              </a:rPr>
              <a:t>Differentiate correlation from causation</a:t>
            </a:r>
          </a:p>
          <a:p>
            <a:pPr marL="457200" lvl="1" indent="-288925">
              <a:lnSpc>
                <a:spcPct val="90000"/>
              </a:lnSpc>
              <a:spcBef>
                <a:spcPts val="600"/>
              </a:spcBef>
              <a:spcAft>
                <a:spcPts val="600"/>
              </a:spcAft>
            </a:pPr>
            <a:r>
              <a:rPr lang="en-US" sz="2000" dirty="0"/>
              <a:t>Understand c</a:t>
            </a:r>
            <a:r>
              <a:rPr lang="en-US" sz="2000" b="0" i="0" dirty="0">
                <a:effectLst/>
              </a:rPr>
              <a:t>riteria for proving causal relationships between variables</a:t>
            </a:r>
          </a:p>
        </p:txBody>
      </p:sp>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Tree>
    <p:extLst>
      <p:ext uri="{BB962C8B-B14F-4D97-AF65-F5344CB8AC3E}">
        <p14:creationId xmlns:p14="http://schemas.microsoft.com/office/powerpoint/2010/main" val="1551696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b="1" dirty="0"/>
              <a:t>Questioning the Data:</a:t>
            </a:r>
            <a:r>
              <a:rPr lang="en-US" dirty="0"/>
              <a:t> Scales, Ranges, and Categories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spcBef>
                <a:spcPts val="600"/>
              </a:spcBef>
              <a:spcAft>
                <a:spcPts val="600"/>
              </a:spcAft>
            </a:pPr>
            <a:r>
              <a:rPr lang="en-US" b="0" i="0" dirty="0">
                <a:effectLst/>
                <a:latin typeface="-apple-system"/>
              </a:rPr>
              <a:t>For quantitative data, inspect aspects like:</a:t>
            </a:r>
          </a:p>
          <a:p>
            <a:pPr lvl="1">
              <a:spcBef>
                <a:spcPts val="600"/>
              </a:spcBef>
              <a:spcAft>
                <a:spcPts val="600"/>
              </a:spcAft>
            </a:pPr>
            <a:r>
              <a:rPr lang="en-US" b="0" i="0" dirty="0">
                <a:effectLst/>
                <a:latin typeface="-apple-system"/>
              </a:rPr>
              <a:t>Units and formats - are appropriate units used (e.g., $, ratios)? Is precision relevant?</a:t>
            </a:r>
          </a:p>
          <a:p>
            <a:pPr lvl="1">
              <a:spcBef>
                <a:spcPts val="600"/>
              </a:spcBef>
              <a:spcAft>
                <a:spcPts val="600"/>
              </a:spcAft>
            </a:pPr>
            <a:r>
              <a:rPr lang="en-US" b="0" i="0" dirty="0">
                <a:effectLst/>
                <a:latin typeface="-apple-system"/>
              </a:rPr>
              <a:t>Scale sensitivity - do small changes mistakenly seem more meaningful due to scale effects?</a:t>
            </a:r>
          </a:p>
          <a:p>
            <a:pPr lvl="1">
              <a:spcBef>
                <a:spcPts val="600"/>
              </a:spcBef>
              <a:spcAft>
                <a:spcPts val="600"/>
              </a:spcAft>
            </a:pPr>
            <a:r>
              <a:rPr lang="en-US" b="0" i="0" dirty="0">
                <a:effectLst/>
                <a:latin typeface="-apple-system"/>
              </a:rPr>
              <a:t>Range widths - are value bands wide enough to truly differentiate groups?</a:t>
            </a:r>
          </a:p>
          <a:p>
            <a:pPr lvl="1">
              <a:spcBef>
                <a:spcPts val="600"/>
              </a:spcBef>
              <a:spcAft>
                <a:spcPts val="600"/>
              </a:spcAft>
            </a:pPr>
            <a:r>
              <a:rPr lang="en-US" b="0" i="0" dirty="0">
                <a:effectLst/>
                <a:latin typeface="-apple-system"/>
              </a:rPr>
              <a:t>Range overlaps - are transition zones clear to prevent double counting?</a:t>
            </a:r>
          </a:p>
          <a:p>
            <a:endParaRPr lang="en-US" b="0" i="0" dirty="0">
              <a:solidFill>
                <a:srgbClr val="1C1917"/>
              </a:solidFill>
              <a:effectLst/>
              <a:latin typeface="-apple-system"/>
            </a:endParaRPr>
          </a:p>
        </p:txBody>
      </p:sp>
    </p:spTree>
    <p:extLst>
      <p:ext uri="{BB962C8B-B14F-4D97-AF65-F5344CB8AC3E}">
        <p14:creationId xmlns:p14="http://schemas.microsoft.com/office/powerpoint/2010/main" val="900611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b="1" dirty="0"/>
              <a:t>Questioning the Data:</a:t>
            </a:r>
            <a:r>
              <a:rPr lang="en-US" dirty="0"/>
              <a:t> Scales, Ranges, and Categories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effectLst/>
                <a:latin typeface="-apple-system"/>
              </a:rPr>
              <a:t>For qualitative data, evaluate elements including:</a:t>
            </a:r>
          </a:p>
          <a:p>
            <a:pPr lvl="1"/>
            <a:r>
              <a:rPr lang="en-US" b="0" i="0" dirty="0">
                <a:effectLst/>
                <a:latin typeface="-apple-system"/>
              </a:rPr>
              <a:t>Mutual exclusivity - is each observation assigned to only one group?</a:t>
            </a:r>
          </a:p>
          <a:p>
            <a:pPr lvl="1"/>
            <a:r>
              <a:rPr lang="en-US" b="0" i="0" dirty="0">
                <a:effectLst/>
                <a:latin typeface="-apple-system"/>
              </a:rPr>
              <a:t>Collective exhaustiveness - do categories cover all possibilities?</a:t>
            </a:r>
          </a:p>
          <a:p>
            <a:pPr lvl="1"/>
            <a:r>
              <a:rPr lang="en-US" b="0" i="0" dirty="0">
                <a:effectLst/>
                <a:latin typeface="-apple-system"/>
              </a:rPr>
              <a:t>Boundary rationale - what objective rules used to divide groups?</a:t>
            </a:r>
          </a:p>
          <a:p>
            <a:pPr lvl="1"/>
            <a:r>
              <a:rPr lang="en-US" b="0" i="0" dirty="0">
                <a:effectLst/>
                <a:latin typeface="-apple-system"/>
              </a:rPr>
              <a:t>Balance - are uneven category sizes misleading about differences?</a:t>
            </a:r>
          </a:p>
          <a:p>
            <a:pPr lvl="1"/>
            <a:r>
              <a:rPr lang="en-US" b="0" i="0" dirty="0">
                <a:effectLst/>
                <a:latin typeface="-apple-system"/>
              </a:rPr>
              <a:t>Cultural bias - could exclusions or combine choices introduce bias?</a:t>
            </a:r>
          </a:p>
        </p:txBody>
      </p:sp>
    </p:spTree>
    <p:extLst>
      <p:ext uri="{BB962C8B-B14F-4D97-AF65-F5344CB8AC3E}">
        <p14:creationId xmlns:p14="http://schemas.microsoft.com/office/powerpoint/2010/main" val="4124579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b="1" dirty="0"/>
              <a:t>Correlation and Causation: </a:t>
            </a:r>
            <a:r>
              <a:rPr lang="en-US" dirty="0"/>
              <a:t>Intro</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927649"/>
            <a:ext cx="8229600" cy="5002701"/>
          </a:xfrm>
        </p:spPr>
        <p:txBody>
          <a:bodyPr/>
          <a:lstStyle/>
          <a:p>
            <a:pPr>
              <a:spcBef>
                <a:spcPts val="600"/>
              </a:spcBef>
              <a:spcAft>
                <a:spcPts val="600"/>
              </a:spcAft>
            </a:pPr>
            <a:r>
              <a:rPr lang="en-US" b="0" i="0" dirty="0">
                <a:effectLst/>
                <a:latin typeface="-apple-system"/>
              </a:rPr>
              <a:t>Thoroughly vetting the strengths and limitations of an underlying dataset creates a foundation to then carefully evaluate correlation discoveries that may emerge. </a:t>
            </a:r>
          </a:p>
          <a:p>
            <a:pPr lvl="1">
              <a:spcBef>
                <a:spcPts val="600"/>
              </a:spcBef>
              <a:spcAft>
                <a:spcPts val="600"/>
              </a:spcAft>
            </a:pPr>
            <a:r>
              <a:rPr lang="en-US" b="0" i="0" dirty="0">
                <a:effectLst/>
                <a:latin typeface="-apple-system"/>
              </a:rPr>
              <a:t>Once suitable data exists for the analysis target, the next phase shifts to exploratory discovery of correlations.</a:t>
            </a:r>
          </a:p>
          <a:p>
            <a:pPr>
              <a:spcBef>
                <a:spcPts val="600"/>
              </a:spcBef>
              <a:spcAft>
                <a:spcPts val="600"/>
              </a:spcAft>
            </a:pPr>
            <a:endParaRPr lang="en-US" b="0" i="0" dirty="0">
              <a:effectLst/>
              <a:latin typeface="-apple-system"/>
            </a:endParaRPr>
          </a:p>
        </p:txBody>
      </p:sp>
    </p:spTree>
    <p:extLst>
      <p:ext uri="{BB962C8B-B14F-4D97-AF65-F5344CB8AC3E}">
        <p14:creationId xmlns:p14="http://schemas.microsoft.com/office/powerpoint/2010/main" val="2071456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b="1" dirty="0"/>
              <a:t>Correlation and Causation: </a:t>
            </a:r>
            <a:r>
              <a:rPr lang="en-US" dirty="0"/>
              <a:t>Correlation</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spcBef>
                <a:spcPts val="600"/>
              </a:spcBef>
              <a:spcAft>
                <a:spcPts val="600"/>
              </a:spcAft>
            </a:pPr>
            <a:r>
              <a:rPr lang="en-US" b="0" i="0" dirty="0">
                <a:effectLst/>
                <a:latin typeface="-apple-system"/>
              </a:rPr>
              <a:t>Correlation refers to the statistical relationship between two variables.</a:t>
            </a:r>
          </a:p>
          <a:p>
            <a:pPr lvl="1">
              <a:spcBef>
                <a:spcPts val="600"/>
              </a:spcBef>
              <a:spcAft>
                <a:spcPts val="600"/>
              </a:spcAft>
            </a:pPr>
            <a:r>
              <a:rPr lang="en-US" b="0" i="0" dirty="0">
                <a:effectLst/>
                <a:latin typeface="-apple-system"/>
              </a:rPr>
              <a:t>it can be positive, negative, or lack correlation. </a:t>
            </a:r>
          </a:p>
          <a:p>
            <a:pPr lvl="1">
              <a:spcBef>
                <a:spcPts val="600"/>
              </a:spcBef>
              <a:spcAft>
                <a:spcPts val="600"/>
              </a:spcAft>
            </a:pPr>
            <a:r>
              <a:rPr lang="en-US" b="0" i="0" dirty="0">
                <a:effectLst/>
                <a:latin typeface="-apple-system"/>
              </a:rPr>
              <a:t>Correlation is about association, not necessarily causation. </a:t>
            </a:r>
          </a:p>
          <a:p>
            <a:pPr lvl="2">
              <a:spcBef>
                <a:spcPts val="600"/>
              </a:spcBef>
              <a:spcAft>
                <a:spcPts val="600"/>
              </a:spcAft>
            </a:pPr>
            <a:r>
              <a:rPr lang="en-US" b="0" i="0" dirty="0">
                <a:effectLst/>
                <a:latin typeface="-apple-system"/>
              </a:rPr>
              <a:t>Just because two variables are correlated does not definitively mean changes in one cause changes in the other.</a:t>
            </a:r>
          </a:p>
        </p:txBody>
      </p:sp>
      <p:pic>
        <p:nvPicPr>
          <p:cNvPr id="11266" name="Picture 2" descr="Correlation: Meaning, Types, Examples &amp; Coefficient">
            <a:extLst>
              <a:ext uri="{FF2B5EF4-FFF2-40B4-BE49-F238E27FC236}">
                <a16:creationId xmlns:a16="http://schemas.microsoft.com/office/drawing/2014/main" id="{39294791-6F78-AC3B-958C-ADD12B2DD2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121" y="3726412"/>
            <a:ext cx="5161714" cy="261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0580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b="1" dirty="0"/>
              <a:t>Correlation and Causation: </a:t>
            </a:r>
            <a:r>
              <a:rPr lang="en-US" dirty="0"/>
              <a:t>Correlation</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spcBef>
                <a:spcPts val="600"/>
              </a:spcBef>
              <a:spcAft>
                <a:spcPts val="600"/>
              </a:spcAft>
            </a:pPr>
            <a:r>
              <a:rPr lang="en-US" b="0" i="0" dirty="0">
                <a:effectLst/>
                <a:latin typeface="-apple-system"/>
              </a:rPr>
              <a:t>Attributes to evaluate include: </a:t>
            </a:r>
          </a:p>
          <a:p>
            <a:pPr lvl="1">
              <a:spcBef>
                <a:spcPts val="600"/>
              </a:spcBef>
              <a:spcAft>
                <a:spcPts val="600"/>
              </a:spcAft>
            </a:pPr>
            <a:r>
              <a:rPr lang="en-US" b="0" i="0" dirty="0">
                <a:effectLst/>
                <a:latin typeface="-apple-system"/>
              </a:rPr>
              <a:t>Is there enough timely and relevant data sampled to reliably identify correlations? </a:t>
            </a:r>
          </a:p>
          <a:p>
            <a:pPr lvl="2">
              <a:spcBef>
                <a:spcPts val="600"/>
              </a:spcBef>
              <a:spcAft>
                <a:spcPts val="600"/>
              </a:spcAft>
            </a:pPr>
            <a:r>
              <a:rPr lang="en-US" b="0" i="0" dirty="0">
                <a:effectLst/>
                <a:latin typeface="-apple-system"/>
              </a:rPr>
              <a:t>Correlations can emerge or disappear as more data added.</a:t>
            </a:r>
          </a:p>
          <a:p>
            <a:pPr lvl="2">
              <a:spcBef>
                <a:spcPts val="600"/>
              </a:spcBef>
              <a:spcAft>
                <a:spcPts val="600"/>
              </a:spcAft>
            </a:pPr>
            <a:r>
              <a:rPr lang="en-US" b="0" i="0" dirty="0">
                <a:effectLst/>
                <a:latin typeface="-apple-system"/>
              </a:rPr>
              <a:t>Could a third confounding variable be driving observed correlation between the two variables? </a:t>
            </a:r>
          </a:p>
          <a:p>
            <a:pPr lvl="2">
              <a:spcBef>
                <a:spcPts val="600"/>
              </a:spcBef>
              <a:spcAft>
                <a:spcPts val="600"/>
              </a:spcAft>
            </a:pPr>
            <a:r>
              <a:rPr lang="en-US" b="0" i="0" dirty="0">
                <a:effectLst/>
                <a:latin typeface="-apple-system"/>
              </a:rPr>
              <a:t>Does scale, normalization or categorization of data skew identification of correlation strength inaccurately?</a:t>
            </a:r>
          </a:p>
          <a:p>
            <a:pPr lvl="1">
              <a:spcBef>
                <a:spcPts val="600"/>
              </a:spcBef>
              <a:spcAft>
                <a:spcPts val="600"/>
              </a:spcAft>
            </a:pPr>
            <a:endParaRPr lang="en-US" dirty="0">
              <a:latin typeface="-apple-system"/>
            </a:endParaRPr>
          </a:p>
          <a:p>
            <a:pPr marL="457200" lvl="1" indent="0">
              <a:buNone/>
            </a:pPr>
            <a:endParaRPr lang="en-US" b="0" i="0" dirty="0">
              <a:solidFill>
                <a:srgbClr val="1C1917"/>
              </a:solidFill>
              <a:effectLst/>
              <a:latin typeface="-apple-system"/>
            </a:endParaRPr>
          </a:p>
        </p:txBody>
      </p:sp>
    </p:spTree>
    <p:extLst>
      <p:ext uri="{BB962C8B-B14F-4D97-AF65-F5344CB8AC3E}">
        <p14:creationId xmlns:p14="http://schemas.microsoft.com/office/powerpoint/2010/main" val="17140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Differentiate between Correlation and Causation</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spcBef>
                <a:spcPts val="600"/>
              </a:spcBef>
              <a:spcAft>
                <a:spcPts val="600"/>
              </a:spcAft>
            </a:pPr>
            <a:r>
              <a:rPr lang="en-US" b="0" i="0" dirty="0">
                <a:effectLst/>
                <a:latin typeface="-apple-system"/>
              </a:rPr>
              <a:t>As a reminder, correlation refers to situations where two variables show a statistical relationship, with changes in one variable associated with predictable changes in the other.</a:t>
            </a:r>
          </a:p>
          <a:p>
            <a:pPr lvl="1">
              <a:spcBef>
                <a:spcPts val="600"/>
              </a:spcBef>
              <a:spcAft>
                <a:spcPts val="600"/>
              </a:spcAft>
            </a:pPr>
            <a:r>
              <a:rPr lang="en-US" b="0" i="0" dirty="0">
                <a:effectLst/>
                <a:latin typeface="-apple-system"/>
              </a:rPr>
              <a:t>However, just because variables are correlated does not definitively mean one causes the other.</a:t>
            </a:r>
          </a:p>
          <a:p>
            <a:pPr lvl="1">
              <a:spcBef>
                <a:spcPts val="600"/>
              </a:spcBef>
              <a:spcAft>
                <a:spcPts val="600"/>
              </a:spcAft>
            </a:pPr>
            <a:r>
              <a:rPr lang="en-US" b="0" i="0" dirty="0">
                <a:effectLst/>
                <a:latin typeface="-apple-system"/>
              </a:rPr>
              <a:t>For example:</a:t>
            </a:r>
          </a:p>
          <a:p>
            <a:pPr lvl="2">
              <a:spcBef>
                <a:spcPts val="600"/>
              </a:spcBef>
              <a:spcAft>
                <a:spcPts val="600"/>
              </a:spcAft>
            </a:pPr>
            <a:r>
              <a:rPr lang="en-US" dirty="0">
                <a:latin typeface="-apple-system"/>
              </a:rPr>
              <a:t>R</a:t>
            </a:r>
            <a:r>
              <a:rPr lang="en-US" b="0" i="0" dirty="0">
                <a:effectLst/>
                <a:latin typeface="-apple-system"/>
              </a:rPr>
              <a:t>esearch may reveal that rates of ice cream consumption are highly correlated with frequent beach attendance. </a:t>
            </a:r>
          </a:p>
          <a:p>
            <a:pPr lvl="2">
              <a:spcBef>
                <a:spcPts val="600"/>
              </a:spcBef>
              <a:spcAft>
                <a:spcPts val="600"/>
              </a:spcAft>
            </a:pPr>
            <a:r>
              <a:rPr lang="en-US" b="0" i="0" dirty="0">
                <a:effectLst/>
                <a:latin typeface="-apple-system"/>
              </a:rPr>
              <a:t>But consuming ice cream does not cause people to go to the beach, nor does going to the beach causally lead people to eat more ice cream. </a:t>
            </a:r>
          </a:p>
          <a:p>
            <a:pPr lvl="2">
              <a:spcBef>
                <a:spcPts val="600"/>
              </a:spcBef>
              <a:spcAft>
                <a:spcPts val="600"/>
              </a:spcAft>
            </a:pPr>
            <a:r>
              <a:rPr lang="en-US" b="0" i="0" dirty="0">
                <a:effectLst/>
                <a:latin typeface="-apple-system"/>
              </a:rPr>
              <a:t>The correlation between those variables likely stems from hot sunny summer weather driving both behaviors. This illustrates the risk of confusing correlation with causation.</a:t>
            </a:r>
          </a:p>
        </p:txBody>
      </p:sp>
    </p:spTree>
    <p:extLst>
      <p:ext uri="{BB962C8B-B14F-4D97-AF65-F5344CB8AC3E}">
        <p14:creationId xmlns:p14="http://schemas.microsoft.com/office/powerpoint/2010/main" val="33080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Differentiate between Correlation and Causation</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spcBef>
                <a:spcPts val="600"/>
              </a:spcBef>
              <a:spcAft>
                <a:spcPts val="600"/>
              </a:spcAft>
            </a:pPr>
            <a:r>
              <a:rPr lang="en-US" b="0" i="0" dirty="0">
                <a:effectLst/>
                <a:latin typeface="-apple-system"/>
              </a:rPr>
              <a:t>Validating true causation requires rigorously confirming additional elements beyond correlation to understand the mechanisms linking variables. </a:t>
            </a:r>
          </a:p>
          <a:p>
            <a:pPr lvl="1">
              <a:spcBef>
                <a:spcPts val="600"/>
              </a:spcBef>
              <a:spcAft>
                <a:spcPts val="600"/>
              </a:spcAft>
            </a:pPr>
            <a:r>
              <a:rPr lang="en-US" b="0" i="0" dirty="0">
                <a:effectLst/>
                <a:latin typeface="-apple-system"/>
              </a:rPr>
              <a:t>This includes: testing time-ordering of changes, ruling out alternate explanatory variables, finding repeated correlations under different conditions, etc.</a:t>
            </a:r>
          </a:p>
          <a:p>
            <a:pPr>
              <a:spcBef>
                <a:spcPts val="600"/>
              </a:spcBef>
              <a:spcAft>
                <a:spcPts val="600"/>
              </a:spcAft>
            </a:pPr>
            <a:r>
              <a:rPr lang="en-US" dirty="0">
                <a:latin typeface="-apple-system"/>
              </a:rPr>
              <a:t>W</a:t>
            </a:r>
            <a:r>
              <a:rPr lang="en-US" b="0" i="0" dirty="0">
                <a:effectLst/>
                <a:latin typeface="-apple-system"/>
              </a:rPr>
              <a:t>hen analyzing data, after questioning quality and discovering correlations, it remains essential to transparently articulate what still needs to be investigated further to make any definitive causation claim. </a:t>
            </a:r>
          </a:p>
          <a:p>
            <a:pPr lvl="1">
              <a:spcBef>
                <a:spcPts val="600"/>
              </a:spcBef>
              <a:spcAft>
                <a:spcPts val="600"/>
              </a:spcAft>
            </a:pPr>
            <a:r>
              <a:rPr lang="en-US" b="0" i="0" dirty="0">
                <a:effectLst/>
                <a:latin typeface="-apple-system"/>
              </a:rPr>
              <a:t>Discovering correlations creates opportunities to unlock deeper insight but only through continued probing of the relationships</a:t>
            </a:r>
            <a:r>
              <a:rPr lang="en-US" b="0" i="0" dirty="0">
                <a:solidFill>
                  <a:srgbClr val="1C1917"/>
                </a:solidFill>
                <a:effectLst/>
                <a:latin typeface="-apple-system"/>
              </a:rPr>
              <a:t>.</a:t>
            </a:r>
          </a:p>
        </p:txBody>
      </p:sp>
    </p:spTree>
    <p:extLst>
      <p:ext uri="{BB962C8B-B14F-4D97-AF65-F5344CB8AC3E}">
        <p14:creationId xmlns:p14="http://schemas.microsoft.com/office/powerpoint/2010/main" val="3234835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Proving Causation</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spcBef>
                <a:spcPts val="600"/>
              </a:spcBef>
              <a:spcAft>
                <a:spcPts val="600"/>
              </a:spcAft>
            </a:pPr>
            <a:r>
              <a:rPr lang="en-US" b="0" i="0" dirty="0">
                <a:effectLst/>
                <a:latin typeface="-apple-system"/>
              </a:rPr>
              <a:t>As stated, causation means variable A directly influences variable B - changes in A actually cause changes in B to occur.</a:t>
            </a:r>
          </a:p>
          <a:p>
            <a:pPr lvl="1">
              <a:spcBef>
                <a:spcPts val="600"/>
              </a:spcBef>
              <a:spcAft>
                <a:spcPts val="600"/>
              </a:spcAft>
            </a:pPr>
            <a:r>
              <a:rPr lang="en-US" b="0" i="0" dirty="0">
                <a:effectLst/>
                <a:latin typeface="-apple-system"/>
              </a:rPr>
              <a:t>Correlation shows variables moving in relationship but not the mechanisms linking them. </a:t>
            </a:r>
            <a:endParaRPr lang="en-US" dirty="0">
              <a:latin typeface="-apple-system"/>
            </a:endParaRPr>
          </a:p>
          <a:p>
            <a:pPr>
              <a:spcBef>
                <a:spcPts val="600"/>
              </a:spcBef>
              <a:spcAft>
                <a:spcPts val="600"/>
              </a:spcAft>
            </a:pPr>
            <a:r>
              <a:rPr lang="en-US" b="0" i="0" dirty="0">
                <a:effectLst/>
                <a:latin typeface="-apple-system"/>
              </a:rPr>
              <a:t>By combining correlation insights with controlled, persistent experiments that evaluate impact sizing, analysis can overtime experimentally demonstrate causative implications.</a:t>
            </a:r>
          </a:p>
          <a:p>
            <a:pPr lvl="1">
              <a:spcBef>
                <a:spcPts val="600"/>
              </a:spcBef>
              <a:spcAft>
                <a:spcPts val="600"/>
              </a:spcAft>
            </a:pPr>
            <a:r>
              <a:rPr lang="en-US" b="0" i="0" dirty="0">
                <a:effectLst/>
                <a:latin typeface="-apple-system"/>
              </a:rPr>
              <a:t>correlation discoveries still hold significant value for future investigation even if causality remains unproven.</a:t>
            </a:r>
          </a:p>
        </p:txBody>
      </p:sp>
    </p:spTree>
    <p:extLst>
      <p:ext uri="{BB962C8B-B14F-4D97-AF65-F5344CB8AC3E}">
        <p14:creationId xmlns:p14="http://schemas.microsoft.com/office/powerpoint/2010/main" val="15937494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Proving Causation</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Proving causation requires meeting more stringent criteria such as:</a:t>
            </a:r>
          </a:p>
          <a:p>
            <a:pPr lvl="1"/>
            <a:r>
              <a:rPr lang="en-US" b="1" i="0" dirty="0">
                <a:solidFill>
                  <a:srgbClr val="1C1917"/>
                </a:solidFill>
                <a:effectLst/>
                <a:latin typeface="-apple-system"/>
              </a:rPr>
              <a:t>Strength</a:t>
            </a:r>
            <a:r>
              <a:rPr lang="en-US" b="0" i="0" dirty="0">
                <a:solidFill>
                  <a:srgbClr val="1C1917"/>
                </a:solidFill>
                <a:effectLst/>
                <a:latin typeface="-apple-system"/>
              </a:rPr>
              <a:t> - the size of effects seen when variable A is changed must have sizable explanatory impact on subsequent shifts in variable B above coincidence levels. Strength of correlations is insufficient. The causal impacts must demonstrate strong effects.</a:t>
            </a:r>
          </a:p>
          <a:p>
            <a:pPr lvl="1"/>
            <a:endParaRPr lang="en-US" b="0" i="0" dirty="0">
              <a:solidFill>
                <a:srgbClr val="1C1917"/>
              </a:solidFill>
              <a:effectLst/>
              <a:latin typeface="-apple-system"/>
            </a:endParaRPr>
          </a:p>
          <a:p>
            <a:pPr lvl="1"/>
            <a:r>
              <a:rPr lang="en-US" b="1" i="0" dirty="0">
                <a:solidFill>
                  <a:srgbClr val="1C1917"/>
                </a:solidFill>
                <a:effectLst/>
                <a:latin typeface="-apple-system"/>
              </a:rPr>
              <a:t>Consistency Over Time </a:t>
            </a:r>
            <a:r>
              <a:rPr lang="en-US" b="0" i="0" dirty="0">
                <a:solidFill>
                  <a:srgbClr val="1C1917"/>
                </a:solidFill>
                <a:effectLst/>
                <a:latin typeface="-apple-system"/>
              </a:rPr>
              <a:t>- causal relationships should manifest across extended, repeated trials. Temporary or intermittent correlations may stem from confounding factors. True causation remains persistent.</a:t>
            </a:r>
          </a:p>
          <a:p>
            <a:pPr lvl="1"/>
            <a:endParaRPr lang="en-US" b="0" i="0" dirty="0">
              <a:solidFill>
                <a:srgbClr val="1C1917"/>
              </a:solidFill>
              <a:effectLst/>
              <a:latin typeface="-apple-system"/>
            </a:endParaRPr>
          </a:p>
          <a:p>
            <a:pPr lvl="1"/>
            <a:r>
              <a:rPr lang="en-US" b="1" i="0" dirty="0">
                <a:solidFill>
                  <a:srgbClr val="1C1917"/>
                </a:solidFill>
                <a:effectLst/>
                <a:latin typeface="-apple-system"/>
              </a:rPr>
              <a:t>Controlled Experiments </a:t>
            </a:r>
            <a:r>
              <a:rPr lang="en-US" b="0" i="0" dirty="0">
                <a:solidFill>
                  <a:srgbClr val="1C1917"/>
                </a:solidFill>
                <a:effectLst/>
                <a:latin typeface="-apple-system"/>
              </a:rPr>
              <a:t>- rigorously controlling experiments through inclusion of control groups, placebo samples, randomized trials and emphasis on limiting single explanatory variables allows directly testing causal hypotheses related to variable changes.</a:t>
            </a:r>
          </a:p>
          <a:p>
            <a:pPr lvl="1"/>
            <a:endParaRPr lang="en-US" b="0" i="0" dirty="0">
              <a:solidFill>
                <a:srgbClr val="1C1917"/>
              </a:solidFill>
              <a:effectLst/>
              <a:latin typeface="-apple-system"/>
            </a:endParaRPr>
          </a:p>
        </p:txBody>
      </p:sp>
    </p:spTree>
    <p:extLst>
      <p:ext uri="{BB962C8B-B14F-4D97-AF65-F5344CB8AC3E}">
        <p14:creationId xmlns:p14="http://schemas.microsoft.com/office/powerpoint/2010/main" val="25626046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Proving Causation</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183482" y="1222903"/>
            <a:ext cx="4171950" cy="5002701"/>
          </a:xfrm>
        </p:spPr>
        <p:txBody>
          <a:bodyPr/>
          <a:lstStyle/>
          <a:p>
            <a:pPr>
              <a:spcBef>
                <a:spcPts val="600"/>
              </a:spcBef>
              <a:spcAft>
                <a:spcPts val="600"/>
              </a:spcAft>
            </a:pPr>
            <a:r>
              <a:rPr lang="en-US" b="0" i="0" dirty="0">
                <a:effectLst/>
                <a:latin typeface="-apple-system"/>
              </a:rPr>
              <a:t>The way forward when data reveals correlation is hypothesizing potential causation while systematically testing with further analysis - thus transforming speculation into fact.</a:t>
            </a:r>
          </a:p>
          <a:p>
            <a:pPr lvl="1">
              <a:spcBef>
                <a:spcPts val="600"/>
              </a:spcBef>
              <a:spcAft>
                <a:spcPts val="600"/>
              </a:spcAft>
            </a:pPr>
            <a:r>
              <a:rPr lang="en-US" b="0" i="0" dirty="0">
                <a:effectLst/>
                <a:latin typeface="-apple-system"/>
              </a:rPr>
              <a:t>But confirmation of causation requires going beyond solely the original dataset correlations.</a:t>
            </a:r>
          </a:p>
        </p:txBody>
      </p:sp>
      <p:pic>
        <p:nvPicPr>
          <p:cNvPr id="12290" name="Picture 2" descr="Correlation: Meaning, Types, Examples &amp; Coefficient">
            <a:extLst>
              <a:ext uri="{FF2B5EF4-FFF2-40B4-BE49-F238E27FC236}">
                <a16:creationId xmlns:a16="http://schemas.microsoft.com/office/drawing/2014/main" id="{3C43B1E4-65B4-451B-53EE-0620F4CF984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80" r="4088"/>
          <a:stretch/>
        </p:blipFill>
        <p:spPr bwMode="auto">
          <a:xfrm>
            <a:off x="4355432" y="927649"/>
            <a:ext cx="4584032" cy="5002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64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57200" y="274638"/>
            <a:ext cx="8229600" cy="428312"/>
          </a:xfrm>
        </p:spPr>
        <p:txBody>
          <a:bodyPr>
            <a:normAutofit/>
          </a:bodyPr>
          <a:lstStyle/>
          <a:p>
            <a:pPr>
              <a:lnSpc>
                <a:spcPct val="90000"/>
              </a:lnSpc>
            </a:pPr>
            <a:r>
              <a:rPr lang="en-US" dirty="0"/>
              <a:t>Learning Objectives</a:t>
            </a:r>
            <a:endParaRPr lang="en-US"/>
          </a:p>
        </p:txBody>
      </p:sp>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6" name="Content Placeholder 5">
            <a:extLst>
              <a:ext uri="{FF2B5EF4-FFF2-40B4-BE49-F238E27FC236}">
                <a16:creationId xmlns:a16="http://schemas.microsoft.com/office/drawing/2014/main" id="{73C883DF-8168-96C3-7C5C-3DCF57EECB90}"/>
              </a:ext>
            </a:extLst>
          </p:cNvPr>
          <p:cNvSpPr>
            <a:spLocks noGrp="1"/>
          </p:cNvSpPr>
          <p:nvPr>
            <p:ph idx="1"/>
          </p:nvPr>
        </p:nvSpPr>
        <p:spPr>
          <a:xfrm>
            <a:off x="425079" y="1267840"/>
            <a:ext cx="8229600" cy="5002701"/>
          </a:xfrm>
        </p:spPr>
        <p:txBody>
          <a:bodyPr/>
          <a:lstStyle/>
          <a:p>
            <a:pPr marL="0" lvl="0" indent="0">
              <a:buNone/>
            </a:pPr>
            <a:r>
              <a:rPr lang="en-US" i="0" dirty="0"/>
              <a:t>Mastering these areas will help build good instincts for:</a:t>
            </a:r>
          </a:p>
          <a:p>
            <a:pPr marL="685800" lvl="1">
              <a:buFont typeface="Arial" panose="020B0604020202020204" pitchFamily="34" charset="0"/>
              <a:buChar char="•"/>
            </a:pPr>
            <a:r>
              <a:rPr lang="en-US" dirty="0"/>
              <a:t>Q</a:t>
            </a:r>
            <a:r>
              <a:rPr lang="en-US" b="0" i="0" dirty="0"/>
              <a:t>uestioning data</a:t>
            </a:r>
            <a:r>
              <a:rPr lang="en-US" dirty="0"/>
              <a:t> </a:t>
            </a:r>
            <a:r>
              <a:rPr lang="en-US" b="0" i="0" dirty="0"/>
              <a:t>drawing out insights</a:t>
            </a:r>
            <a:r>
              <a:rPr lang="en-US" dirty="0"/>
              <a:t> </a:t>
            </a:r>
            <a:r>
              <a:rPr lang="en-US" b="0" i="0" dirty="0"/>
              <a:t>using information judiciously</a:t>
            </a:r>
          </a:p>
          <a:p>
            <a:pPr marL="685800" lvl="1">
              <a:buFont typeface="Arial" panose="020B0604020202020204" pitchFamily="34" charset="0"/>
              <a:buChar char="•"/>
            </a:pPr>
            <a:r>
              <a:rPr lang="en-US" b="0" i="0" dirty="0"/>
              <a:t>It aims to </a:t>
            </a:r>
            <a:r>
              <a:rPr lang="en-US" b="1" i="0" dirty="0"/>
              <a:t>foster curiosity </a:t>
            </a:r>
            <a:r>
              <a:rPr lang="en-US" b="0" i="0" dirty="0"/>
              <a:t>and </a:t>
            </a:r>
            <a:r>
              <a:rPr lang="en-US" b="1" i="0" dirty="0"/>
              <a:t>give you tools</a:t>
            </a:r>
            <a:r>
              <a:rPr lang="en-US" b="0" i="0" dirty="0"/>
              <a:t> to determine whether </a:t>
            </a:r>
            <a:r>
              <a:rPr lang="en-US" b="1" i="0" dirty="0"/>
              <a:t>conclusions</a:t>
            </a:r>
            <a:r>
              <a:rPr lang="en-US" b="0" i="0" dirty="0"/>
              <a:t> being drawn from data </a:t>
            </a:r>
            <a:r>
              <a:rPr lang="en-US" b="1" i="0" dirty="0"/>
              <a:t>are valid and evidence-based.</a:t>
            </a:r>
            <a:endParaRPr lang="en-US" dirty="0"/>
          </a:p>
          <a:p>
            <a:pPr marL="285750" lvl="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019263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Summary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spcBef>
                <a:spcPts val="600"/>
              </a:spcBef>
              <a:spcAft>
                <a:spcPts val="600"/>
              </a:spcAft>
            </a:pPr>
            <a:r>
              <a:rPr lang="en-US" b="0" i="0" dirty="0">
                <a:effectLst/>
                <a:latin typeface="-apple-system"/>
              </a:rPr>
              <a:t>Key Points</a:t>
            </a:r>
          </a:p>
          <a:p>
            <a:pPr lvl="2">
              <a:spcBef>
                <a:spcPts val="600"/>
              </a:spcBef>
              <a:spcAft>
                <a:spcPts val="600"/>
              </a:spcAft>
              <a:buFont typeface="+mj-lt"/>
              <a:buAutoNum type="arabicPeriod"/>
            </a:pPr>
            <a:r>
              <a:rPr lang="en-US" b="0" i="0" dirty="0">
                <a:effectLst/>
                <a:latin typeface="-apple-system"/>
              </a:rPr>
              <a:t>Question the data source, format, filters - understand any weaknesses or bias upfront in the data inputs.</a:t>
            </a:r>
          </a:p>
          <a:p>
            <a:pPr lvl="2">
              <a:spcBef>
                <a:spcPts val="600"/>
              </a:spcBef>
              <a:spcAft>
                <a:spcPts val="600"/>
              </a:spcAft>
              <a:buFont typeface="+mj-lt"/>
              <a:buAutoNum type="arabicPeriod"/>
            </a:pPr>
            <a:r>
              <a:rPr lang="en-US" b="0" i="0" dirty="0">
                <a:effectLst/>
                <a:latin typeface="-apple-system"/>
              </a:rPr>
              <a:t>Recognize the difference between correlation and causation - just because two variables are correlated does not definitively mean one causes changes in the other.</a:t>
            </a:r>
          </a:p>
          <a:p>
            <a:pPr lvl="2">
              <a:spcBef>
                <a:spcPts val="600"/>
              </a:spcBef>
              <a:spcAft>
                <a:spcPts val="600"/>
              </a:spcAft>
              <a:buFont typeface="+mj-lt"/>
              <a:buAutoNum type="arabicPeriod"/>
            </a:pPr>
            <a:r>
              <a:rPr lang="en-US" b="0" i="0" dirty="0">
                <a:effectLst/>
                <a:latin typeface="-apple-system"/>
              </a:rPr>
              <a:t>Prove causation through controlled experiments - designing rigorous experiments that test hypotheses related to potential causal relationships between variables is required to demonstrate or disprove causation over time.</a:t>
            </a:r>
          </a:p>
          <a:p>
            <a:pPr lvl="1">
              <a:spcBef>
                <a:spcPts val="600"/>
              </a:spcBef>
              <a:spcAft>
                <a:spcPts val="600"/>
              </a:spcAft>
            </a:pPr>
            <a:r>
              <a:rPr lang="en-US" b="0" i="0" dirty="0">
                <a:effectLst/>
                <a:latin typeface="-apple-system"/>
              </a:rPr>
              <a:t>In essence, conduct thorough due diligence on the quality of data inputs first. Then carefully call out relationships identified as correlational rather than causational. Finally, prove proposed causation through repeated validated experiments rather than assumption. </a:t>
            </a:r>
          </a:p>
        </p:txBody>
      </p:sp>
    </p:spTree>
    <p:extLst>
      <p:ext uri="{BB962C8B-B14F-4D97-AF65-F5344CB8AC3E}">
        <p14:creationId xmlns:p14="http://schemas.microsoft.com/office/powerpoint/2010/main" val="964847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Exercises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spcBef>
                <a:spcPts val="600"/>
              </a:spcBef>
              <a:spcAft>
                <a:spcPts val="600"/>
              </a:spcAft>
            </a:pPr>
            <a:r>
              <a:rPr lang="en-US" b="0" i="0" dirty="0">
                <a:effectLst/>
                <a:latin typeface="-apple-system"/>
              </a:rPr>
              <a:t>Questioning Data Quality:</a:t>
            </a:r>
          </a:p>
          <a:p>
            <a:pPr lvl="1">
              <a:spcBef>
                <a:spcPts val="600"/>
              </a:spcBef>
              <a:spcAft>
                <a:spcPts val="600"/>
              </a:spcAft>
            </a:pPr>
            <a:r>
              <a:rPr lang="en-US" b="0" i="0" dirty="0">
                <a:effectLst/>
                <a:latin typeface="-apple-system"/>
              </a:rPr>
              <a:t>Provide sample datasets with embedded issues related to accuracy, completeness, biases, outdated information etc. Have students perform data quality assessments to identify limitations, create transparency on weaknesses, and articulate impacts on reliability.</a:t>
            </a:r>
          </a:p>
          <a:p>
            <a:pPr>
              <a:spcBef>
                <a:spcPts val="600"/>
              </a:spcBef>
              <a:spcAft>
                <a:spcPts val="600"/>
              </a:spcAft>
            </a:pPr>
            <a:r>
              <a:rPr lang="en-US" b="0" i="0" dirty="0">
                <a:effectLst/>
                <a:latin typeface="-apple-system"/>
              </a:rPr>
              <a:t>Correlation vs Causation:</a:t>
            </a:r>
          </a:p>
          <a:p>
            <a:pPr lvl="1">
              <a:spcBef>
                <a:spcPts val="600"/>
              </a:spcBef>
              <a:spcAft>
                <a:spcPts val="600"/>
              </a:spcAft>
            </a:pPr>
            <a:r>
              <a:rPr lang="en-US" b="0" i="0" dirty="0">
                <a:effectLst/>
                <a:latin typeface="-apple-system"/>
              </a:rPr>
              <a:t>Give pairs of correlated variables (e.g. student grades and hours studied; fitness tracker steps and weight loss). Have students attempt to propose speculative “causal” explanations, then share other potential correlation-only explanations. Emphasizes critical thinking around assumptions.</a:t>
            </a:r>
          </a:p>
          <a:p>
            <a:pPr lvl="2"/>
            <a:endParaRPr lang="en-US" b="0" i="0" dirty="0">
              <a:solidFill>
                <a:srgbClr val="24292F"/>
              </a:solidFill>
              <a:effectLst/>
              <a:latin typeface="-apple-system"/>
            </a:endParaRPr>
          </a:p>
        </p:txBody>
      </p:sp>
    </p:spTree>
    <p:extLst>
      <p:ext uri="{BB962C8B-B14F-4D97-AF65-F5344CB8AC3E}">
        <p14:creationId xmlns:p14="http://schemas.microsoft.com/office/powerpoint/2010/main" val="887251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Exercises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008494"/>
            <a:ext cx="8229600" cy="5404338"/>
          </a:xfrm>
        </p:spPr>
        <p:txBody>
          <a:bodyPr/>
          <a:lstStyle/>
          <a:p>
            <a:pPr>
              <a:spcBef>
                <a:spcPts val="600"/>
              </a:spcBef>
              <a:spcAft>
                <a:spcPts val="600"/>
              </a:spcAft>
            </a:pPr>
            <a:r>
              <a:rPr lang="en-US" b="0" i="0" dirty="0">
                <a:effectLst/>
                <a:latin typeface="-apple-system"/>
              </a:rPr>
              <a:t>Proving Causation:</a:t>
            </a:r>
          </a:p>
          <a:p>
            <a:pPr lvl="1">
              <a:spcBef>
                <a:spcPts val="600"/>
              </a:spcBef>
              <a:spcAft>
                <a:spcPts val="600"/>
              </a:spcAft>
            </a:pPr>
            <a:r>
              <a:rPr lang="en-US" b="0" i="0" dirty="0">
                <a:effectLst/>
                <a:latin typeface="-apple-system"/>
              </a:rPr>
              <a:t>Provide hypothetical correlated phenomena (</a:t>
            </a:r>
            <a:r>
              <a:rPr lang="en-US" b="0" i="0" dirty="0" err="1">
                <a:effectLst/>
                <a:latin typeface="-apple-system"/>
              </a:rPr>
              <a:t>e.g</a:t>
            </a:r>
            <a:r>
              <a:rPr lang="en-US" b="0" i="0" dirty="0">
                <a:effectLst/>
                <a:latin typeface="-apple-system"/>
              </a:rPr>
              <a:t> video game time and aggression; diet choices and disease levels). Ask students to design controlled experiment approaches to evaluate potential causal mechanisms linking the sample variables so correlation could become validated causation.</a:t>
            </a:r>
          </a:p>
          <a:p>
            <a:pPr>
              <a:spcBef>
                <a:spcPts val="600"/>
              </a:spcBef>
              <a:spcAft>
                <a:spcPts val="600"/>
              </a:spcAft>
            </a:pPr>
            <a:r>
              <a:rPr lang="en-US" b="0" i="0" dirty="0">
                <a:effectLst/>
                <a:latin typeface="-apple-system"/>
              </a:rPr>
              <a:t>In small groups: Present real-world phenomena with debates around causation claims. </a:t>
            </a:r>
          </a:p>
          <a:p>
            <a:pPr lvl="1">
              <a:spcBef>
                <a:spcPts val="600"/>
              </a:spcBef>
              <a:spcAft>
                <a:spcPts val="600"/>
              </a:spcAft>
            </a:pPr>
            <a:r>
              <a:rPr lang="en-US" b="0" i="0" dirty="0">
                <a:effectLst/>
                <a:latin typeface="-apple-system"/>
              </a:rPr>
              <a:t>Some examples: social media’s impact on mental health, playing violent video games and crime rates, lockdown mandates, climate change impacts.</a:t>
            </a:r>
          </a:p>
          <a:p>
            <a:pPr lvl="1">
              <a:spcBef>
                <a:spcPts val="600"/>
              </a:spcBef>
              <a:spcAft>
                <a:spcPts val="600"/>
              </a:spcAft>
            </a:pPr>
            <a:r>
              <a:rPr lang="en-US" b="0" i="0" dirty="0">
                <a:effectLst/>
                <a:latin typeface="-apple-system"/>
              </a:rPr>
              <a:t>Have teams create arguments defending or critiquing the levels of evidence provided around causation based on elements discussed. Exercise emphasizes nuanced evaluation of causation vs simple claims.</a:t>
            </a:r>
          </a:p>
          <a:p>
            <a:pPr lvl="2"/>
            <a:endParaRPr lang="en-US" b="0" i="0" dirty="0">
              <a:solidFill>
                <a:srgbClr val="24292F"/>
              </a:solidFill>
              <a:effectLst/>
              <a:latin typeface="-apple-system"/>
            </a:endParaRPr>
          </a:p>
        </p:txBody>
      </p:sp>
    </p:spTree>
    <p:extLst>
      <p:ext uri="{BB962C8B-B14F-4D97-AF65-F5344CB8AC3E}">
        <p14:creationId xmlns:p14="http://schemas.microsoft.com/office/powerpoint/2010/main" val="4132585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57200" y="274638"/>
            <a:ext cx="8229600" cy="428312"/>
          </a:xfrm>
        </p:spPr>
        <p:txBody>
          <a:bodyPr>
            <a:normAutofit/>
          </a:bodyPr>
          <a:lstStyle/>
          <a:p>
            <a:pPr>
              <a:lnSpc>
                <a:spcPct val="90000"/>
              </a:lnSpc>
            </a:pPr>
            <a:r>
              <a:rPr lang="en-US" dirty="0"/>
              <a:t>Data Analysis</a:t>
            </a:r>
            <a:endParaRPr lang="en-US"/>
          </a:p>
        </p:txBody>
      </p:sp>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6" name="Content Placeholder 5">
            <a:extLst>
              <a:ext uri="{FF2B5EF4-FFF2-40B4-BE49-F238E27FC236}">
                <a16:creationId xmlns:a16="http://schemas.microsoft.com/office/drawing/2014/main" id="{EEF286FB-F586-DE18-0BE1-B1AE50938679}"/>
              </a:ext>
            </a:extLst>
          </p:cNvPr>
          <p:cNvSpPr>
            <a:spLocks noGrp="1"/>
          </p:cNvSpPr>
          <p:nvPr>
            <p:ph idx="1"/>
          </p:nvPr>
        </p:nvSpPr>
        <p:spPr>
          <a:xfrm>
            <a:off x="457200" y="1252502"/>
            <a:ext cx="8229600" cy="5002701"/>
          </a:xfrm>
        </p:spPr>
        <p:txBody>
          <a:bodyPr/>
          <a:lstStyle/>
          <a:p>
            <a:pPr lvl="0"/>
            <a:r>
              <a:rPr lang="en-US" b="0" i="0" dirty="0"/>
              <a:t>When beginning any </a:t>
            </a:r>
            <a:r>
              <a:rPr lang="en-US" b="1" i="0" dirty="0"/>
              <a:t>data analysis </a:t>
            </a:r>
            <a:r>
              <a:rPr lang="en-US" b="0" i="0" dirty="0"/>
              <a:t>project, it is critical to </a:t>
            </a:r>
            <a:r>
              <a:rPr lang="en-US" b="1" i="0" dirty="0"/>
              <a:t>start by thoroughly evaluating:</a:t>
            </a:r>
          </a:p>
          <a:p>
            <a:pPr marL="742950" lvl="1" indent="-285750">
              <a:buFont typeface="Arial" panose="020B0604020202020204" pitchFamily="34" charset="0"/>
              <a:buChar char="•"/>
            </a:pPr>
            <a:r>
              <a:rPr lang="en-US" b="0" i="0" dirty="0"/>
              <a:t>Quality</a:t>
            </a:r>
            <a:endParaRPr lang="en-US" dirty="0"/>
          </a:p>
          <a:p>
            <a:pPr marL="742950" lvl="1" indent="-285750">
              <a:buFont typeface="Arial" panose="020B0604020202020204" pitchFamily="34" charset="0"/>
              <a:buChar char="•"/>
            </a:pPr>
            <a:r>
              <a:rPr lang="en-US" b="0" i="0" dirty="0"/>
              <a:t>Accuracy</a:t>
            </a:r>
            <a:endParaRPr lang="en-US" dirty="0"/>
          </a:p>
          <a:p>
            <a:pPr marL="742950" lvl="1" indent="-285750">
              <a:buFont typeface="Arial" panose="020B0604020202020204" pitchFamily="34" charset="0"/>
              <a:buChar char="•"/>
            </a:pPr>
            <a:r>
              <a:rPr lang="en-US" b="0" i="0" dirty="0"/>
              <a:t>Relevance of the data set</a:t>
            </a:r>
            <a:endParaRPr lang="en-US" dirty="0"/>
          </a:p>
          <a:p>
            <a:endParaRPr lang="en-US" dirty="0"/>
          </a:p>
          <a:p>
            <a:endParaRPr lang="en-US" dirty="0"/>
          </a:p>
        </p:txBody>
      </p:sp>
    </p:spTree>
    <p:extLst>
      <p:ext uri="{BB962C8B-B14F-4D97-AF65-F5344CB8AC3E}">
        <p14:creationId xmlns:p14="http://schemas.microsoft.com/office/powerpoint/2010/main" val="2075119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b="1" dirty="0"/>
              <a:t>Data Analysis: </a:t>
            </a:r>
            <a:r>
              <a:rPr lang="en-US" dirty="0"/>
              <a:t>Data Quality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spcBef>
                <a:spcPts val="600"/>
              </a:spcBef>
              <a:spcAft>
                <a:spcPts val="600"/>
              </a:spcAft>
            </a:pPr>
            <a:r>
              <a:rPr lang="en-US" b="1" i="0" dirty="0">
                <a:effectLst/>
                <a:latin typeface="-apple-system"/>
              </a:rPr>
              <a:t>Data Quality </a:t>
            </a:r>
            <a:r>
              <a:rPr lang="en-US" b="0" i="0" dirty="0">
                <a:effectLst/>
                <a:latin typeface="-apple-system"/>
              </a:rPr>
              <a:t>refers to the processes and controls in place when data is collected, validated, formatted, and entered/recorded. </a:t>
            </a:r>
          </a:p>
          <a:p>
            <a:pPr lvl="1">
              <a:spcBef>
                <a:spcPts val="600"/>
              </a:spcBef>
              <a:spcAft>
                <a:spcPts val="600"/>
              </a:spcAft>
            </a:pPr>
            <a:r>
              <a:rPr lang="en-US" b="0" i="0" dirty="0">
                <a:effectLst/>
                <a:latin typeface="-apple-system"/>
              </a:rPr>
              <a:t>Attributes to evaluate include:</a:t>
            </a:r>
          </a:p>
          <a:p>
            <a:pPr lvl="2">
              <a:spcBef>
                <a:spcPts val="600"/>
              </a:spcBef>
              <a:spcAft>
                <a:spcPts val="600"/>
              </a:spcAft>
            </a:pPr>
            <a:r>
              <a:rPr lang="en-US" b="0" i="0" dirty="0">
                <a:effectLst/>
                <a:latin typeface="-apple-system"/>
              </a:rPr>
              <a:t>Consistency - Are values uniformly entered over time? Are formats and approaches standardized?</a:t>
            </a:r>
          </a:p>
          <a:p>
            <a:pPr lvl="2">
              <a:spcBef>
                <a:spcPts val="600"/>
              </a:spcBef>
              <a:spcAft>
                <a:spcPts val="600"/>
              </a:spcAft>
            </a:pPr>
            <a:r>
              <a:rPr lang="en-US" b="0" i="0" dirty="0">
                <a:effectLst/>
                <a:latin typeface="-apple-system"/>
              </a:rPr>
              <a:t>Completeness - Is all collected data making it into the set or are there gaps? Enough background provided?</a:t>
            </a:r>
          </a:p>
          <a:p>
            <a:pPr lvl="2">
              <a:spcBef>
                <a:spcPts val="600"/>
              </a:spcBef>
              <a:spcAft>
                <a:spcPts val="600"/>
              </a:spcAft>
            </a:pPr>
            <a:r>
              <a:rPr lang="en-US" b="0" i="0" dirty="0">
                <a:effectLst/>
                <a:latin typeface="-apple-system"/>
              </a:rPr>
              <a:t>Dependability - Would same inputs always yield same outputs? Are technology/processes documenting data reliable?</a:t>
            </a:r>
          </a:p>
        </p:txBody>
      </p:sp>
    </p:spTree>
    <p:extLst>
      <p:ext uri="{BB962C8B-B14F-4D97-AF65-F5344CB8AC3E}">
        <p14:creationId xmlns:p14="http://schemas.microsoft.com/office/powerpoint/2010/main" val="852878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b="1" dirty="0"/>
              <a:t>Data Analysis: </a:t>
            </a:r>
            <a:r>
              <a:rPr lang="en-US" dirty="0"/>
              <a:t>Data Accuracy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spcBef>
                <a:spcPts val="600"/>
              </a:spcBef>
              <a:spcAft>
                <a:spcPts val="600"/>
              </a:spcAft>
            </a:pPr>
            <a:r>
              <a:rPr lang="en-US" b="1" i="0" dirty="0">
                <a:effectLst/>
                <a:latin typeface="-apple-system"/>
              </a:rPr>
              <a:t>Data Accuracy </a:t>
            </a:r>
            <a:r>
              <a:rPr lang="en-US" b="0" i="0" dirty="0">
                <a:effectLst/>
                <a:latin typeface="-apple-system"/>
              </a:rPr>
              <a:t>means how close recorded data matches real-world values for what is being measured. </a:t>
            </a:r>
          </a:p>
          <a:p>
            <a:pPr lvl="1">
              <a:spcBef>
                <a:spcPts val="600"/>
              </a:spcBef>
              <a:spcAft>
                <a:spcPts val="600"/>
              </a:spcAft>
            </a:pPr>
            <a:r>
              <a:rPr lang="en-US" b="0" i="0" dirty="0">
                <a:effectLst/>
                <a:latin typeface="-apple-system"/>
              </a:rPr>
              <a:t>Attributes to evaluate include:</a:t>
            </a:r>
          </a:p>
          <a:p>
            <a:pPr lvl="2">
              <a:spcBef>
                <a:spcPts val="600"/>
              </a:spcBef>
              <a:spcAft>
                <a:spcPts val="600"/>
              </a:spcAft>
            </a:pPr>
            <a:r>
              <a:rPr lang="en-US" b="0" i="0" dirty="0">
                <a:effectLst/>
                <a:latin typeface="-apple-system"/>
              </a:rPr>
              <a:t>Free of bias - Is there any systematic over/under-estimation based on collection approaches?</a:t>
            </a:r>
          </a:p>
          <a:p>
            <a:pPr lvl="2">
              <a:spcBef>
                <a:spcPts val="600"/>
              </a:spcBef>
              <a:spcAft>
                <a:spcPts val="600"/>
              </a:spcAft>
            </a:pPr>
            <a:r>
              <a:rPr lang="en-US" b="0" i="0" dirty="0">
                <a:effectLst/>
                <a:latin typeface="-apple-system"/>
              </a:rPr>
              <a:t>Precision versus estimates - Does data capture precise measurements or coarse clusters/approximations?</a:t>
            </a:r>
          </a:p>
          <a:p>
            <a:pPr lvl="2">
              <a:spcBef>
                <a:spcPts val="600"/>
              </a:spcBef>
              <a:spcAft>
                <a:spcPts val="600"/>
              </a:spcAft>
            </a:pPr>
            <a:r>
              <a:rPr lang="en-US" b="0" i="0" dirty="0">
                <a:effectLst/>
                <a:latin typeface="-apple-system"/>
              </a:rPr>
              <a:t>Updates to incorrect data - Are processes in place to improve accuracy over time if wrong?</a:t>
            </a:r>
          </a:p>
        </p:txBody>
      </p:sp>
    </p:spTree>
    <p:extLst>
      <p:ext uri="{BB962C8B-B14F-4D97-AF65-F5344CB8AC3E}">
        <p14:creationId xmlns:p14="http://schemas.microsoft.com/office/powerpoint/2010/main" val="2777393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b="1" dirty="0"/>
              <a:t>Data Analysis: </a:t>
            </a:r>
            <a:r>
              <a:rPr lang="en-US" dirty="0"/>
              <a:t>Data Relevancy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spcBef>
                <a:spcPts val="600"/>
              </a:spcBef>
              <a:spcAft>
                <a:spcPts val="600"/>
              </a:spcAft>
            </a:pPr>
            <a:r>
              <a:rPr lang="en-US" b="1" i="0" dirty="0">
                <a:effectLst/>
                <a:latin typeface="-apple-system"/>
              </a:rPr>
              <a:t>Relevance</a:t>
            </a:r>
            <a:r>
              <a:rPr lang="en-US" b="0" i="0" dirty="0">
                <a:effectLst/>
                <a:latin typeface="-apple-system"/>
              </a:rPr>
              <a:t> means data that is applicable and statistically connected to desired analysis outcomes. </a:t>
            </a:r>
          </a:p>
          <a:p>
            <a:pPr lvl="1">
              <a:spcBef>
                <a:spcPts val="600"/>
              </a:spcBef>
              <a:spcAft>
                <a:spcPts val="600"/>
              </a:spcAft>
            </a:pPr>
            <a:r>
              <a:rPr lang="en-US" b="0" i="0" dirty="0">
                <a:effectLst/>
                <a:latin typeface="-apple-system"/>
              </a:rPr>
              <a:t>Attributes to evaluate include:</a:t>
            </a:r>
          </a:p>
          <a:p>
            <a:pPr lvl="2">
              <a:spcBef>
                <a:spcPts val="600"/>
              </a:spcBef>
              <a:spcAft>
                <a:spcPts val="600"/>
              </a:spcAft>
            </a:pPr>
            <a:r>
              <a:rPr lang="en-US" b="0" i="0" dirty="0">
                <a:effectLst/>
                <a:latin typeface="-apple-system"/>
              </a:rPr>
              <a:t>Aligns to analysis goals - Do the metrics clearly map to answering intended questions?</a:t>
            </a:r>
          </a:p>
          <a:p>
            <a:pPr lvl="2">
              <a:spcBef>
                <a:spcPts val="600"/>
              </a:spcBef>
              <a:spcAft>
                <a:spcPts val="600"/>
              </a:spcAft>
            </a:pPr>
            <a:r>
              <a:rPr lang="en-US" b="0" i="0" dirty="0">
                <a:effectLst/>
                <a:latin typeface="-apple-system"/>
              </a:rPr>
              <a:t>Appropriate level of granularity - Is detail and segmentation appropriate? Too coarse or granular?</a:t>
            </a:r>
          </a:p>
          <a:p>
            <a:pPr lvl="2">
              <a:spcBef>
                <a:spcPts val="600"/>
              </a:spcBef>
              <a:spcAft>
                <a:spcPts val="600"/>
              </a:spcAft>
            </a:pPr>
            <a:r>
              <a:rPr lang="en-US" b="0" i="0" dirty="0">
                <a:effectLst/>
                <a:latin typeface="-apple-system"/>
              </a:rPr>
              <a:t>Direct or proxy relationship - Is desired output directly observable or inferred/approximated?</a:t>
            </a:r>
          </a:p>
        </p:txBody>
      </p:sp>
    </p:spTree>
    <p:extLst>
      <p:ext uri="{BB962C8B-B14F-4D97-AF65-F5344CB8AC3E}">
        <p14:creationId xmlns:p14="http://schemas.microsoft.com/office/powerpoint/2010/main" val="4146796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57200" y="274638"/>
            <a:ext cx="8229600" cy="428312"/>
          </a:xfrm>
        </p:spPr>
        <p:txBody>
          <a:bodyPr>
            <a:normAutofit/>
          </a:bodyPr>
          <a:lstStyle/>
          <a:p>
            <a:pPr>
              <a:lnSpc>
                <a:spcPct val="90000"/>
              </a:lnSpc>
            </a:pPr>
            <a:r>
              <a:rPr lang="en-US" dirty="0"/>
              <a:t>Summary</a:t>
            </a:r>
            <a:endParaRPr lang="en-US"/>
          </a:p>
        </p:txBody>
      </p:sp>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9" name="Content Placeholder 8">
            <a:extLst>
              <a:ext uri="{FF2B5EF4-FFF2-40B4-BE49-F238E27FC236}">
                <a16:creationId xmlns:a16="http://schemas.microsoft.com/office/drawing/2014/main" id="{A91842CA-6E69-B675-91A9-FD1ACC423C10}"/>
              </a:ext>
            </a:extLst>
          </p:cNvPr>
          <p:cNvSpPr>
            <a:spLocks noGrp="1"/>
          </p:cNvSpPr>
          <p:nvPr>
            <p:ph idx="1"/>
          </p:nvPr>
        </p:nvSpPr>
        <p:spPr>
          <a:xfrm>
            <a:off x="457200" y="1224321"/>
            <a:ext cx="8229600" cy="5002701"/>
          </a:xfrm>
        </p:spPr>
        <p:txBody>
          <a:bodyPr/>
          <a:lstStyle/>
          <a:p>
            <a:pPr lvl="0"/>
            <a:r>
              <a:rPr lang="en-US" b="0" i="0" dirty="0"/>
              <a:t>Evaluating relevance, accuracy, and quality helps determine whether a dataset can serve as a trustworthy, robust foundation for driving analysis. </a:t>
            </a:r>
          </a:p>
          <a:p>
            <a:endParaRPr lang="en-US" b="1" dirty="0"/>
          </a:p>
        </p:txBody>
      </p:sp>
    </p:spTree>
    <p:extLst>
      <p:ext uri="{BB962C8B-B14F-4D97-AF65-F5344CB8AC3E}">
        <p14:creationId xmlns:p14="http://schemas.microsoft.com/office/powerpoint/2010/main" val="3536935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533400" y="148149"/>
            <a:ext cx="8229600" cy="428312"/>
          </a:xfrm>
        </p:spPr>
        <p:txBody>
          <a:bodyPr>
            <a:normAutofit/>
          </a:bodyPr>
          <a:lstStyle/>
          <a:p>
            <a:pPr>
              <a:lnSpc>
                <a:spcPct val="90000"/>
              </a:lnSpc>
            </a:pPr>
            <a:r>
              <a:rPr lang="en-US" b="1" dirty="0"/>
              <a:t>Questioning the Data</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sz="half" idx="1"/>
          </p:nvPr>
        </p:nvSpPr>
        <p:spPr>
          <a:xfrm>
            <a:off x="457200" y="1121509"/>
            <a:ext cx="4038600" cy="4974491"/>
          </a:xfrm>
        </p:spPr>
        <p:txBody>
          <a:bodyPr>
            <a:normAutofit/>
          </a:bodyPr>
          <a:lstStyle/>
          <a:p>
            <a:pPr>
              <a:spcBef>
                <a:spcPts val="600"/>
              </a:spcBef>
              <a:spcAft>
                <a:spcPts val="600"/>
              </a:spcAft>
            </a:pPr>
            <a:r>
              <a:rPr lang="en-US" sz="2400" b="0" i="0" dirty="0">
                <a:effectLst/>
              </a:rPr>
              <a:t>Questions to ask about data:</a:t>
            </a:r>
          </a:p>
          <a:p>
            <a:pPr lvl="1">
              <a:spcBef>
                <a:spcPts val="600"/>
              </a:spcBef>
              <a:spcAft>
                <a:spcPts val="600"/>
              </a:spcAft>
            </a:pPr>
            <a:r>
              <a:rPr lang="en-US" sz="2000" b="0" i="0" dirty="0">
                <a:effectLst/>
              </a:rPr>
              <a:t>Source</a:t>
            </a:r>
          </a:p>
          <a:p>
            <a:pPr lvl="1">
              <a:spcBef>
                <a:spcPts val="600"/>
              </a:spcBef>
              <a:spcAft>
                <a:spcPts val="600"/>
              </a:spcAft>
            </a:pPr>
            <a:r>
              <a:rPr lang="en-US" sz="2000" b="0" i="0" dirty="0">
                <a:effectLst/>
              </a:rPr>
              <a:t>Timeliness</a:t>
            </a:r>
          </a:p>
          <a:p>
            <a:pPr lvl="1">
              <a:spcBef>
                <a:spcPts val="600"/>
              </a:spcBef>
              <a:spcAft>
                <a:spcPts val="600"/>
              </a:spcAft>
            </a:pPr>
            <a:r>
              <a:rPr lang="en-US" sz="2000" b="0" i="0" dirty="0">
                <a:effectLst/>
              </a:rPr>
              <a:t>Actionability</a:t>
            </a:r>
          </a:p>
          <a:p>
            <a:pPr lvl="1">
              <a:spcBef>
                <a:spcPts val="600"/>
              </a:spcBef>
              <a:spcAft>
                <a:spcPts val="600"/>
              </a:spcAft>
            </a:pPr>
            <a:r>
              <a:rPr lang="en-US" sz="2000" b="0" i="0" dirty="0">
                <a:effectLst/>
              </a:rPr>
              <a:t>Filters applied</a:t>
            </a:r>
          </a:p>
          <a:p>
            <a:pPr lvl="1">
              <a:spcBef>
                <a:spcPts val="600"/>
              </a:spcBef>
              <a:spcAft>
                <a:spcPts val="600"/>
              </a:spcAft>
            </a:pPr>
            <a:r>
              <a:rPr lang="en-US" sz="2000" b="0" i="0" dirty="0">
                <a:effectLst/>
              </a:rPr>
              <a:t>Presence of outliers/missing data</a:t>
            </a:r>
          </a:p>
          <a:p>
            <a:pPr lvl="1">
              <a:spcBef>
                <a:spcPts val="600"/>
              </a:spcBef>
              <a:spcAft>
                <a:spcPts val="600"/>
              </a:spcAft>
            </a:pPr>
            <a:r>
              <a:rPr lang="en-US" sz="2000" b="0" i="0" dirty="0">
                <a:effectLst/>
              </a:rPr>
              <a:t>Scales, ranges, categories</a:t>
            </a:r>
          </a:p>
        </p:txBody>
      </p:sp>
      <p:sp>
        <p:nvSpPr>
          <p:cNvPr id="13" name="Content Placeholder 3">
            <a:extLst>
              <a:ext uri="{FF2B5EF4-FFF2-40B4-BE49-F238E27FC236}">
                <a16:creationId xmlns:a16="http://schemas.microsoft.com/office/drawing/2014/main" id="{E507CCB2-88CA-B24D-1B66-4A95C7C85064}"/>
              </a:ext>
            </a:extLst>
          </p:cNvPr>
          <p:cNvSpPr>
            <a:spLocks noGrp="1"/>
          </p:cNvSpPr>
          <p:nvPr>
            <p:ph sz="half" idx="2"/>
          </p:nvPr>
        </p:nvSpPr>
        <p:spPr>
          <a:xfrm>
            <a:off x="4648200" y="1121509"/>
            <a:ext cx="4038600" cy="4974491"/>
          </a:xfrm>
        </p:spPr>
        <p:txBody>
          <a:bodyPr/>
          <a:lstStyle/>
          <a:p>
            <a:endParaRPr lang="en-US"/>
          </a:p>
        </p:txBody>
      </p:sp>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Tree>
    <p:extLst>
      <p:ext uri="{BB962C8B-B14F-4D97-AF65-F5344CB8AC3E}">
        <p14:creationId xmlns:p14="http://schemas.microsoft.com/office/powerpoint/2010/main" val="1606010094"/>
      </p:ext>
    </p:extLst>
  </p:cSld>
  <p:clrMapOvr>
    <a:masterClrMapping/>
  </p:clrMapOvr>
</p:sld>
</file>

<file path=ppt/theme/theme1.xml><?xml version="1.0" encoding="utf-8"?>
<a:theme xmlns:a="http://schemas.openxmlformats.org/drawingml/2006/main" name="Title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Slide 0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Information Slide 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Information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Notes xmlns="5ec6e143-408a-4839-9bcf-61adb1c13e3f" xsi:nil="true"/>
    <TaxCatchAll xmlns="959d53c8-292b-4aa8-bb70-f9900682e6de" xsi:nil="true"/>
    <lcf76f155ced4ddcb4097134ff3c332f xmlns="5ec6e143-408a-4839-9bcf-61adb1c13e3f">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8FC82D30FF8D84CBEB82DCBA9A15C0A" ma:contentTypeVersion="22" ma:contentTypeDescription="Create a new document." ma:contentTypeScope="" ma:versionID="3013f6de0dd108bbc8dc41a030196cd3">
  <xsd:schema xmlns:xsd="http://www.w3.org/2001/XMLSchema" xmlns:xs="http://www.w3.org/2001/XMLSchema" xmlns:p="http://schemas.microsoft.com/office/2006/metadata/properties" xmlns:ns2="5ec6e143-408a-4839-9bcf-61adb1c13e3f" xmlns:ns3="959d53c8-292b-4aa8-bb70-f9900682e6de" targetNamespace="http://schemas.microsoft.com/office/2006/metadata/properties" ma:root="true" ma:fieldsID="ca06851f1f55f2987bbbb0f6d6a32f46" ns2:_="" ns3:_="">
    <xsd:import namespace="5ec6e143-408a-4839-9bcf-61adb1c13e3f"/>
    <xsd:import namespace="959d53c8-292b-4aa8-bb70-f9900682e6de"/>
    <xsd:element name="properties">
      <xsd:complexType>
        <xsd:sequence>
          <xsd:element name="documentManagement">
            <xsd:complexType>
              <xsd:all>
                <xsd:element ref="ns2:Notes"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Location" minOccurs="0"/>
                <xsd:element ref="ns2:MediaServiceOCR"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c6e143-408a-4839-9bcf-61adb1c13e3f" elementFormDefault="qualified">
    <xsd:import namespace="http://schemas.microsoft.com/office/2006/documentManagement/types"/>
    <xsd:import namespace="http://schemas.microsoft.com/office/infopath/2007/PartnerControls"/>
    <xsd:element name="Notes" ma:index="3" nillable="true" ma:displayName="Notes" ma:format="Dropdown" ma:internalName="Notes" ma:readOnly="false">
      <xsd:simpleType>
        <xsd:restriction base="dms:Text">
          <xsd:maxLength value="255"/>
        </xsd:restriction>
      </xsd:simple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hidden="true" ma:internalName="MediaServiceKeyPoints"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hidden="true"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hidden="true" ma:internalName="MediaServiceLocation" ma:readOnly="true">
      <xsd:simpleType>
        <xsd:restriction base="dms:Text"/>
      </xsd:simpleType>
    </xsd:element>
    <xsd:element name="MediaServiceOCR" ma:index="19" nillable="true" ma:displayName="Extracted Text" ma:hidden="true" ma:internalName="MediaServiceOCR" ma:readOnly="true">
      <xsd:simpleType>
        <xsd:restriction base="dms:Note"/>
      </xsd:simpleType>
    </xsd:element>
    <xsd:element name="MediaLengthInSeconds" ma:index="20" nillable="true" ma:displayName="Length (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2ee097e-371b-4934-9743-e0859e72c14d"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59d53c8-292b-4aa8-bb70-f9900682e6de" elementFormDefault="qualified">
    <xsd:import namespace="http://schemas.microsoft.com/office/2006/documentManagement/types"/>
    <xsd:import namespace="http://schemas.microsoft.com/office/infopath/2007/PartnerControls"/>
    <xsd:element name="SharedWithUsers" ma:index="12"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hidden="true" ma:internalName="SharedWithDetails" ma:readOnly="true">
      <xsd:simpleType>
        <xsd:restriction base="dms:Note"/>
      </xsd:simpleType>
    </xsd:element>
    <xsd:element name="TaxCatchAll" ma:index="23" nillable="true" ma:displayName="Taxonomy Catch All Column" ma:hidden="true" ma:list="{f3abd13d-d1c4-4f6d-b41b-4457eb2c431f}" ma:internalName="TaxCatchAll" ma:readOnly="false" ma:showField="CatchAllData" ma:web="959d53c8-292b-4aa8-bb70-f9900682e6d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30F82F-BEB8-4CE5-BAAE-EC5C7B644B7C}">
  <ds:schemaRefs>
    <ds:schemaRef ds:uri="5ec6e143-408a-4839-9bcf-61adb1c13e3f"/>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959d53c8-292b-4aa8-bb70-f9900682e6de"/>
    <ds:schemaRef ds:uri="http://www.w3.org/XML/1998/namespace"/>
    <ds:schemaRef ds:uri="http://purl.org/dc/dcmitype/"/>
  </ds:schemaRefs>
</ds:datastoreItem>
</file>

<file path=customXml/itemProps2.xml><?xml version="1.0" encoding="utf-8"?>
<ds:datastoreItem xmlns:ds="http://schemas.openxmlformats.org/officeDocument/2006/customXml" ds:itemID="{E49E43F2-009D-4FD5-9629-B1B9A3DF71DA}">
  <ds:schemaRefs>
    <ds:schemaRef ds:uri="http://schemas.microsoft.com/sharepoint/v3/contenttype/forms"/>
  </ds:schemaRefs>
</ds:datastoreItem>
</file>

<file path=customXml/itemProps3.xml><?xml version="1.0" encoding="utf-8"?>
<ds:datastoreItem xmlns:ds="http://schemas.openxmlformats.org/officeDocument/2006/customXml" ds:itemID="{2EE85F03-4453-4CBB-8E0A-4C4A957A1AB3}"/>
</file>

<file path=docProps/app.xml><?xml version="1.0" encoding="utf-8"?>
<Properties xmlns="http://schemas.openxmlformats.org/officeDocument/2006/extended-properties" xmlns:vt="http://schemas.openxmlformats.org/officeDocument/2006/docPropsVTypes">
  <Template>FNEMasterTemplateForThemePreview.pptx</Template>
  <TotalTime>20406</TotalTime>
  <Words>2948</Words>
  <Application>Microsoft Office PowerPoint</Application>
  <PresentationFormat>On-screen Show (4:3)</PresentationFormat>
  <Paragraphs>238</Paragraphs>
  <Slides>32</Slides>
  <Notes>20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32</vt:i4>
      </vt:variant>
    </vt:vector>
  </HeadingPairs>
  <TitlesOfParts>
    <vt:vector size="39" baseType="lpstr">
      <vt:lpstr>-apple-system</vt:lpstr>
      <vt:lpstr>Arial</vt:lpstr>
      <vt:lpstr>Calibri</vt:lpstr>
      <vt:lpstr>Title Slide 02</vt:lpstr>
      <vt:lpstr>Title Slide 03</vt:lpstr>
      <vt:lpstr>Information Slide 01</vt:lpstr>
      <vt:lpstr>Information Slide 02</vt:lpstr>
      <vt:lpstr>Questioning Data</vt:lpstr>
      <vt:lpstr>Learning Objectives</vt:lpstr>
      <vt:lpstr>Learning Objectives</vt:lpstr>
      <vt:lpstr>Data Analysis</vt:lpstr>
      <vt:lpstr>Data Analysis: Data Quality</vt:lpstr>
      <vt:lpstr>Data Analysis: Data Accuracy</vt:lpstr>
      <vt:lpstr>Data Analysis: Data Relevancy</vt:lpstr>
      <vt:lpstr>Summary</vt:lpstr>
      <vt:lpstr>Questioning the Data</vt:lpstr>
      <vt:lpstr>Questioning the Data: Source</vt:lpstr>
      <vt:lpstr>Questioning the Data: Source Cont.</vt:lpstr>
      <vt:lpstr>Questioning the Data: Timeliness</vt:lpstr>
      <vt:lpstr>Questioning the Data: Timeliness Cont.</vt:lpstr>
      <vt:lpstr>Questioning the Data: Actionability</vt:lpstr>
      <vt:lpstr>Questioning the Data: Actionability</vt:lpstr>
      <vt:lpstr>Questioning the Data: Filtering</vt:lpstr>
      <vt:lpstr>Questioning the Data: Filtering</vt:lpstr>
      <vt:lpstr>Questioning the Data: Missing Information</vt:lpstr>
      <vt:lpstr>Questioning the Data: Scales, Ranges, and Categories</vt:lpstr>
      <vt:lpstr>Questioning the Data: Scales, Ranges, and Categories</vt:lpstr>
      <vt:lpstr>Questioning the Data: Scales, Ranges, and Categories</vt:lpstr>
      <vt:lpstr>Correlation and Causation: Intro</vt:lpstr>
      <vt:lpstr>Correlation and Causation: Correlation</vt:lpstr>
      <vt:lpstr>Correlation and Causation: Correlation</vt:lpstr>
      <vt:lpstr>Differentiate between Correlation and Causation</vt:lpstr>
      <vt:lpstr>Differentiate between Correlation and Causation</vt:lpstr>
      <vt:lpstr>Proving Causation</vt:lpstr>
      <vt:lpstr>Proving Causation</vt:lpstr>
      <vt:lpstr>Proving Causation</vt:lpstr>
      <vt:lpstr>Summary</vt:lpstr>
      <vt:lpstr>Exercises</vt:lpstr>
      <vt:lpstr>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Marie D Wood</cp:lastModifiedBy>
  <cp:revision>313</cp:revision>
  <cp:lastPrinted>2018-09-19T19:48:01Z</cp:lastPrinted>
  <dcterms:created xsi:type="dcterms:W3CDTF">2010-04-12T23:12:02Z</dcterms:created>
  <dcterms:modified xsi:type="dcterms:W3CDTF">2024-01-24T19:00:25Z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0x01010078FC82D30FF8D84CBEB82DCBA9A15C0A</vt:lpwstr>
  </property>
  <property fmtid="{D5CDD505-2E9C-101B-9397-08002B2CF9AE}" pid="3" name="MediaServiceImageTags">
    <vt:lpwstr/>
  </property>
</Properties>
</file>