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26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06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0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95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62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14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12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84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40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5D42-61DD-47A5-B378-86633DD37BE4}" type="datetimeFigureOut">
              <a:rPr lang="zh-TW" altLang="en-US" smtClean="0"/>
              <a:t>2015/7/17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B34A-6D1D-4B90-AA69-67E8CBCF6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23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mobile/jquerymobile_events_intro.a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ammerjs.github.io/" TargetMode="External"/><Relationship Id="rId4" Type="http://schemas.openxmlformats.org/officeDocument/2006/relationships/hyperlink" Target="http://stackoverflow.com/questions/17068877/jquery-click-event-for-tablets-and-touch-screen-phon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tackoverflow.com/questions/16674963/event-originalevent-jque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event.stoppropagati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stackoverflow.com/questions/10082031/why-use-jquery-on-instead-of-cli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Touch interface with three.js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6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jQuery as much as possible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simplify coding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832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 audio 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 works?</a:t>
            </a:r>
          </a:p>
          <a:p>
            <a:r>
              <a:rPr lang="en-US" altLang="zh-TW" dirty="0" err="1" smtClean="0"/>
              <a:t>Button.click</a:t>
            </a:r>
            <a:r>
              <a:rPr lang="en-US" altLang="zh-TW" dirty="0" smtClean="0"/>
              <a:t>() counterpart?</a:t>
            </a:r>
          </a:p>
          <a:p>
            <a:r>
              <a:rPr lang="en-US" altLang="zh-TW" dirty="0" err="1" smtClean="0"/>
              <a:t>Localstorage</a:t>
            </a:r>
            <a:r>
              <a:rPr lang="en-US" altLang="zh-TW" dirty="0" smtClean="0"/>
              <a:t> works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smtClean="0"/>
              <a:t>Yes (25int)</a:t>
            </a:r>
            <a:endParaRPr lang="en-US" altLang="zh-TW" dirty="0" smtClean="0"/>
          </a:p>
          <a:p>
            <a:r>
              <a:rPr lang="en-US" altLang="zh-TW" dirty="0" smtClean="0"/>
              <a:t>Orientation test?!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5233840"/>
            <a:ext cx="1952898" cy="14861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8650" y="579661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hlinkClick r:id="rId3"/>
              </a:rPr>
              <a:t>http://www.w3schools.com/jquerymobile/jquerymobile_events_intro.asp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68496" y="222037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hlinkClick r:id="rId4"/>
              </a:rPr>
              <a:t>http://stackoverflow.com/questions/17068877/jquery-click-event-for-tablets-and-touch-screen-phones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48715" y="510278"/>
            <a:ext cx="27465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hlinkClick r:id="rId5"/>
              </a:rPr>
              <a:t>http://hammerjs.github.io/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08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originalEvent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hlinkClick r:id="rId2"/>
              </a:rPr>
              <a:t>http://stackoverflow.com/questions/16674963/event-originalevent-jquery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153450"/>
            <a:ext cx="7555319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75" y="2314419"/>
            <a:ext cx="4648849" cy="22291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52343" y="1923786"/>
            <a:ext cx="4596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hlinkClick r:id="rId3"/>
              </a:rPr>
              <a:t>https://api.jquery.com/event.stoppropagation/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0664" y="49478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hlinkClick r:id="rId4"/>
              </a:rPr>
              <a:t>http://stackoverflow.com/questions/10082031/why-use-jquery-on-instead-of-click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486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296</Words>
  <Application>Microsoft Office PowerPoint</Application>
  <PresentationFormat>如螢幕大小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Touch interface with three.js</vt:lpstr>
      <vt:lpstr>Use jQuery as much as possible</vt:lpstr>
      <vt:lpstr>Questions</vt:lpstr>
      <vt:lpstr>PowerPoint 簡報</vt:lpstr>
      <vt:lpstr>PowerPoint 簡報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interface with three.js</dc:title>
  <dc:creator>Jyunming Chen</dc:creator>
  <cp:lastModifiedBy>Jyunming Chen</cp:lastModifiedBy>
  <cp:revision>5</cp:revision>
  <dcterms:created xsi:type="dcterms:W3CDTF">2015-07-17T09:45:29Z</dcterms:created>
  <dcterms:modified xsi:type="dcterms:W3CDTF">2015-07-17T10:18:23Z</dcterms:modified>
</cp:coreProperties>
</file>