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4" r:id="rId3"/>
    <p:sldId id="275" r:id="rId4"/>
    <p:sldId id="265" r:id="rId5"/>
    <p:sldId id="276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0" d="100"/>
          <a:sy n="70" d="100"/>
        </p:scale>
        <p:origin x="51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9A24-1DE7-7C1B-946A-4D8829DC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327"/>
            <a:ext cx="9144000" cy="10909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67B7B-F62D-A5FF-EFCB-F40DB59CE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93682"/>
            <a:ext cx="9144000" cy="42399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2599F9-1557-B199-1904-1C526730EC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4996542"/>
            <a:ext cx="9144000" cy="8971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BE5C05-AE1E-409E-F7A3-DFC260BCB21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24000" y="1631286"/>
            <a:ext cx="9144000" cy="336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17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E185-8D3A-1658-8824-D7A080B0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8928-7FC1-B6DA-BC08-98E08BA1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4E1D-47FB-46DD-AB53-09109040C04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3F56F-7A88-9AF6-055A-FF9E007F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5217-CD23-4984-FBE7-99F84A43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8815-E181-4E70-87B2-C00FA438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9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94AE7-8A51-B10C-5B90-2FA1EA01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4E1D-47FB-46DD-AB53-09109040C04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F5F43-8B29-8122-96E1-82C3B8AC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4F1AC-2187-995D-FA77-13C331A8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8815-E181-4E70-87B2-C00FA438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8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83C7-58A9-25BF-8B81-27DB73ED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167F-799E-322E-E5BE-FA0D42FB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0E586-AB90-1A53-6419-15C7EDE8D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4953F-C911-952A-02E8-8C22577A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4E1D-47FB-46DD-AB53-09109040C04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B3748-99A8-5E74-CB14-A6D915AC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D37B9-00E3-8287-EBA6-96C764CC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8815-E181-4E70-87B2-C00FA438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8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F206-5A91-DCB1-5AEA-C1EB958B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79331-1FF8-A32F-80E5-BD4270392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9140D-DECE-090D-409A-5E8EAA8F0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9717E-C182-4B0D-566C-69B919F2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4E1D-47FB-46DD-AB53-09109040C04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74A78-1271-B803-F584-36F712F8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6B93-189E-213F-3309-6575B637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8815-E181-4E70-87B2-C00FA438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38C7-013A-1D8A-AF46-50B6A7E1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455B0-ECC2-B17C-58BA-B00CF54DC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7FFF-013B-3BBC-D5A0-029A867A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4E1D-47FB-46DD-AB53-09109040C04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3BCD4-4B9F-D247-FCDB-7185D476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38F9B-5AE8-CC99-F2A2-9A63591F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8815-E181-4E70-87B2-C00FA438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5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F8B3B-8ED4-D606-E5F2-4EA929803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B8980-1F24-008B-9133-82F80F21C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C4F8D-3245-22D1-F886-913BAE6F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4E1D-47FB-46DD-AB53-09109040C04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116F-EF7F-94D6-CC9E-D1530DC7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35445-9DF7-7F09-1D81-1CFA3039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8815-E181-4E70-87B2-C00FA438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7BE8-E7BD-0F3D-56AA-0BE776BA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393A-F37F-830F-A5EB-D43E8D7B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C12AE-E408-001C-1E67-27E0A8E1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4E1D-47FB-46DD-AB53-09109040C04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A225-C373-8F4C-B7CF-34217BF4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4D0FF-099F-9A06-97E2-46DA0558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8815-E181-4E70-87B2-C00FA438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74C7-EE45-2AB9-CE74-C14A71F9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6E45-3516-CDB0-7AF8-1D91BBCAC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139F6-8819-ECE3-779F-310D9D52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4E1D-47FB-46DD-AB53-09109040C04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EB42-B557-0EC2-4EB1-3E8EC6B1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5CCF-F022-8572-F7DE-C6B3930F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8815-E181-4E70-87B2-C00FA438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9585-9F98-087E-1796-365430B4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6"/>
            <a:ext cx="10508673" cy="10176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C4EB-2305-18F3-0F4A-077661D4C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9560" y="1035918"/>
            <a:ext cx="11622578" cy="5672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67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9585-9F98-087E-1796-365430B4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176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C4EB-2305-18F3-0F4A-077661D4C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9561" y="1035918"/>
            <a:ext cx="5730240" cy="5672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8428F-4B8E-5B46-14B9-09A9DC399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35917"/>
            <a:ext cx="5730239" cy="5672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64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9585-9F98-087E-1796-365430B4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176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C4EB-2305-18F3-0F4A-077661D4C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619" y="1049369"/>
            <a:ext cx="5264726" cy="5672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8428F-4B8E-5B46-14B9-09A9DC399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583" y="1035918"/>
            <a:ext cx="5415742" cy="5672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74767-6043-B60D-831F-6F7C37128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090563" y="1049369"/>
            <a:ext cx="969818" cy="56724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656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3F3A-6F18-EFC0-9899-23AD0B78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5"/>
            <a:ext cx="10515600" cy="8239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09BFC-7A2E-B53F-C1DA-06447133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334" y="829468"/>
            <a:ext cx="5781241" cy="365125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1BF2F-7D9B-0305-35BD-FFA143DC6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334" y="1207899"/>
            <a:ext cx="5781241" cy="5409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19B72-542B-F763-1501-633091B13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45242"/>
            <a:ext cx="5781241" cy="349351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35C6C-59A3-C495-B31D-78AA46E71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3" y="1194593"/>
            <a:ext cx="5781241" cy="54090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85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3F3A-6F18-EFC0-9899-23AD0B78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5"/>
            <a:ext cx="10515600" cy="8239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09BFC-7A2E-B53F-C1DA-06447133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334" y="829468"/>
            <a:ext cx="3998219" cy="365125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1BF2F-7D9B-0305-35BD-FFA143DC6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334" y="1207900"/>
            <a:ext cx="3998219" cy="5395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19B72-542B-F763-1501-633091B13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55221" y="845242"/>
            <a:ext cx="3998219" cy="349351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35C6C-59A3-C495-B31D-78AA46E71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52045" y="1194593"/>
            <a:ext cx="3998219" cy="54090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880FF9-957F-4D05-1775-AEF6741014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39955" y="1207900"/>
            <a:ext cx="3715265" cy="53957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73C0BE-F729-2427-99CE-D0091D879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4553" y="829468"/>
            <a:ext cx="3740667" cy="378620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15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54E7-4DE4-F02A-CE49-6E6567C5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AC7B95-A35D-CD2D-7D0D-9156E2DC48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90217" y="1699305"/>
            <a:ext cx="1053556" cy="50324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C2E24C-4681-73E4-DF0D-C838084CB2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943521" y="1699305"/>
            <a:ext cx="2046696" cy="15672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BCEDF3-E3CC-1831-5BB2-F1FB2EFAEC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8227" y="1690688"/>
            <a:ext cx="10841989" cy="5041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80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2DBD0-B660-A358-362C-1B9B7136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19EE-1940-6E33-113D-3124BEF4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51EF3-66EB-2983-ACB6-9739DF8BB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4E1D-47FB-46DD-AB53-09109040C04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C07F-287B-BCA7-EC12-488558633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F5C59-1397-2589-F29C-CD648BDB5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8815-E181-4E70-87B2-C00FA438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1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2" r:id="rId5"/>
    <p:sldLayoutId id="2147483660" r:id="rId6"/>
    <p:sldLayoutId id="2147483653" r:id="rId7"/>
    <p:sldLayoutId id="2147483661" r:id="rId8"/>
    <p:sldLayoutId id="214748366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F43B-9FE9-6919-9916-A2A0EB1D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61670-88B3-90F4-9FC2-1EF6BE7CC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892" y="3713127"/>
            <a:ext cx="3110108" cy="2779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D25BAF-38CD-1FA7-C937-E15919D0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507" y="4255233"/>
            <a:ext cx="2963385" cy="2068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B1B5C8-08D5-A74B-8E94-5534BDC1A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331" y="4271244"/>
            <a:ext cx="2407081" cy="1773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BF3781-0506-D206-3FAF-D58FF699B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69" y="4069765"/>
            <a:ext cx="2976967" cy="22538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E8115B-8A20-EFF0-0C13-21B92016285E}"/>
              </a:ext>
            </a:extLst>
          </p:cNvPr>
          <p:cNvSpPr/>
          <p:nvPr/>
        </p:nvSpPr>
        <p:spPr>
          <a:xfrm>
            <a:off x="681925" y="2293749"/>
            <a:ext cx="3890075" cy="132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5FF11-255A-F6CF-4478-8104D2403AB6}"/>
              </a:ext>
            </a:extLst>
          </p:cNvPr>
          <p:cNvSpPr txBox="1"/>
          <p:nvPr/>
        </p:nvSpPr>
        <p:spPr>
          <a:xfrm>
            <a:off x="455873" y="3198207"/>
            <a:ext cx="2654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3x FET</a:t>
            </a:r>
          </a:p>
          <a:p>
            <a:pPr algn="ctr"/>
            <a:r>
              <a:rPr lang="en-US" b="1" dirty="0"/>
              <a:t>IMBG65R048M1HXTMA1</a:t>
            </a:r>
          </a:p>
          <a:p>
            <a:pPr algn="ctr"/>
            <a:r>
              <a:rPr lang="en-US" i="1" dirty="0"/>
              <a:t>From Infineon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D5F8EA-EAA7-D423-3A39-5BFF128F9855}"/>
              </a:ext>
            </a:extLst>
          </p:cNvPr>
          <p:cNvSpPr txBox="1"/>
          <p:nvPr/>
        </p:nvSpPr>
        <p:spPr>
          <a:xfrm>
            <a:off x="3324753" y="3146435"/>
            <a:ext cx="2654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2x Transformers </a:t>
            </a:r>
          </a:p>
          <a:p>
            <a:pPr algn="ctr"/>
            <a:r>
              <a:rPr lang="en-US" b="1" dirty="0"/>
              <a:t>CAT6243 </a:t>
            </a:r>
          </a:p>
          <a:p>
            <a:pPr algn="ctr"/>
            <a:r>
              <a:rPr lang="en-US" i="1" dirty="0"/>
              <a:t>from Onsemi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5D090-4DC9-D209-AFC9-1985F1F5EE60}"/>
              </a:ext>
            </a:extLst>
          </p:cNvPr>
          <p:cNvSpPr txBox="1"/>
          <p:nvPr/>
        </p:nvSpPr>
        <p:spPr>
          <a:xfrm>
            <a:off x="6427656" y="3144873"/>
            <a:ext cx="2654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2x Inductors</a:t>
            </a:r>
          </a:p>
          <a:p>
            <a:pPr algn="ctr"/>
            <a:r>
              <a:rPr lang="en-US" b="1" dirty="0"/>
              <a:t>DMN3020UTS </a:t>
            </a:r>
          </a:p>
          <a:p>
            <a:pPr algn="ctr"/>
            <a:r>
              <a:rPr lang="en-US" i="1" dirty="0"/>
              <a:t>From Diodes Inc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413A84-9253-7A4F-6936-562CFC3AE334}"/>
              </a:ext>
            </a:extLst>
          </p:cNvPr>
          <p:cNvSpPr txBox="1"/>
          <p:nvPr/>
        </p:nvSpPr>
        <p:spPr>
          <a:xfrm>
            <a:off x="9309828" y="2810579"/>
            <a:ext cx="2654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1x Common Mode Choke SCF47X-200-S1R8B011JH </a:t>
            </a:r>
            <a:r>
              <a:rPr lang="en-US" i="1" dirty="0"/>
              <a:t>From Kemet</a:t>
            </a:r>
          </a:p>
        </p:txBody>
      </p:sp>
    </p:spTree>
    <p:extLst>
      <p:ext uri="{BB962C8B-B14F-4D97-AF65-F5344CB8AC3E}">
        <p14:creationId xmlns:p14="http://schemas.microsoft.com/office/powerpoint/2010/main" val="61454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CCF4-DD63-5AE2-E53E-94C595A8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93C7388A-D76C-46B7-B6F8-3B9C7308C0E7}"/>
                  </a:ext>
                </a:extLst>
              </p:cNvPr>
              <p:cNvSpPr txBox="1"/>
              <p:nvPr/>
            </p:nvSpPr>
            <p:spPr>
              <a:xfrm>
                <a:off x="2414587" y="3429000"/>
                <a:ext cx="2181225" cy="87630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𝑐𝑠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93C7388A-D76C-46B7-B6F8-3B9C7308C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587" y="3429000"/>
                <a:ext cx="2181225" cy="876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CB09C64B-F783-44BA-8D53-C22C586ABE49}"/>
                  </a:ext>
                </a:extLst>
              </p:cNvPr>
              <p:cNvSpPr txBox="1"/>
              <p:nvPr/>
            </p:nvSpPr>
            <p:spPr>
              <a:xfrm>
                <a:off x="5429250" y="3429000"/>
                <a:ext cx="3276600" cy="87630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100" b="0" i="1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𝑝𝑎𝑟𝑎𝑙𝑙𝑒𝑙</m:t>
                              </m:r>
                            </m:sub>
                          </m:sSub>
                        </m:den>
                      </m:f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800" b="0" i="1">
                          <a:latin typeface="Cambria Math" panose="02040503050406030204" pitchFamily="18" charset="0"/>
                        </a:rPr>
                        <m:t>  =  </m:t>
                      </m:r>
                      <m:nary>
                        <m:naryPr>
                          <m:chr m:val="∑"/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𝑐𝑠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CB09C64B-F783-44BA-8D53-C22C586AB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3429000"/>
                <a:ext cx="3276600" cy="876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B95FB508-83DE-4AB9-8BC9-9FBC9FECE548}"/>
                  </a:ext>
                </a:extLst>
              </p:cNvPr>
              <p:cNvSpPr txBox="1"/>
              <p:nvPr/>
            </p:nvSpPr>
            <p:spPr>
              <a:xfrm>
                <a:off x="1871662" y="4557712"/>
                <a:ext cx="2724150" cy="733426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𝑛𝑜𝑟𝑚𝑎𝑙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B95FB508-83DE-4AB9-8BC9-9FBC9FECE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662" y="4557712"/>
                <a:ext cx="2724150" cy="733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7">
                <a:extLst>
                  <a:ext uri="{FF2B5EF4-FFF2-40B4-BE49-F238E27FC236}">
                    <a16:creationId xmlns:a16="http://schemas.microsoft.com/office/drawing/2014/main" id="{066C16D3-6D78-4920-BADA-5BD3513B0F1B}"/>
                  </a:ext>
                </a:extLst>
              </p:cNvPr>
              <p:cNvSpPr txBox="1"/>
              <p:nvPr/>
            </p:nvSpPr>
            <p:spPr>
              <a:xfrm>
                <a:off x="5429250" y="4557712"/>
                <a:ext cx="2828925" cy="733426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𝑝𝑎𝑟𝑎𝑙𝑙𝑒𝑙</m:t>
                          </m:r>
                        </m:sub>
                      </m:sSub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𝑝𝑎𝑟𝑎𝑙𝑙𝑒𝑙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6" name="TextBox 7">
                <a:extLst>
                  <a:ext uri="{FF2B5EF4-FFF2-40B4-BE49-F238E27FC236}">
                    <a16:creationId xmlns:a16="http://schemas.microsoft.com/office/drawing/2014/main" id="{066C16D3-6D78-4920-BADA-5BD3513B0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4557712"/>
                <a:ext cx="2828925" cy="7334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10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1966-3822-1F31-992E-6976FB79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79BFB-8302-4D0D-AF2E-23EC2346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95" y="3194959"/>
            <a:ext cx="2037198" cy="1890636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2696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8DAA-A272-9E57-CE02-1F939E8F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D28C6-6763-D9DC-9316-01FB35A17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3286125"/>
            <a:ext cx="6667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28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CE26-7FF5-6901-F0BF-E09C5D9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193640-0DD4-3AF7-FAD0-8BFC20D3B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2333327"/>
            <a:ext cx="6515100" cy="341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F43B-9FE9-6919-9916-A2A0EB1D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8115B-8A20-EFF0-0C13-21B92016285E}"/>
              </a:ext>
            </a:extLst>
          </p:cNvPr>
          <p:cNvSpPr/>
          <p:nvPr/>
        </p:nvSpPr>
        <p:spPr>
          <a:xfrm>
            <a:off x="681925" y="2293749"/>
            <a:ext cx="3890075" cy="132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5FF11-255A-F6CF-4478-8104D2403AB6}"/>
              </a:ext>
            </a:extLst>
          </p:cNvPr>
          <p:cNvSpPr txBox="1"/>
          <p:nvPr/>
        </p:nvSpPr>
        <p:spPr>
          <a:xfrm>
            <a:off x="660505" y="2830085"/>
            <a:ext cx="2654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3x FET</a:t>
            </a:r>
          </a:p>
          <a:p>
            <a:pPr algn="ctr"/>
            <a:r>
              <a:rPr lang="en-US" b="1" dirty="0"/>
              <a:t>IMBG65R048M1HXTMA1</a:t>
            </a:r>
          </a:p>
          <a:p>
            <a:pPr algn="ctr"/>
            <a:r>
              <a:rPr lang="en-US" i="1" dirty="0"/>
              <a:t>From Infineon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D5F8EA-EAA7-D423-3A39-5BFF128F9855}"/>
              </a:ext>
            </a:extLst>
          </p:cNvPr>
          <p:cNvSpPr txBox="1"/>
          <p:nvPr/>
        </p:nvSpPr>
        <p:spPr>
          <a:xfrm>
            <a:off x="4134733" y="2863924"/>
            <a:ext cx="2654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2x Transformers </a:t>
            </a:r>
          </a:p>
          <a:p>
            <a:pPr algn="ctr"/>
            <a:r>
              <a:rPr lang="en-US" b="1" dirty="0"/>
              <a:t>CAT6243 </a:t>
            </a:r>
          </a:p>
          <a:p>
            <a:pPr algn="ctr"/>
            <a:r>
              <a:rPr lang="en-US" i="1" dirty="0"/>
              <a:t>from Onsemi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5D090-4DC9-D209-AFC9-1985F1F5EE60}"/>
              </a:ext>
            </a:extLst>
          </p:cNvPr>
          <p:cNvSpPr txBox="1"/>
          <p:nvPr/>
        </p:nvSpPr>
        <p:spPr>
          <a:xfrm>
            <a:off x="8057268" y="2863924"/>
            <a:ext cx="2654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2x Inductors</a:t>
            </a:r>
          </a:p>
          <a:p>
            <a:pPr algn="ctr"/>
            <a:r>
              <a:rPr lang="en-US" b="1" dirty="0"/>
              <a:t>DMN3020UTS </a:t>
            </a:r>
          </a:p>
          <a:p>
            <a:pPr algn="ctr"/>
            <a:r>
              <a:rPr lang="en-US" i="1" dirty="0"/>
              <a:t>From Diodes Inc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D15C8-9937-467B-6673-96435313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1" y="3887517"/>
            <a:ext cx="3808893" cy="2335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3C12C-BC53-75DE-A358-71B61C621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152" y="3977818"/>
            <a:ext cx="2762263" cy="25150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FCC3FB-053A-DAE7-9701-33D832FAE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193" y="3808262"/>
            <a:ext cx="1962150" cy="29622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4EFD11-9895-4435-BCB5-839D594C7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899" y="4355949"/>
            <a:ext cx="2914650" cy="18669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3CD491-3E15-9F5C-F73C-50145A21A171}"/>
              </a:ext>
            </a:extLst>
          </p:cNvPr>
          <p:cNvSpPr/>
          <p:nvPr/>
        </p:nvSpPr>
        <p:spPr>
          <a:xfrm>
            <a:off x="83452" y="2830086"/>
            <a:ext cx="12025098" cy="3940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ED4500-4013-E512-6F19-3DB96A5E84E3}"/>
              </a:ext>
            </a:extLst>
          </p:cNvPr>
          <p:cNvCxnSpPr>
            <a:cxnSpLocks/>
          </p:cNvCxnSpPr>
          <p:nvPr/>
        </p:nvCxnSpPr>
        <p:spPr>
          <a:xfrm>
            <a:off x="3929530" y="2830085"/>
            <a:ext cx="33024" cy="3940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A53095-BD80-8257-0C43-468CCB4464ED}"/>
              </a:ext>
            </a:extLst>
          </p:cNvPr>
          <p:cNvCxnSpPr>
            <a:cxnSpLocks/>
          </p:cNvCxnSpPr>
          <p:nvPr/>
        </p:nvCxnSpPr>
        <p:spPr>
          <a:xfrm>
            <a:off x="7137459" y="2830085"/>
            <a:ext cx="33024" cy="3940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6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F784-4267-61F8-7C23-25A23246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585D84-1643-EA67-4A20-D193F01B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27417"/>
            <a:ext cx="6096000" cy="291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6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5BB5-AB75-DE75-1112-27988B9D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14ADC-712C-4E7B-3837-28325395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03" y="2452716"/>
            <a:ext cx="6817594" cy="33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8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FE2B-4E4B-AAF1-9FE6-C895762B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DB862-2714-0D81-93D1-98213037B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96" y="1999201"/>
            <a:ext cx="6720372" cy="449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8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5BB5-AB75-DE75-1112-27988B9D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B586C-ECE7-B84E-06FF-34EEC507068F}"/>
              </a:ext>
            </a:extLst>
          </p:cNvPr>
          <p:cNvSpPr txBox="1"/>
          <p:nvPr/>
        </p:nvSpPr>
        <p:spPr>
          <a:xfrm>
            <a:off x="3735395" y="3953772"/>
            <a:ext cx="4150895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Al-Clad Base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64B6C-19CF-FE75-22B2-16DE42F7FB41}"/>
              </a:ext>
            </a:extLst>
          </p:cNvPr>
          <p:cNvSpPr txBox="1"/>
          <p:nvPr/>
        </p:nvSpPr>
        <p:spPr>
          <a:xfrm>
            <a:off x="3728912" y="3553662"/>
            <a:ext cx="4150895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" dirty="0"/>
          </a:p>
          <a:p>
            <a:pPr algn="ctr"/>
            <a:r>
              <a:rPr lang="en-US" dirty="0"/>
              <a:t>VT-5A2</a:t>
            </a:r>
            <a:endParaRPr lang="en-US" sz="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37F66-64BD-A61E-A3C2-DB75BBBF0289}"/>
              </a:ext>
            </a:extLst>
          </p:cNvPr>
          <p:cNvSpPr txBox="1"/>
          <p:nvPr/>
        </p:nvSpPr>
        <p:spPr>
          <a:xfrm>
            <a:off x="3735396" y="3180069"/>
            <a:ext cx="415089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2oz Copper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86116-F689-C221-393D-7CDA0D096B8D}"/>
              </a:ext>
            </a:extLst>
          </p:cNvPr>
          <p:cNvSpPr txBox="1"/>
          <p:nvPr/>
        </p:nvSpPr>
        <p:spPr>
          <a:xfrm>
            <a:off x="3735397" y="2440931"/>
            <a:ext cx="415089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2oz Copper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A48D4-11C9-33B4-95FA-84CC4C230F5D}"/>
              </a:ext>
            </a:extLst>
          </p:cNvPr>
          <p:cNvSpPr txBox="1"/>
          <p:nvPr/>
        </p:nvSpPr>
        <p:spPr>
          <a:xfrm>
            <a:off x="3728911" y="2811841"/>
            <a:ext cx="415089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VT-5A2</a:t>
            </a:r>
          </a:p>
        </p:txBody>
      </p:sp>
    </p:spTree>
    <p:extLst>
      <p:ext uri="{BB962C8B-B14F-4D97-AF65-F5344CB8AC3E}">
        <p14:creationId xmlns:p14="http://schemas.microsoft.com/office/powerpoint/2010/main" val="115517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5BB5-AB75-DE75-1112-27988B9D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7994B4-64F4-48DC-8E14-275B3501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2624352"/>
            <a:ext cx="48291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1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A343-B914-3ED4-3C2B-F8D1BD7C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2597AFA3-7ED3-A0A7-A62D-2980F48CE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27"/>
          <a:stretch/>
        </p:blipFill>
        <p:spPr>
          <a:xfrm>
            <a:off x="3767380" y="3772635"/>
            <a:ext cx="4371716" cy="2665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8C78B4-E8B0-4814-6188-44CC537CC159}"/>
              </a:ext>
            </a:extLst>
          </p:cNvPr>
          <p:cNvSpPr txBox="1"/>
          <p:nvPr/>
        </p:nvSpPr>
        <p:spPr>
          <a:xfrm>
            <a:off x="3700967" y="3429000"/>
            <a:ext cx="99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Cu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280F9-5576-94BD-8C20-726AF7EF2F60}"/>
              </a:ext>
            </a:extLst>
          </p:cNvPr>
          <p:cNvSpPr txBox="1"/>
          <p:nvPr/>
        </p:nvSpPr>
        <p:spPr>
          <a:xfrm>
            <a:off x="4398652" y="4039148"/>
            <a:ext cx="998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VT-5A2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06610-BA89-11DC-C568-E44759546352}"/>
              </a:ext>
            </a:extLst>
          </p:cNvPr>
          <p:cNvSpPr txBox="1"/>
          <p:nvPr/>
        </p:nvSpPr>
        <p:spPr>
          <a:xfrm>
            <a:off x="5094938" y="3429000"/>
            <a:ext cx="99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Cu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71F36-3C28-B0FB-074F-B1E746E1C06F}"/>
              </a:ext>
            </a:extLst>
          </p:cNvPr>
          <p:cNvSpPr txBox="1"/>
          <p:nvPr/>
        </p:nvSpPr>
        <p:spPr>
          <a:xfrm>
            <a:off x="5792623" y="4039148"/>
            <a:ext cx="998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VT-5A2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6C911-0D3A-197F-ED5A-C36CAA9F0E46}"/>
              </a:ext>
            </a:extLst>
          </p:cNvPr>
          <p:cNvSpPr txBox="1"/>
          <p:nvPr/>
        </p:nvSpPr>
        <p:spPr>
          <a:xfrm>
            <a:off x="6488909" y="3429000"/>
            <a:ext cx="99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Cu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6CDAB-1ED9-19A0-B86B-08BDCCD81984}"/>
              </a:ext>
            </a:extLst>
          </p:cNvPr>
          <p:cNvSpPr txBox="1"/>
          <p:nvPr/>
        </p:nvSpPr>
        <p:spPr>
          <a:xfrm>
            <a:off x="7186594" y="4039148"/>
            <a:ext cx="998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Al-Clad Base</a:t>
            </a:r>
          </a:p>
        </p:txBody>
      </p:sp>
    </p:spTree>
    <p:extLst>
      <p:ext uri="{BB962C8B-B14F-4D97-AF65-F5344CB8AC3E}">
        <p14:creationId xmlns:p14="http://schemas.microsoft.com/office/powerpoint/2010/main" val="296446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4148-03F7-D3CE-339E-1D87AF81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DA3A8-C703-720F-3189-8E9C3C2E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2440338"/>
            <a:ext cx="3924300" cy="3124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FBE951-668B-AF35-7601-C74FC6ABE7AF}"/>
              </a:ext>
            </a:extLst>
          </p:cNvPr>
          <p:cNvSpPr/>
          <p:nvPr/>
        </p:nvSpPr>
        <p:spPr>
          <a:xfrm>
            <a:off x="6633275" y="2324746"/>
            <a:ext cx="852406" cy="570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CFD29-F547-DF3E-911A-952BDB16863E}"/>
              </a:ext>
            </a:extLst>
          </p:cNvPr>
          <p:cNvSpPr/>
          <p:nvPr/>
        </p:nvSpPr>
        <p:spPr>
          <a:xfrm>
            <a:off x="4413950" y="2324746"/>
            <a:ext cx="852406" cy="570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EDB95-7CD5-2590-2000-3C197AEE2262}"/>
              </a:ext>
            </a:extLst>
          </p:cNvPr>
          <p:cNvSpPr/>
          <p:nvPr/>
        </p:nvSpPr>
        <p:spPr>
          <a:xfrm>
            <a:off x="4661600" y="5366127"/>
            <a:ext cx="852406" cy="570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4B775-503C-F3FD-BAD9-61AD55008BBD}"/>
              </a:ext>
            </a:extLst>
          </p:cNvPr>
          <p:cNvSpPr/>
          <p:nvPr/>
        </p:nvSpPr>
        <p:spPr>
          <a:xfrm>
            <a:off x="6633275" y="5366128"/>
            <a:ext cx="852406" cy="570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4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9638</TotalTime>
  <Words>73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Baltazar</dc:creator>
  <cp:lastModifiedBy>David Baltazar</cp:lastModifiedBy>
  <cp:revision>23</cp:revision>
  <dcterms:created xsi:type="dcterms:W3CDTF">2023-03-22T14:45:04Z</dcterms:created>
  <dcterms:modified xsi:type="dcterms:W3CDTF">2024-04-17T23:02:17Z</dcterms:modified>
</cp:coreProperties>
</file>