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170692-A303-475F-A231-E3640F36FE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E2157C-B9DE-4A71-866C-9E35D6AC2A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306A8D-00FD-46FF-B72B-DDA6BE1B16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2495CC-425C-4001-B458-86652C8896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08FCD2-155D-47C5-BD08-B180BC6E66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DF3EC9-CCAB-4CF6-913A-E21F7A1F7C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C4B2F6-ADB0-4602-9D9C-DA0A9D8C15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711F2A-237E-472C-9207-3DA42D784E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8425BE-67A1-44BD-967B-2188F96BAE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E65AB4-80DA-4FD0-A81F-FC12BA63A4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0E68F9-20B3-4B4D-981E-DA69C35D01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DB261F-D4EF-4617-B973-816298C780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4EA2CA-D4D8-441D-A664-16D3EB64BB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AEFBCD-F491-4146-9C46-8326C9ECE3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0270DD-AF95-445F-BCDF-82B2609E57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9CEA81-433E-439F-AAE2-EDC27B411D8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538781-CBC9-457F-9F6F-7DE8C45A1C4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DD1A3D-A492-476A-B82F-C93CA515CF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D1170D-5E5D-4D07-90DD-0F66B24E95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013470-173A-4612-A93A-4452B02B3E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FDA2BB-F8D7-4F6D-A72D-4DE13171D7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999CD8-9AE3-474B-A4A2-9DF74042DD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874F65-A17E-48F9-944E-99D5E705B9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66FF15-C07F-4E3C-93F6-122FA9A400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4D26AE1-4DB6-47A9-89F2-ECF1DBDA71D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91D230E-97CD-4376-812B-9779F7566C0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Web Scraping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8b8b8b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4144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screen scraping, data mining, web harvesting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urllib is a standard Python library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requests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https://docs.python-requests.org/en/latest/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Installing BeautifulSoup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Crummy.com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Sample code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https://github.com/REMitchell/python-scraping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Lab 2 task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Scrape a Wikipedia web page using requests and BeautifulSoup libraries. It may include tasks such as: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Extraction of HTML code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Extraction of different components of the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page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Error handling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4.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HTML parsing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E90A7A2F0B624AAC9C728A2CE83230" ma:contentTypeVersion="3" ma:contentTypeDescription="Create a new document." ma:contentTypeScope="" ma:versionID="08cf4acd6f95abcffadb330ac8d013db">
  <xsd:schema xmlns:xsd="http://www.w3.org/2001/XMLSchema" xmlns:xs="http://www.w3.org/2001/XMLSchema" xmlns:p="http://schemas.microsoft.com/office/2006/metadata/properties" xmlns:ns2="c884795d-23b4-41ef-bc64-a10759b3e937" targetNamespace="http://schemas.microsoft.com/office/2006/metadata/properties" ma:root="true" ma:fieldsID="77e2529c41f8c953265dd248ef7dd0b4" ns2:_="">
    <xsd:import namespace="c884795d-23b4-41ef-bc64-a10759b3e93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84795d-23b4-41ef-bc64-a10759b3e93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322AC4-B21F-4193-89AC-60E18EA88925}"/>
</file>

<file path=customXml/itemProps2.xml><?xml version="1.0" encoding="utf-8"?>
<ds:datastoreItem xmlns:ds="http://schemas.openxmlformats.org/officeDocument/2006/customXml" ds:itemID="{D4BB5F53-E7BB-4701-9FF8-B98654817B8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Application>LibreOffice/7.4.2.3$Linux_X86_64 LibreOffice_project/40$Build-3</Application>
  <AppVersion>15.0000</AppVersion>
  <Words>52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2022-12-14T08:05:36Z</dcterms:created>
  <dc:creator>Alok Chauhan</dc:creator>
  <dc:description/>
  <dc:language>en-IN</dc:language>
  <cp:lastModifiedBy/>
  <dcterms:modified xsi:type="dcterms:W3CDTF">2023-01-08T18:37:47Z</dcterms:modified>
  <cp:revision>10</cp:revision>
  <dc:subject/>
  <dc:title>Web Scraping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</vt:i4>
  </property>
</Properties>
</file>