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8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6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D510-557C-4952-B358-EE2E09D8F1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Scraping continued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362200"/>
            <a:ext cx="8839201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589627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a list of 2-grams found in the Wikipedia article on </a:t>
            </a:r>
            <a:r>
              <a:rPr lang="en-US" dirty="0" smtClean="0"/>
              <a:t>the Python </a:t>
            </a:r>
            <a:r>
              <a:rPr lang="en-US" dirty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5700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Your Dirty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4988"/>
            <a:ext cx="838200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3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cleaning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5938"/>
            <a:ext cx="45434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1"/>
            <a:ext cx="8305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3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2170113"/>
            <a:ext cx="9013825" cy="3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1708448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downloads the logo from </a:t>
            </a:r>
            <a:r>
              <a:rPr lang="en-US" i="1" dirty="0"/>
              <a:t>http://pythonscraping.com </a:t>
            </a:r>
            <a:r>
              <a:rPr lang="en-US" dirty="0"/>
              <a:t>and stores it as </a:t>
            </a:r>
            <a:r>
              <a:rPr lang="en-US" i="1" dirty="0"/>
              <a:t>logo.jpg</a:t>
            </a:r>
          </a:p>
          <a:p>
            <a:r>
              <a:rPr lang="en-US" dirty="0"/>
              <a:t>in the same directory that the script is running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Documents -Text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814638"/>
            <a:ext cx="864870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3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00200"/>
            <a:ext cx="8591550" cy="24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string to be UTF-8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24000"/>
            <a:ext cx="8810625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this concept in BeautifulSoup and Python 3.x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524000"/>
            <a:ext cx="8372475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3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English-language sites</a:t>
            </a:r>
            <a:r>
              <a:rPr lang="en-US" dirty="0"/>
              <a:t>, have the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2" y="1752600"/>
            <a:ext cx="626204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1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138363"/>
            <a:ext cx="8239125" cy="365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598" y="1447800"/>
            <a:ext cx="838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script retrieves a</a:t>
            </a:r>
          </a:p>
          <a:p>
            <a:r>
              <a:rPr lang="en-US" dirty="0"/>
              <a:t>CSV file from the Internet (in this case, a list of Monty Python albums</a:t>
            </a:r>
          </a:p>
          <a:p>
            <a:r>
              <a:rPr lang="en-US" dirty="0"/>
              <a:t>at </a:t>
            </a:r>
            <a:r>
              <a:rPr lang="en-US" i="1" dirty="0"/>
              <a:t>http://bit.ly/1QjuMv8</a:t>
            </a:r>
            <a:r>
              <a:rPr lang="en-US" dirty="0"/>
              <a:t>) and prints it, row by row, to the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PDF</a:t>
            </a:r>
          </a:p>
          <a:p>
            <a:r>
              <a:rPr lang="en-US" dirty="0" smtClean="0"/>
              <a:t>Microsoft Word and 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123</Words>
  <Application>Microsoft Office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Scraping continued  </vt:lpstr>
      <vt:lpstr>Storing Data</vt:lpstr>
      <vt:lpstr>Reading Documents -Text</vt:lpstr>
      <vt:lpstr>Encodings in action</vt:lpstr>
      <vt:lpstr>define the string to be UTF-8</vt:lpstr>
      <vt:lpstr>Using this concept in BeautifulSoup and Python 3.x</vt:lpstr>
      <vt:lpstr>English-language sites, have the tag</vt:lpstr>
      <vt:lpstr>Reading CSV Files</vt:lpstr>
      <vt:lpstr>Read</vt:lpstr>
      <vt:lpstr>Advanced Scraping</vt:lpstr>
      <vt:lpstr>Cleaning Your Dirty Data</vt:lpstr>
      <vt:lpstr>Further cleaning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Storing Data</dc:title>
  <dc:creator>Windows User</dc:creator>
  <cp:lastModifiedBy>Alok Chauhan</cp:lastModifiedBy>
  <cp:revision>15</cp:revision>
  <dcterms:created xsi:type="dcterms:W3CDTF">2021-08-22T12:43:38Z</dcterms:created>
  <dcterms:modified xsi:type="dcterms:W3CDTF">2023-02-02T09:53:47Z</dcterms:modified>
</cp:coreProperties>
</file>