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E18-A756-4528-AC6B-EC0EFD0BA9D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F53D-878F-4028-BF55-FE71ED8A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E18-A756-4528-AC6B-EC0EFD0BA9D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F53D-878F-4028-BF55-FE71ED8A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6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E18-A756-4528-AC6B-EC0EFD0BA9D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F53D-878F-4028-BF55-FE71ED8A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5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E18-A756-4528-AC6B-EC0EFD0BA9D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F53D-878F-4028-BF55-FE71ED8A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E18-A756-4528-AC6B-EC0EFD0BA9D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F53D-878F-4028-BF55-FE71ED8A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6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E18-A756-4528-AC6B-EC0EFD0BA9D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F53D-878F-4028-BF55-FE71ED8A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2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E18-A756-4528-AC6B-EC0EFD0BA9D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F53D-878F-4028-BF55-FE71ED8A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E18-A756-4528-AC6B-EC0EFD0BA9D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F53D-878F-4028-BF55-FE71ED8A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E18-A756-4528-AC6B-EC0EFD0BA9D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F53D-878F-4028-BF55-FE71ED8A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E18-A756-4528-AC6B-EC0EFD0BA9D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F53D-878F-4028-BF55-FE71ED8A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6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2E18-A756-4528-AC6B-EC0EFD0BA9D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F53D-878F-4028-BF55-FE71ED8A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42E18-A756-4528-AC6B-EC0EFD0BA9D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9F53D-878F-4028-BF55-FE71ED8A7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3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Retrieval (IR</a:t>
            </a:r>
            <a:r>
              <a:rPr lang="en-US" dirty="0" smtClean="0"/>
              <a:t>)- </a:t>
            </a:r>
            <a:r>
              <a:rPr lang="en-US" smtClean="0"/>
              <a:t>Inverted Index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3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A3C1EC-0616-4F5B-8E06-3924E9C18722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IR architecture </a:t>
            </a:r>
          </a:p>
        </p:txBody>
      </p:sp>
      <p:pic>
        <p:nvPicPr>
          <p:cNvPr id="614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00" y="1268413"/>
            <a:ext cx="8229600" cy="4824412"/>
          </a:xfrm>
        </p:spPr>
      </p:pic>
    </p:spTree>
    <p:extLst>
      <p:ext uri="{BB962C8B-B14F-4D97-AF65-F5344CB8AC3E}">
        <p14:creationId xmlns:p14="http://schemas.microsoft.com/office/powerpoint/2010/main" val="126546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3AE19-A11B-4E91-BE38-10D86544CA0B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IR queries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060825"/>
          </a:xfrm>
        </p:spPr>
        <p:txBody>
          <a:bodyPr/>
          <a:lstStyle/>
          <a:p>
            <a:pPr eaLnBrk="1" hangingPunct="1"/>
            <a:r>
              <a:rPr lang="en-US" altLang="en-US" smtClean="0"/>
              <a:t>Keyword queries</a:t>
            </a:r>
          </a:p>
          <a:p>
            <a:pPr eaLnBrk="1" hangingPunct="1"/>
            <a:r>
              <a:rPr lang="en-US" altLang="en-US" smtClean="0"/>
              <a:t>Boolean queries (using AND, OR, NOT)</a:t>
            </a:r>
          </a:p>
          <a:p>
            <a:pPr eaLnBrk="1" hangingPunct="1"/>
            <a:r>
              <a:rPr lang="en-US" altLang="en-US" smtClean="0"/>
              <a:t>Phrase queries</a:t>
            </a:r>
          </a:p>
          <a:p>
            <a:pPr eaLnBrk="1" hangingPunct="1"/>
            <a:r>
              <a:rPr lang="en-US" altLang="en-US" smtClean="0"/>
              <a:t>Proximity queries</a:t>
            </a:r>
          </a:p>
          <a:p>
            <a:pPr eaLnBrk="1" hangingPunct="1"/>
            <a:r>
              <a:rPr lang="en-US" altLang="en-US" smtClean="0"/>
              <a:t>Full document queries</a:t>
            </a:r>
          </a:p>
          <a:p>
            <a:pPr eaLnBrk="1" hangingPunct="1"/>
            <a:r>
              <a:rPr lang="en-US" altLang="en-US" smtClean="0"/>
              <a:t>Natural language questions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703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F26B89-34FA-42E4-B87E-80038DEDDB9A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Information retrieval models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8050"/>
          </a:xfrm>
        </p:spPr>
        <p:txBody>
          <a:bodyPr/>
          <a:lstStyle/>
          <a:p>
            <a:pPr eaLnBrk="1" hangingPunct="1"/>
            <a:r>
              <a:rPr lang="en-US" altLang="en-US" smtClean="0"/>
              <a:t>An IR model governs how a document and a query are represented and how the relevance of a document to a user query is defined.</a:t>
            </a:r>
          </a:p>
          <a:p>
            <a:pPr eaLnBrk="1" hangingPunct="1"/>
            <a:r>
              <a:rPr lang="en-US" altLang="en-US" smtClean="0"/>
              <a:t>Main models:</a:t>
            </a:r>
          </a:p>
          <a:p>
            <a:pPr lvl="1" eaLnBrk="1" hangingPunct="1"/>
            <a:r>
              <a:rPr lang="en-US" altLang="en-US" smtClean="0"/>
              <a:t>Boolean model</a:t>
            </a:r>
          </a:p>
          <a:p>
            <a:pPr lvl="1" eaLnBrk="1" hangingPunct="1"/>
            <a:r>
              <a:rPr lang="en-US" altLang="en-US" smtClean="0"/>
              <a:t>Vector space model</a:t>
            </a:r>
          </a:p>
          <a:p>
            <a:pPr lvl="1" eaLnBrk="1" hangingPunct="1"/>
            <a:r>
              <a:rPr lang="en-US" altLang="en-US" smtClean="0"/>
              <a:t>Statistical language model</a:t>
            </a:r>
          </a:p>
          <a:p>
            <a:pPr lvl="1" eaLnBrk="1" hangingPunct="1"/>
            <a:r>
              <a:rPr lang="en-US" altLang="en-US" smtClean="0"/>
              <a:t>etc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275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2" ma:contentTypeDescription="Create a new document." ma:contentTypeScope="" ma:versionID="01cac18c75e7ca5d3941cd19928f6fc5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4b13553c49a59d8d86c18ed512db2a1f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849310-C8B6-4C2A-B74A-F4FCB52B0887}"/>
</file>

<file path=customXml/itemProps2.xml><?xml version="1.0" encoding="utf-8"?>
<ds:datastoreItem xmlns:ds="http://schemas.openxmlformats.org/officeDocument/2006/customXml" ds:itemID="{C1BA6F2C-88CC-4940-8324-FA3C5C772D1E}"/>
</file>

<file path=customXml/itemProps3.xml><?xml version="1.0" encoding="utf-8"?>
<ds:datastoreItem xmlns:ds="http://schemas.openxmlformats.org/officeDocument/2006/customXml" ds:itemID="{645F30D3-9F69-45F3-A7EF-2E2342C56089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Information Retrieval (IR)- Inverted Index</vt:lpstr>
      <vt:lpstr>IR architecture </vt:lpstr>
      <vt:lpstr>IR queries</vt:lpstr>
      <vt:lpstr>Information retrieval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(IR)</dc:title>
  <dc:creator>Alok Chauhan</dc:creator>
  <cp:lastModifiedBy>Alok Chauhan</cp:lastModifiedBy>
  <cp:revision>3</cp:revision>
  <dcterms:created xsi:type="dcterms:W3CDTF">2022-12-08T03:37:39Z</dcterms:created>
  <dcterms:modified xsi:type="dcterms:W3CDTF">2022-12-15T10:22:46Z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0x010100439A427E9303B54DBFBBE113110CA6DF</vt:lpwstr>
  </property>
</Properties>
</file>