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FCDB-1E34-467A-B508-7A1A927AC95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A7C1-13D7-49D7-BE1D-A5BAE9AF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Agglomerative (bottom up)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sensitive to outliers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log n) time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427787" cy="327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1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Average-Link Method</a:t>
            </a:r>
            <a:br>
              <a:rPr lang="en-US" dirty="0" smtClean="0"/>
            </a:br>
            <a:r>
              <a:rPr lang="en-US" dirty="0" smtClean="0"/>
              <a:t>Nested clusters, 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54163"/>
            <a:ext cx="8990013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7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2455863"/>
            <a:ext cx="9258300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4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5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Divisive (top down) clustering</a:t>
            </a:r>
          </a:p>
          <a:p>
            <a:pPr algn="just"/>
            <a:r>
              <a:rPr lang="en-US" dirty="0" smtClean="0"/>
              <a:t>text document clustering, the cluster hierarchy may represent a </a:t>
            </a:r>
            <a:r>
              <a:rPr lang="en-US" b="1" dirty="0" smtClean="0"/>
              <a:t>topic hierarchy </a:t>
            </a:r>
            <a:r>
              <a:rPr lang="en-US" dirty="0" smtClean="0"/>
              <a:t>in the documents</a:t>
            </a:r>
          </a:p>
          <a:p>
            <a:pPr algn="just"/>
            <a:r>
              <a:rPr lang="en-US" dirty="0" smtClean="0"/>
              <a:t>agglomerative hierarchical clustering often produces better clusters than the k-means method.</a:t>
            </a:r>
          </a:p>
          <a:p>
            <a:pPr algn="just"/>
            <a:r>
              <a:rPr lang="en-US" dirty="0" smtClean="0"/>
              <a:t>DBSCAN, density based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http://brandonrose.org/clustering</a:t>
            </a:r>
          </a:p>
        </p:txBody>
      </p:sp>
    </p:spTree>
    <p:extLst>
      <p:ext uri="{BB962C8B-B14F-4D97-AF65-F5344CB8AC3E}">
        <p14:creationId xmlns:p14="http://schemas.microsoft.com/office/powerpoint/2010/main" val="14651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400"/>
            <a:ext cx="9144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1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1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Unlike the k-means algorithm, which uses only the centroids in distance computation, hierarchical clustering may use anyone of several methods to determine the distance between two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Single-Link Method</a:t>
            </a:r>
            <a:br>
              <a:rPr lang="en-US" dirty="0" smtClean="0"/>
            </a:br>
            <a:r>
              <a:rPr lang="en-US" dirty="0" smtClean="0"/>
              <a:t>Nested clusters, 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98613"/>
            <a:ext cx="8545513" cy="36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695575"/>
            <a:ext cx="835501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1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single-link method is suitable for finding non-elliptical shape clusters. However, it can be sensitive to noise in the data, which may cause the chain effect and produce straggly clusters.</a:t>
            </a:r>
          </a:p>
          <a:p>
            <a:pPr algn="just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time</a:t>
            </a:r>
          </a:p>
          <a:p>
            <a:pPr algn="just"/>
            <a:r>
              <a:rPr lang="en-US" dirty="0" smtClean="0"/>
              <a:t>k-means method</a:t>
            </a:r>
          </a:p>
          <a:p>
            <a:pPr lvl="1" algn="just"/>
            <a:r>
              <a:rPr lang="en-US" dirty="0" smtClean="0"/>
              <a:t>linear time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65600"/>
            <a:ext cx="4038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Complete-Link Method</a:t>
            </a:r>
            <a:br>
              <a:rPr lang="en-US" dirty="0" smtClean="0"/>
            </a:br>
            <a:r>
              <a:rPr lang="en-US" dirty="0" smtClean="0"/>
              <a:t>Nested clusters, 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520825"/>
            <a:ext cx="8467725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2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98600"/>
            <a:ext cx="8332787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6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139</Words>
  <Application>Microsoft Office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Hierarchical Clustering</vt:lpstr>
      <vt:lpstr>PowerPoint Presentation</vt:lpstr>
      <vt:lpstr>Distance matrix</vt:lpstr>
      <vt:lpstr>PowerPoint Presentation</vt:lpstr>
      <vt:lpstr>Single-Link Method Nested clusters, Dendrogram</vt:lpstr>
      <vt:lpstr>PowerPoint Presentation</vt:lpstr>
      <vt:lpstr>PowerPoint Presentation</vt:lpstr>
      <vt:lpstr>Complete-Link Method Nested clusters, Dendrogram</vt:lpstr>
      <vt:lpstr>PowerPoint Presentation</vt:lpstr>
      <vt:lpstr>PowerPoint Presentation</vt:lpstr>
      <vt:lpstr>Average-Link Method Nested clusters, Dendrogram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Chauhan</dc:creator>
  <cp:lastModifiedBy>Alok Chauhan</cp:lastModifiedBy>
  <cp:revision>13</cp:revision>
  <dcterms:created xsi:type="dcterms:W3CDTF">2021-09-22T17:34:06Z</dcterms:created>
  <dcterms:modified xsi:type="dcterms:W3CDTF">2023-02-23T09:46:31Z</dcterms:modified>
</cp:coreProperties>
</file>