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9F9-92B8-854C-92F7-2CA6A1281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8587B-3001-E343-99C5-C12A06306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4847-B9F9-4145-8035-411B442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D4B2-41CB-874E-9205-4D1C6D71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979F-A7AF-0544-89D5-F0C854CA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B6B1-7BD8-B547-BB98-7C3957B6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D294B-25F4-8D4B-8705-CA375747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C2E7-FD74-F64F-A02C-CE0A888A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7706-5D9D-004D-96AD-DC82D949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CE70-BC4D-7041-AB79-9BDFD6A8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0D2B9-87A0-3742-B6AF-2BE255DA6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8FDD-787A-744E-840F-B90A03A2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C818-DBCB-0645-9B82-519AA6D5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D1A7-EC54-5C40-94B2-8A20F686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CEC5-795E-0047-AE74-BFD0144B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7A70-69B9-524A-8EFB-BDB545B1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030E-0580-8C46-A21D-F14AA117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55F45-6154-5548-BA5B-14225A9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F69A-CBCF-DC4D-AF04-0A00A7D9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CFD5-E198-7D44-A95E-9932F9D6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D70-5FA4-F64A-AE2D-E8ADC4BF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868F-BDBA-604C-975E-F7E8802F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531E-1686-564C-9978-9E5ABF2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ED28-CA69-304A-8C6B-A41081D7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3EAE-77C8-A341-A449-2A4C09B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E0AD-0936-2240-9765-8E69033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031D-A0C8-EA45-8EC4-CA89C1BD7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15C1-3A0B-354C-A8A8-A10C95C1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64C06-6C84-6E4F-90F7-051F5A37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F4BDE-7E74-9F48-9227-AE55512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DD140-B229-3C48-B1BB-28BA86F5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3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8B45-3D44-3A45-9A66-1520A4B7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1C94-F528-7A4B-B366-F312D4B3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124A-C138-F140-9467-284DE809B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D2D82-BCEE-244E-9C22-7A594CFC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37FCE-5790-AC47-B9D7-66EE4229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EF3BE-847E-B84B-8645-85E48CCE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4B295-A360-2043-AF07-0CA85A76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31500-045E-EA48-87B7-9EFF5525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5022-4A83-164B-8D7C-9F452EC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CD6F-1257-BE47-91C5-4C284652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3DBA-6F82-C34A-B42C-26916714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E5C18-F8D3-FC4A-A5E9-5A1BDCCD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5EFB-2780-B342-B28B-C17D2D33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BD72A-EDF2-2F47-8E5D-3FEDA680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930A-BC3D-FC48-B1C7-0DCCED03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8CFE-FA9A-FF4A-9B32-B0E84D78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E4F8-1F63-7D4C-BDAD-2B1885F3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9CACD-3862-7D42-8960-B2314B33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F02C-6127-BF43-BF7D-9DD30CE5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C8A7A-A51F-9F4D-A708-CE3325F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AEDD-FDDB-944A-A266-5BA6E6D3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4493-8435-7449-B8BE-4A918310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9EFB8-B825-B94E-AF02-775C4F75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BF20B-F9C2-C64B-B913-E297368B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6267-24B9-ED4F-858F-A5096B26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8AA1-F6CC-DA4E-B0D0-3BFE7BFA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15B6A-20F8-FA49-B924-07D0BAA5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FDA91-CA6F-D745-A110-C3ECFB9B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6689-4DA2-3642-9BC2-698BBF11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BA17-8706-CF4B-BE5D-08F9D1BE8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CCD9-4BF1-A643-BC19-390740CD98D7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62D2-5AF3-1549-83F3-FD9C48F4B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ED5A-C9E0-374E-A86D-B7EFA60A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C894-BCEE-0F46-9541-8B51039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21EF7D07-92C3-8E41-BEDD-585A59CA61E8}"/>
              </a:ext>
            </a:extLst>
          </p:cNvPr>
          <p:cNvSpPr/>
          <p:nvPr/>
        </p:nvSpPr>
        <p:spPr>
          <a:xfrm>
            <a:off x="2859022" y="77052"/>
            <a:ext cx="6263957" cy="6101836"/>
          </a:xfrm>
          <a:prstGeom prst="ellipse">
            <a:avLst/>
          </a:prstGeom>
          <a:solidFill>
            <a:srgbClr val="7030A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21B0B3D-C69F-CB4A-87E7-AF066B8DCD7A}"/>
              </a:ext>
            </a:extLst>
          </p:cNvPr>
          <p:cNvSpPr/>
          <p:nvPr/>
        </p:nvSpPr>
        <p:spPr>
          <a:xfrm>
            <a:off x="2859022" y="693104"/>
            <a:ext cx="6263957" cy="6101836"/>
          </a:xfrm>
          <a:prstGeom prst="ellipse">
            <a:avLst/>
          </a:prstGeom>
          <a:solidFill>
            <a:srgbClr val="FFC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90D0698-8F9B-534B-B104-810AE05F40EB}"/>
              </a:ext>
            </a:extLst>
          </p:cNvPr>
          <p:cNvSpPr/>
          <p:nvPr/>
        </p:nvSpPr>
        <p:spPr>
          <a:xfrm>
            <a:off x="3206192" y="304660"/>
            <a:ext cx="6263957" cy="6101836"/>
          </a:xfrm>
          <a:prstGeom prst="ellipse">
            <a:avLst/>
          </a:pr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25A730B-D2D8-8245-B7AC-6A386159EBA1}"/>
              </a:ext>
            </a:extLst>
          </p:cNvPr>
          <p:cNvSpPr/>
          <p:nvPr/>
        </p:nvSpPr>
        <p:spPr>
          <a:xfrm>
            <a:off x="2511852" y="304660"/>
            <a:ext cx="6263957" cy="6101836"/>
          </a:xfrm>
          <a:prstGeom prst="ellipse">
            <a:avLst/>
          </a:prstGeom>
          <a:solidFill>
            <a:srgbClr val="0070C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9A474D-4568-ED47-8CE8-C9157EA38055}"/>
              </a:ext>
            </a:extLst>
          </p:cNvPr>
          <p:cNvSpPr/>
          <p:nvPr/>
        </p:nvSpPr>
        <p:spPr>
          <a:xfrm>
            <a:off x="2859022" y="465496"/>
            <a:ext cx="6263957" cy="61018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39177E-233A-5446-AE4F-410D94FAE26C}"/>
              </a:ext>
            </a:extLst>
          </p:cNvPr>
          <p:cNvSpPr txBox="1"/>
          <p:nvPr/>
        </p:nvSpPr>
        <p:spPr>
          <a:xfrm>
            <a:off x="3176854" y="2347610"/>
            <a:ext cx="559895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0" b="1" dirty="0">
                <a:solidFill>
                  <a:schemeClr val="bg1"/>
                </a:solidFill>
                <a:latin typeface="American Typewriter" panose="02090604020004020304" pitchFamily="18" charset="77"/>
              </a:rPr>
              <a:t>pybbn</a:t>
            </a:r>
          </a:p>
        </p:txBody>
      </p:sp>
    </p:spTree>
    <p:extLst>
      <p:ext uri="{BB962C8B-B14F-4D97-AF65-F5344CB8AC3E}">
        <p14:creationId xmlns:p14="http://schemas.microsoft.com/office/powerpoint/2010/main" val="253842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 Vang</dc:creator>
  <cp:lastModifiedBy>Jee Vang</cp:lastModifiedBy>
  <cp:revision>5</cp:revision>
  <dcterms:created xsi:type="dcterms:W3CDTF">2020-12-08T05:39:32Z</dcterms:created>
  <dcterms:modified xsi:type="dcterms:W3CDTF">2020-12-08T06:04:00Z</dcterms:modified>
</cp:coreProperties>
</file>