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64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0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1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5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9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96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06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4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0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0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B1A5-2F2B-4BB7-BDFF-2729C369E29B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7324-4B14-4EC5-B5CD-0DCC14DAB2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1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戶政繳費系統後台分析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1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功能項目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4838205" cy="4351338"/>
          </a:xfrm>
        </p:spPr>
        <p:txBody>
          <a:bodyPr/>
          <a:lstStyle/>
          <a:p>
            <a:r>
              <a:rPr lang="zh-TW" altLang="en-US" dirty="0" smtClean="0"/>
              <a:t>使用中的功能有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基礎功能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查詢功能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輸入資料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15595" y="1690688"/>
            <a:ext cx="4838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使用中的報表有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6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目前方案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07281" cy="4351338"/>
          </a:xfrm>
        </p:spPr>
        <p:txBody>
          <a:bodyPr/>
          <a:lstStyle/>
          <a:p>
            <a:r>
              <a:rPr lang="zh-TW" altLang="en-US" b="1" dirty="0" smtClean="0"/>
              <a:t>方案一</a:t>
            </a:r>
            <a:endParaRPr lang="en-US" altLang="zh-TW" b="1" dirty="0" smtClean="0"/>
          </a:p>
          <a:p>
            <a:pPr marL="457200" lvl="1" indent="0">
              <a:buNone/>
            </a:pPr>
            <a:r>
              <a:rPr lang="zh-TW" altLang="en-US" sz="1800" dirty="0" smtClean="0"/>
              <a:t>現有功能照抄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相似度大概</a:t>
            </a:r>
            <a:r>
              <a:rPr lang="en-US" altLang="zh-TW" sz="1800" dirty="0" smtClean="0"/>
              <a:t>8</a:t>
            </a:r>
            <a:r>
              <a:rPr lang="zh-TW" altLang="en-US" sz="1800" dirty="0" smtClean="0"/>
              <a:t>成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zh-TW" altLang="en-US" sz="1800" b="1" dirty="0" smtClean="0"/>
              <a:t>優點</a:t>
            </a:r>
            <a:endParaRPr lang="en-US" altLang="zh-TW" sz="18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1600" dirty="0" smtClean="0"/>
              <a:t>使用者能無痛的轉移系統</a:t>
            </a:r>
            <a:endParaRPr lang="en-US" altLang="zh-TW" sz="16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1600" dirty="0" smtClean="0"/>
              <a:t>開發時程較短</a:t>
            </a:r>
            <a:endParaRPr lang="en-US" altLang="zh-TW" sz="16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1600" dirty="0" smtClean="0"/>
              <a:t>無須再與使用者確認畫面與功能</a:t>
            </a:r>
            <a:endParaRPr lang="en-US" altLang="zh-TW" sz="1600" dirty="0" smtClean="0"/>
          </a:p>
          <a:p>
            <a:pPr lvl="1"/>
            <a:r>
              <a:rPr lang="zh-TW" altLang="en-US" sz="1800" b="1" dirty="0"/>
              <a:t>缺點</a:t>
            </a:r>
            <a:endParaRPr lang="en-US" altLang="zh-TW" sz="1800" b="1" dirty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1600" dirty="0" smtClean="0"/>
              <a:t>無</a:t>
            </a:r>
            <a:r>
              <a:rPr lang="zh-TW" altLang="en-US" sz="1600" dirty="0"/>
              <a:t>西柏</a:t>
            </a:r>
            <a:r>
              <a:rPr lang="zh-TW" altLang="en-US" sz="1600" dirty="0" smtClean="0"/>
              <a:t>特色</a:t>
            </a:r>
            <a:endParaRPr lang="en-US" altLang="zh-TW" sz="16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sz="1600" dirty="0" smtClean="0"/>
              <a:t>後續有可能還要再新增功能才能符合其他系統</a:t>
            </a:r>
            <a:endParaRPr lang="zh-TW" altLang="en-US" sz="16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145481" y="1825625"/>
            <a:ext cx="53072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方案二</a:t>
            </a:r>
            <a:endParaRPr lang="en-US" altLang="zh-TW" b="1" dirty="0" smtClean="0"/>
          </a:p>
          <a:p>
            <a:pPr marL="457200" lvl="1" indent="0">
              <a:buNone/>
            </a:pPr>
            <a:r>
              <a:rPr lang="zh-TW" altLang="en-US" sz="1800" dirty="0" smtClean="0"/>
              <a:t>開發西柏專屬系統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把往後的可能性考慮進去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zh-TW" altLang="en-US" sz="1800" b="1" dirty="0"/>
              <a:t>優點</a:t>
            </a:r>
            <a:endParaRPr lang="en-US" altLang="zh-TW" sz="1800" b="1" dirty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400" dirty="0" smtClean="0"/>
              <a:t>西柏專屬系統</a:t>
            </a:r>
            <a:endParaRPr lang="en-US" altLang="zh-TW" sz="14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400" dirty="0" smtClean="0"/>
              <a:t>往後有其他類似專案可以減少開發時程</a:t>
            </a:r>
            <a:endParaRPr lang="en-US" altLang="zh-TW" sz="1400" dirty="0" smtClean="0"/>
          </a:p>
          <a:p>
            <a:pPr lvl="1"/>
            <a:r>
              <a:rPr lang="zh-TW" altLang="en-US" sz="1800" b="1" dirty="0"/>
              <a:t>缺點</a:t>
            </a:r>
            <a:endParaRPr lang="en-US" altLang="zh-TW" sz="1800" b="1" dirty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400" dirty="0" smtClean="0"/>
              <a:t>時程上有可能會無法如期</a:t>
            </a:r>
            <a:endParaRPr lang="en-US" altLang="zh-TW" sz="14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400" dirty="0" smtClean="0"/>
              <a:t>需要再與使用者確認新的系統畫面與功能</a:t>
            </a:r>
            <a:endParaRPr lang="en-US" altLang="zh-TW" sz="1400" dirty="0" smtClean="0"/>
          </a:p>
          <a:p>
            <a:pPr marL="914400" lvl="2" indent="0">
              <a:buNone/>
            </a:pP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18010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499" y="0"/>
            <a:ext cx="4318768" cy="639393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1" y="342817"/>
            <a:ext cx="32670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133</Words>
  <Application>Microsoft Office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戶政繳費系統後台分析</vt:lpstr>
      <vt:lpstr>功能項目</vt:lpstr>
      <vt:lpstr>目前方案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戶政繳費系統後台分析</dc:title>
  <dc:creator>Red Cheng</dc:creator>
  <cp:lastModifiedBy>Red Cheng</cp:lastModifiedBy>
  <cp:revision>7</cp:revision>
  <dcterms:created xsi:type="dcterms:W3CDTF">2018-07-27T01:38:48Z</dcterms:created>
  <dcterms:modified xsi:type="dcterms:W3CDTF">2018-08-01T11:59:27Z</dcterms:modified>
</cp:coreProperties>
</file>