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27"/>
  </p:notesMasterIdLst>
  <p:sldIdLst>
    <p:sldId id="256" r:id="rId2"/>
    <p:sldId id="347" r:id="rId3"/>
    <p:sldId id="350" r:id="rId4"/>
    <p:sldId id="349" r:id="rId5"/>
    <p:sldId id="363" r:id="rId6"/>
    <p:sldId id="356" r:id="rId7"/>
    <p:sldId id="355" r:id="rId8"/>
    <p:sldId id="361" r:id="rId9"/>
    <p:sldId id="360" r:id="rId10"/>
    <p:sldId id="373" r:id="rId11"/>
    <p:sldId id="351" r:id="rId12"/>
    <p:sldId id="377" r:id="rId13"/>
    <p:sldId id="366" r:id="rId14"/>
    <p:sldId id="367" r:id="rId15"/>
    <p:sldId id="376" r:id="rId16"/>
    <p:sldId id="375" r:id="rId17"/>
    <p:sldId id="353" r:id="rId18"/>
    <p:sldId id="369" r:id="rId19"/>
    <p:sldId id="370" r:id="rId20"/>
    <p:sldId id="372" r:id="rId21"/>
    <p:sldId id="354" r:id="rId22"/>
    <p:sldId id="357" r:id="rId23"/>
    <p:sldId id="358" r:id="rId24"/>
    <p:sldId id="362" r:id="rId25"/>
    <p:sldId id="371" r:id="rId26"/>
  </p:sldIdLst>
  <p:sldSz cx="9144000" cy="5143500" type="screen16x9"/>
  <p:notesSz cx="6858000" cy="9144000"/>
  <p:embeddedFontLst>
    <p:embeddedFont>
      <p:font typeface="Josefin Sans" pitchFamily="2" charset="0"/>
      <p:regular r:id="rId28"/>
    </p:embeddedFont>
    <p:embeddedFont>
      <p:font typeface="Lato" panose="020F0502020204030203" pitchFamily="34" charset="0"/>
      <p:regular r:id="rId29"/>
    </p:embeddedFont>
    <p:embeddedFont>
      <p:font typeface="Merriweather Light" panose="00000400000000000000" pitchFamily="2" charset="0"/>
      <p:regular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</p:embeddedFont>
    <p:embeddedFont>
      <p:font typeface="Open Sans SemiBold" panose="020B0706030804020204" pitchFamily="34" charset="0"/>
      <p:bold r:id="rId36"/>
    </p:embeddedFont>
    <p:embeddedFont>
      <p:font typeface="Vidaloka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56D98-FCC7-C364-D02D-B18D2B7A9037}" v="857" dt="2025-04-22T17:37:13.459"/>
    <p1510:client id="{2C1194E2-0950-478E-B9C4-839BF61ADD02}" v="1164" dt="2025-04-22T21:13:39.289"/>
    <p1510:client id="{4B629D50-C1B9-932E-4569-3E80264E1404}" v="398" dt="2025-04-22T23:33:46.562"/>
    <p1510:client id="{54FCC0EC-1DA3-AE0E-7B21-3AC7D59D8E1C}" v="566" dt="2025-04-22T23:34:18.975"/>
    <p1510:client id="{6719FB92-AF57-65A4-878F-771B939E8C2D}" v="513" dt="2025-04-22T16:51:37.941"/>
    <p1510:client id="{6EB05E82-FD81-B937-0380-E7CA92627150}" v="38" dt="2025-04-22T18:54:43.018"/>
    <p1510:client id="{70F71F40-2F70-46D0-9004-D912E019821F}" v="1" dt="2025-04-22T23:40:54.379"/>
    <p1510:client id="{A8A4A1B0-FEFC-D234-F547-D3FF2F32D445}" v="437" dt="2025-04-22T23:33:22.643"/>
    <p1510:client id="{CCE9F0BF-F367-9144-FFB8-C52EC9A3EB66}" v="81" dt="2025-04-22T21:06:20.845"/>
    <p1510:client id="{E21BF5F7-BA5B-EDE0-06D1-96DAD619899D}" v="669" dt="2025-04-22T21:29:43.890"/>
  </p1510:revLst>
</p1510:revInfo>
</file>

<file path=ppt/tableStyles.xml><?xml version="1.0" encoding="utf-8"?>
<a:tblStyleLst xmlns:a="http://schemas.openxmlformats.org/drawingml/2006/main" def="{64230365-7126-4345-A21C-7C71A057F122}">
  <a:tblStyle styleId="{64230365-7126-4345-A21C-7C71A057F1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>
          <a:extLst>
            <a:ext uri="{FF2B5EF4-FFF2-40B4-BE49-F238E27FC236}">
              <a16:creationId xmlns:a16="http://schemas.microsoft.com/office/drawing/2014/main" id="{8740E685-D63E-1454-AA0F-8388BF9C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cc7554a049_0_885:notes">
            <a:extLst>
              <a:ext uri="{FF2B5EF4-FFF2-40B4-BE49-F238E27FC236}">
                <a16:creationId xmlns:a16="http://schemas.microsoft.com/office/drawing/2014/main" id="{ECD17113-A246-7DA8-6C21-5F4CCC78E2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cc7554a049_0_885:notes">
            <a:extLst>
              <a:ext uri="{FF2B5EF4-FFF2-40B4-BE49-F238E27FC236}">
                <a16:creationId xmlns:a16="http://schemas.microsoft.com/office/drawing/2014/main" id="{38D90627-4174-5BF3-7A7D-61A9C8F9C0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277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6C41E26F-285E-F627-4C20-18C46CE34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07a9a8b46f_0_11:notes">
            <a:extLst>
              <a:ext uri="{FF2B5EF4-FFF2-40B4-BE49-F238E27FC236}">
                <a16:creationId xmlns:a16="http://schemas.microsoft.com/office/drawing/2014/main" id="{9B6A17FE-5BFC-7BF9-B284-964D6A18C8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07a9a8b46f_0_11:notes">
            <a:extLst>
              <a:ext uri="{FF2B5EF4-FFF2-40B4-BE49-F238E27FC236}">
                <a16:creationId xmlns:a16="http://schemas.microsoft.com/office/drawing/2014/main" id="{635570BF-1A53-60CB-826C-CF355D4E11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0696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>
          <a:extLst>
            <a:ext uri="{FF2B5EF4-FFF2-40B4-BE49-F238E27FC236}">
              <a16:creationId xmlns:a16="http://schemas.microsoft.com/office/drawing/2014/main" id="{33E72E64-7473-DD04-950D-80E161326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083f33e91c_2_577:notes">
            <a:extLst>
              <a:ext uri="{FF2B5EF4-FFF2-40B4-BE49-F238E27FC236}">
                <a16:creationId xmlns:a16="http://schemas.microsoft.com/office/drawing/2014/main" id="{72F5A7C5-4AAB-AB8D-1A67-5181FEB221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083f33e91c_2_577:notes">
            <a:extLst>
              <a:ext uri="{FF2B5EF4-FFF2-40B4-BE49-F238E27FC236}">
                <a16:creationId xmlns:a16="http://schemas.microsoft.com/office/drawing/2014/main" id="{890EA0EA-30C6-7E30-888C-83EDBCA253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32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>
          <a:extLst>
            <a:ext uri="{FF2B5EF4-FFF2-40B4-BE49-F238E27FC236}">
              <a16:creationId xmlns:a16="http://schemas.microsoft.com/office/drawing/2014/main" id="{67BBE74E-1A31-2322-B490-399963194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083f33e91c_2_577:notes">
            <a:extLst>
              <a:ext uri="{FF2B5EF4-FFF2-40B4-BE49-F238E27FC236}">
                <a16:creationId xmlns:a16="http://schemas.microsoft.com/office/drawing/2014/main" id="{C97ECF14-B3B0-7B3D-1679-6B6E38D161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083f33e91c_2_577:notes">
            <a:extLst>
              <a:ext uri="{FF2B5EF4-FFF2-40B4-BE49-F238E27FC236}">
                <a16:creationId xmlns:a16="http://schemas.microsoft.com/office/drawing/2014/main" id="{2AE944C8-42A9-BE73-5A9A-775A9D0092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439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1D6A2182-372B-1D83-EE99-E9443F21A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05aad17dc0_0_95:notes">
            <a:extLst>
              <a:ext uri="{FF2B5EF4-FFF2-40B4-BE49-F238E27FC236}">
                <a16:creationId xmlns:a16="http://schemas.microsoft.com/office/drawing/2014/main" id="{838EB28E-886E-087B-5F70-ABE2579345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05aad17dc0_0_95:notes">
            <a:extLst>
              <a:ext uri="{FF2B5EF4-FFF2-40B4-BE49-F238E27FC236}">
                <a16:creationId xmlns:a16="http://schemas.microsoft.com/office/drawing/2014/main" id="{54291E23-550A-8974-BBE9-2E644CA37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496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8456C20B-7679-44FE-8D62-6607DB7B6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05aad17dc0_0_95:notes">
            <a:extLst>
              <a:ext uri="{FF2B5EF4-FFF2-40B4-BE49-F238E27FC236}">
                <a16:creationId xmlns:a16="http://schemas.microsoft.com/office/drawing/2014/main" id="{229ACE90-6663-AC8E-7571-7E9D45FC77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05aad17dc0_0_95:notes">
            <a:extLst>
              <a:ext uri="{FF2B5EF4-FFF2-40B4-BE49-F238E27FC236}">
                <a16:creationId xmlns:a16="http://schemas.microsoft.com/office/drawing/2014/main" id="{719E4A07-B221-ECA6-0C01-B8932AB88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252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D9354635-2E7A-F5C1-89EC-DC6EF0D82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05aad17dc0_0_95:notes">
            <a:extLst>
              <a:ext uri="{FF2B5EF4-FFF2-40B4-BE49-F238E27FC236}">
                <a16:creationId xmlns:a16="http://schemas.microsoft.com/office/drawing/2014/main" id="{3A952561-539D-53A2-053A-D45C179946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05aad17dc0_0_95:notes">
            <a:extLst>
              <a:ext uri="{FF2B5EF4-FFF2-40B4-BE49-F238E27FC236}">
                <a16:creationId xmlns:a16="http://schemas.microsoft.com/office/drawing/2014/main" id="{2E92141D-A9AB-D19B-2ED1-6A1FEB962E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599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E66BEE16-4F1D-9301-B402-04C18B742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07a9a8b46f_0_11:notes">
            <a:extLst>
              <a:ext uri="{FF2B5EF4-FFF2-40B4-BE49-F238E27FC236}">
                <a16:creationId xmlns:a16="http://schemas.microsoft.com/office/drawing/2014/main" id="{DED25BF9-DCE9-8E09-15C8-5D6C2AAC5C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07a9a8b46f_0_11:notes">
            <a:extLst>
              <a:ext uri="{FF2B5EF4-FFF2-40B4-BE49-F238E27FC236}">
                <a16:creationId xmlns:a16="http://schemas.microsoft.com/office/drawing/2014/main" id="{10325F90-6442-9D22-E5D4-19D0A1B0C3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637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>
          <a:extLst>
            <a:ext uri="{FF2B5EF4-FFF2-40B4-BE49-F238E27FC236}">
              <a16:creationId xmlns:a16="http://schemas.microsoft.com/office/drawing/2014/main" id="{3FCFB29D-B1AD-5878-81B0-61CA2C874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083f33e91c_2_577:notes">
            <a:extLst>
              <a:ext uri="{FF2B5EF4-FFF2-40B4-BE49-F238E27FC236}">
                <a16:creationId xmlns:a16="http://schemas.microsoft.com/office/drawing/2014/main" id="{5D3FF0C1-EC7C-BFFE-E0A7-AC69E9F0E7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083f33e91c_2_577:notes">
            <a:extLst>
              <a:ext uri="{FF2B5EF4-FFF2-40B4-BE49-F238E27FC236}">
                <a16:creationId xmlns:a16="http://schemas.microsoft.com/office/drawing/2014/main" id="{CCACB893-8C10-AC1C-7910-F7EA7605A9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113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D07BF9FC-B720-FCC2-D590-560454B75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05aad17dc0_0_95:notes">
            <a:extLst>
              <a:ext uri="{FF2B5EF4-FFF2-40B4-BE49-F238E27FC236}">
                <a16:creationId xmlns:a16="http://schemas.microsoft.com/office/drawing/2014/main" id="{A68E81B0-CEC0-1A76-B975-C311EB25BA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05aad17dc0_0_95:notes">
            <a:extLst>
              <a:ext uri="{FF2B5EF4-FFF2-40B4-BE49-F238E27FC236}">
                <a16:creationId xmlns:a16="http://schemas.microsoft.com/office/drawing/2014/main" id="{93FF49A7-C534-7258-645E-4FD31D950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150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>
          <a:extLst>
            <a:ext uri="{FF2B5EF4-FFF2-40B4-BE49-F238E27FC236}">
              <a16:creationId xmlns:a16="http://schemas.microsoft.com/office/drawing/2014/main" id="{D6ABCE21-560B-9A27-1BA5-EA0CB7FD8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5aad17dc0_0_2:notes">
            <a:extLst>
              <a:ext uri="{FF2B5EF4-FFF2-40B4-BE49-F238E27FC236}">
                <a16:creationId xmlns:a16="http://schemas.microsoft.com/office/drawing/2014/main" id="{35D9AB5E-2221-0E5D-2E63-49FFF7641A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5aad17dc0_0_2:notes">
            <a:extLst>
              <a:ext uri="{FF2B5EF4-FFF2-40B4-BE49-F238E27FC236}">
                <a16:creationId xmlns:a16="http://schemas.microsoft.com/office/drawing/2014/main" id="{A95FE512-7656-5835-9768-9F43883E4D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0880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70F3A5C4-CFD9-12F8-6908-AD9C4D1F0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05aad17dc0_0_95:notes">
            <a:extLst>
              <a:ext uri="{FF2B5EF4-FFF2-40B4-BE49-F238E27FC236}">
                <a16:creationId xmlns:a16="http://schemas.microsoft.com/office/drawing/2014/main" id="{6F8719E9-76DA-F0AD-348C-1430B1CD4B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05aad17dc0_0_95:notes">
            <a:extLst>
              <a:ext uri="{FF2B5EF4-FFF2-40B4-BE49-F238E27FC236}">
                <a16:creationId xmlns:a16="http://schemas.microsoft.com/office/drawing/2014/main" id="{0EAA681F-6016-0156-EC8D-CEBC789B4E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981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0ED021CF-360A-C1BB-61A1-B6701221F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07a9a8b46f_0_11:notes">
            <a:extLst>
              <a:ext uri="{FF2B5EF4-FFF2-40B4-BE49-F238E27FC236}">
                <a16:creationId xmlns:a16="http://schemas.microsoft.com/office/drawing/2014/main" id="{6AABF126-E507-34D9-426B-7E29860C08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07a9a8b46f_0_11:notes">
            <a:extLst>
              <a:ext uri="{FF2B5EF4-FFF2-40B4-BE49-F238E27FC236}">
                <a16:creationId xmlns:a16="http://schemas.microsoft.com/office/drawing/2014/main" id="{7BA4E410-D4F9-8056-09A1-C7C8C32FAA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225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>
          <a:extLst>
            <a:ext uri="{FF2B5EF4-FFF2-40B4-BE49-F238E27FC236}">
              <a16:creationId xmlns:a16="http://schemas.microsoft.com/office/drawing/2014/main" id="{C27FD958-9692-0554-D735-6F3A55923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1083f33e91c_2_577:notes">
            <a:extLst>
              <a:ext uri="{FF2B5EF4-FFF2-40B4-BE49-F238E27FC236}">
                <a16:creationId xmlns:a16="http://schemas.microsoft.com/office/drawing/2014/main" id="{340A7AC7-315A-0200-7D00-40EEEF4E47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1083f33e91c_2_577:notes">
            <a:extLst>
              <a:ext uri="{FF2B5EF4-FFF2-40B4-BE49-F238E27FC236}">
                <a16:creationId xmlns:a16="http://schemas.microsoft.com/office/drawing/2014/main" id="{2FB7E3EA-5DBE-DCC8-86F7-7EBB468169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419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>
          <a:extLst>
            <a:ext uri="{FF2B5EF4-FFF2-40B4-BE49-F238E27FC236}">
              <a16:creationId xmlns:a16="http://schemas.microsoft.com/office/drawing/2014/main" id="{22768FA8-A88C-595B-BBAB-B3CB6861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05aad17dc0_0_95:notes">
            <a:extLst>
              <a:ext uri="{FF2B5EF4-FFF2-40B4-BE49-F238E27FC236}">
                <a16:creationId xmlns:a16="http://schemas.microsoft.com/office/drawing/2014/main" id="{E6895C79-2547-8C17-011E-F27AD1BC7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05aad17dc0_0_95:notes">
            <a:extLst>
              <a:ext uri="{FF2B5EF4-FFF2-40B4-BE49-F238E27FC236}">
                <a16:creationId xmlns:a16="http://schemas.microsoft.com/office/drawing/2014/main" id="{1F7ED735-8E76-E749-0938-28A0A43240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520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8B29F8FF-1C15-DC32-80BC-231DDFBFD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07a9a8b46f_0_11:notes">
            <a:extLst>
              <a:ext uri="{FF2B5EF4-FFF2-40B4-BE49-F238E27FC236}">
                <a16:creationId xmlns:a16="http://schemas.microsoft.com/office/drawing/2014/main" id="{9E426750-5B80-AEE5-6481-CABB755FB6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07a9a8b46f_0_11:notes">
            <a:extLst>
              <a:ext uri="{FF2B5EF4-FFF2-40B4-BE49-F238E27FC236}">
                <a16:creationId xmlns:a16="http://schemas.microsoft.com/office/drawing/2014/main" id="{A1082B94-55C9-D7C2-2BB2-0A9160CBA3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0146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>
          <a:extLst>
            <a:ext uri="{FF2B5EF4-FFF2-40B4-BE49-F238E27FC236}">
              <a16:creationId xmlns:a16="http://schemas.microsoft.com/office/drawing/2014/main" id="{95D9F311-61B8-EA2E-8B19-9B00A7DC5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1083f33e91c_0_103:notes">
            <a:extLst>
              <a:ext uri="{FF2B5EF4-FFF2-40B4-BE49-F238E27FC236}">
                <a16:creationId xmlns:a16="http://schemas.microsoft.com/office/drawing/2014/main" id="{B83A2879-4921-B7A3-D64B-6843FBF4D1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1083f33e91c_0_103:notes">
            <a:extLst>
              <a:ext uri="{FF2B5EF4-FFF2-40B4-BE49-F238E27FC236}">
                <a16:creationId xmlns:a16="http://schemas.microsoft.com/office/drawing/2014/main" id="{70466E82-9412-3B00-729E-6824251268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00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8D05ABB7-F4F7-BDC6-3B9A-BCBC37DE4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07a9a8b46f_0_11:notes">
            <a:extLst>
              <a:ext uri="{FF2B5EF4-FFF2-40B4-BE49-F238E27FC236}">
                <a16:creationId xmlns:a16="http://schemas.microsoft.com/office/drawing/2014/main" id="{5BCFF970-036F-1329-9B28-5731D7F93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07a9a8b46f_0_11:notes">
            <a:extLst>
              <a:ext uri="{FF2B5EF4-FFF2-40B4-BE49-F238E27FC236}">
                <a16:creationId xmlns:a16="http://schemas.microsoft.com/office/drawing/2014/main" id="{D55DC4A1-2CD5-097F-6617-858BD5BBDD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04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>
          <a:extLst>
            <a:ext uri="{FF2B5EF4-FFF2-40B4-BE49-F238E27FC236}">
              <a16:creationId xmlns:a16="http://schemas.microsoft.com/office/drawing/2014/main" id="{E8F5CC86-A014-8D87-EB66-FD1D7970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cc7554a049_0_579:notes">
            <a:extLst>
              <a:ext uri="{FF2B5EF4-FFF2-40B4-BE49-F238E27FC236}">
                <a16:creationId xmlns:a16="http://schemas.microsoft.com/office/drawing/2014/main" id="{9385EE39-6257-1CF8-40F2-F1D8D7614B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7" name="Google Shape;1297;gcc7554a049_0_579:notes">
            <a:extLst>
              <a:ext uri="{FF2B5EF4-FFF2-40B4-BE49-F238E27FC236}">
                <a16:creationId xmlns:a16="http://schemas.microsoft.com/office/drawing/2014/main" id="{745448FC-37AA-F027-4442-5147B282F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71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>
          <a:extLst>
            <a:ext uri="{FF2B5EF4-FFF2-40B4-BE49-F238E27FC236}">
              <a16:creationId xmlns:a16="http://schemas.microsoft.com/office/drawing/2014/main" id="{44317EFE-AC54-EC33-05F8-E46D19D47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07a9a8b46f_0_11:notes">
            <a:extLst>
              <a:ext uri="{FF2B5EF4-FFF2-40B4-BE49-F238E27FC236}">
                <a16:creationId xmlns:a16="http://schemas.microsoft.com/office/drawing/2014/main" id="{E7E49652-7D40-2F58-6384-861CFD2B70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07a9a8b46f_0_11:notes">
            <a:extLst>
              <a:ext uri="{FF2B5EF4-FFF2-40B4-BE49-F238E27FC236}">
                <a16:creationId xmlns:a16="http://schemas.microsoft.com/office/drawing/2014/main" id="{E5846325-17CA-6AAD-01A8-210D40397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486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>
          <a:extLst>
            <a:ext uri="{FF2B5EF4-FFF2-40B4-BE49-F238E27FC236}">
              <a16:creationId xmlns:a16="http://schemas.microsoft.com/office/drawing/2014/main" id="{08827C44-15D7-A02D-9C89-113CD3AE4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cc7554a049_0_374:notes">
            <a:extLst>
              <a:ext uri="{FF2B5EF4-FFF2-40B4-BE49-F238E27FC236}">
                <a16:creationId xmlns:a16="http://schemas.microsoft.com/office/drawing/2014/main" id="{E85CDB79-2F37-6695-1C8B-E4B4D22B59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cc7554a049_0_374:notes">
            <a:extLst>
              <a:ext uri="{FF2B5EF4-FFF2-40B4-BE49-F238E27FC236}">
                <a16:creationId xmlns:a16="http://schemas.microsoft.com/office/drawing/2014/main" id="{EFFE5263-60F9-F5FB-68E6-D6ADCDCDCF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212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>
          <a:extLst>
            <a:ext uri="{FF2B5EF4-FFF2-40B4-BE49-F238E27FC236}">
              <a16:creationId xmlns:a16="http://schemas.microsoft.com/office/drawing/2014/main" id="{FFC9626B-03C0-03AF-2BFE-9FCC0BB3E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07aaa41fe9_0_253:notes">
            <a:extLst>
              <a:ext uri="{FF2B5EF4-FFF2-40B4-BE49-F238E27FC236}">
                <a16:creationId xmlns:a16="http://schemas.microsoft.com/office/drawing/2014/main" id="{469CD8F0-D83E-A3D1-557B-FC9D778EE9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07aaa41fe9_0_253:notes">
            <a:extLst>
              <a:ext uri="{FF2B5EF4-FFF2-40B4-BE49-F238E27FC236}">
                <a16:creationId xmlns:a16="http://schemas.microsoft.com/office/drawing/2014/main" id="{E4458BB8-6F52-DAC2-691A-DC36E36C2A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231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>
          <a:extLst>
            <a:ext uri="{FF2B5EF4-FFF2-40B4-BE49-F238E27FC236}">
              <a16:creationId xmlns:a16="http://schemas.microsoft.com/office/drawing/2014/main" id="{8F2DF47D-AA37-8398-CEF3-E6A799AE1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cc7554a049_0_885:notes">
            <a:extLst>
              <a:ext uri="{FF2B5EF4-FFF2-40B4-BE49-F238E27FC236}">
                <a16:creationId xmlns:a16="http://schemas.microsoft.com/office/drawing/2014/main" id="{27A1B7AE-1203-5A34-0EE3-435E80B607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cc7554a049_0_885:notes">
            <a:extLst>
              <a:ext uri="{FF2B5EF4-FFF2-40B4-BE49-F238E27FC236}">
                <a16:creationId xmlns:a16="http://schemas.microsoft.com/office/drawing/2014/main" id="{F2ED5EC3-4525-2D64-1C66-4430E9EB9A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168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6">
          <a:extLst>
            <a:ext uri="{FF2B5EF4-FFF2-40B4-BE49-F238E27FC236}">
              <a16:creationId xmlns:a16="http://schemas.microsoft.com/office/drawing/2014/main" id="{E691B788-F950-2E66-B503-B23801CCB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gcc7554a049_0_885:notes">
            <a:extLst>
              <a:ext uri="{FF2B5EF4-FFF2-40B4-BE49-F238E27FC236}">
                <a16:creationId xmlns:a16="http://schemas.microsoft.com/office/drawing/2014/main" id="{CE1FD493-B78C-7851-E083-FA54E49096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8" name="Google Shape;1868;gcc7554a049_0_885:notes">
            <a:extLst>
              <a:ext uri="{FF2B5EF4-FFF2-40B4-BE49-F238E27FC236}">
                <a16:creationId xmlns:a16="http://schemas.microsoft.com/office/drawing/2014/main" id="{D44C5D50-A3DA-80D2-E7A6-CECE557A69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677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8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845550" y="1482825"/>
            <a:ext cx="74529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1" name="Google Shape;141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6" name="Google Shape;146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427325" y="2511800"/>
            <a:ext cx="4965600" cy="111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55" name="Google Shape;155;p21"/>
          <p:cNvSpPr txBox="1">
            <a:spLocks noGrp="1"/>
          </p:cNvSpPr>
          <p:nvPr>
            <p:ph type="subTitle" idx="1"/>
          </p:nvPr>
        </p:nvSpPr>
        <p:spPr>
          <a:xfrm>
            <a:off x="831625" y="3625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3" name="Google Shape;183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94" name="Google Shape;19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4346500" y="2467375"/>
            <a:ext cx="4083600" cy="120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021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1" name="Google Shape;201;p27"/>
          <p:cNvSpPr txBox="1">
            <a:spLocks noGrp="1"/>
          </p:cNvSpPr>
          <p:nvPr>
            <p:ph type="subTitle" idx="1"/>
          </p:nvPr>
        </p:nvSpPr>
        <p:spPr>
          <a:xfrm>
            <a:off x="4346500" y="3649675"/>
            <a:ext cx="40836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2" name="Google Shape;202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40095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8" name="Google Shape;208;p28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9" name="Google Shape;209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2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0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24" name="Google Shape;224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p3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3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2" name="Google Shape;232;p31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1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1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8" name="Google Shape;23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2" name="Google Shape;242;p32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6" name="Google Shape;246;p32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3" name="Google Shape;253;p32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4" name="Google Shape;25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3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3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32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3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3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72" name="Google Shape;272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4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0" name="Google Shape;280;p34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34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2" name="Google Shape;282;p34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34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84" name="Google Shape;284;p34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92" name="Google Shape;29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4" name="Google Shape;294;p3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3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3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3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6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2" name="Google Shape;302;p36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4" name="Google Shape;304;p36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36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8" name="Google Shape;308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2" name="Google Shape;312;p37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37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4" name="Google Shape;314;p37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7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6" name="Google Shape;316;p37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8" name="Google Shape;318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3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3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3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8" name="Google Shape;328;p38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8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8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2" name="Google Shape;332;p38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38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4" name="Google Shape;334;p38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38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6" name="Google Shape;336;p38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38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38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38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39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5" name="Google Shape;345;p39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39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9" name="Google Shape;349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5" name="Google Shape;355;p40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40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7" name="Google Shape;357;p40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40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9" name="Google Shape;359;p40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61" name="Google Shape;361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0" name="Google Shape;370;p41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1" name="Google Shape;371;p41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1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42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42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42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4" name="Google Shape;384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43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0" name="Google Shape;390;p43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43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92" name="Google Shape;392;p43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3" name="Google Shape;393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" name="Google Shape;395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4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43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43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43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44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4" name="Google Shape;404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8" name="Google Shape;408;p45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9" name="Google Shape;409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>
            <a:spLocks noGrp="1"/>
          </p:cNvSpPr>
          <p:nvPr>
            <p:ph type="subTitle" idx="1"/>
          </p:nvPr>
        </p:nvSpPr>
        <p:spPr>
          <a:xfrm>
            <a:off x="713225" y="1453525"/>
            <a:ext cx="74112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4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14" name="Google Shape;414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8" name="Google Shape;418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4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4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4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4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424;p47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9" name="Google Shape;429;p48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48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33" name="Google Shape;433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7" name="Google Shape;437;p49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8" name="Google Shape;438;p49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49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0" name="Google Shape;440;p49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49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2" name="Google Shape;442;p49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3" name="Google Shape;443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9" name="Google Shape;449;p50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5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1" name="Google Shape;451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5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5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5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9" name="Google Shape;469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2" name="Google Shape;472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5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ctrTitle"/>
          </p:nvPr>
        </p:nvSpPr>
        <p:spPr>
          <a:xfrm>
            <a:off x="1039950" y="114165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Extração de Informação</a:t>
            </a:r>
            <a:endParaRPr/>
          </a:p>
        </p:txBody>
      </p:sp>
      <p:sp>
        <p:nvSpPr>
          <p:cNvPr id="489" name="Google Shape;489;p60"/>
          <p:cNvSpPr txBox="1">
            <a:spLocks noGrp="1"/>
          </p:cNvSpPr>
          <p:nvPr>
            <p:ph type="subTitle" idx="1"/>
          </p:nvPr>
        </p:nvSpPr>
        <p:spPr>
          <a:xfrm>
            <a:off x="1039950" y="3194250"/>
            <a:ext cx="731157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pt-PT"/>
              <a:t>Processamento de Linguagem Natural – José Almeida e Luís Cunha</a:t>
            </a:r>
            <a:endParaRPr/>
          </a:p>
        </p:txBody>
      </p:sp>
      <p:sp>
        <p:nvSpPr>
          <p:cNvPr id="2" name="Google Shape;489;p60">
            <a:extLst>
              <a:ext uri="{FF2B5EF4-FFF2-40B4-BE49-F238E27FC236}">
                <a16:creationId xmlns:a16="http://schemas.microsoft.com/office/drawing/2014/main" id="{26C49C00-B2EF-2B60-18E4-C6DF780E4EE0}"/>
              </a:ext>
            </a:extLst>
          </p:cNvPr>
          <p:cNvSpPr txBox="1">
            <a:spLocks/>
          </p:cNvSpPr>
          <p:nvPr/>
        </p:nvSpPr>
        <p:spPr>
          <a:xfrm>
            <a:off x="1039950" y="3742800"/>
            <a:ext cx="7064100" cy="97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PT" sz="1400"/>
              <a:t>Daniel Sá – pg56120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pt-PT" sz="1400"/>
              <a:t>João Cardoso – pg56135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pt-PT" sz="1400"/>
              <a:t>Jorge Costa – pg561356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pt-PT" sz="1400"/>
              <a:t>Pedro Flores – a100475</a:t>
            </a:r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9">
          <a:extLst>
            <a:ext uri="{FF2B5EF4-FFF2-40B4-BE49-F238E27FC236}">
              <a16:creationId xmlns:a16="http://schemas.microsoft.com/office/drawing/2014/main" id="{7B39BA45-0F5E-F207-518D-86A145C43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127">
            <a:extLst>
              <a:ext uri="{FF2B5EF4-FFF2-40B4-BE49-F238E27FC236}">
                <a16:creationId xmlns:a16="http://schemas.microsoft.com/office/drawing/2014/main" id="{E6A05F1F-0334-2855-362C-6F0C960F216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328465" y="1744461"/>
            <a:ext cx="6494908" cy="1441366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>
                <a:solidFill>
                  <a:schemeClr val="accent1"/>
                </a:solidFill>
                <a:uFill>
                  <a:noFill/>
                </a:uFill>
              </a:rPr>
              <a:t>Recuperação da definição do termo</a:t>
            </a:r>
            <a:endParaRPr lang="pt-PT">
              <a:solidFill>
                <a:schemeClr val="accent1"/>
              </a:solid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>
                <a:solidFill>
                  <a:schemeClr val="accent1"/>
                </a:solidFill>
                <a:uFill>
                  <a:noFill/>
                </a:uFill>
              </a:rPr>
              <a:t>Extração da informação enciclopédica (precedida por “</a:t>
            </a:r>
            <a:r>
              <a:rPr lang="pt-PT" err="1">
                <a:solidFill>
                  <a:schemeClr val="accent1"/>
                </a:solidFill>
                <a:uFill>
                  <a:noFill/>
                </a:uFill>
              </a:rPr>
              <a:t>Inf</a:t>
            </a:r>
            <a:r>
              <a:rPr lang="pt-PT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pt-PT" err="1">
                <a:solidFill>
                  <a:schemeClr val="accent1"/>
                </a:solidFill>
                <a:uFill>
                  <a:noFill/>
                </a:uFill>
              </a:rPr>
              <a:t>encicl</a:t>
            </a:r>
            <a:r>
              <a:rPr lang="pt-PT">
                <a:solidFill>
                  <a:schemeClr val="accent1"/>
                </a:solidFill>
                <a:uFill>
                  <a:noFill/>
                </a:uFill>
              </a:rPr>
              <a:t>”)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>
                <a:solidFill>
                  <a:schemeClr val="accent1"/>
                </a:solidFill>
                <a:uFill>
                  <a:noFill/>
                </a:uFill>
              </a:rPr>
              <a:t>Abonações extraídas, considerando diferentes formatos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 err="1">
                <a:solidFill>
                  <a:schemeClr val="accent1"/>
                </a:solidFill>
                <a:uFill>
                  <a:noFill/>
                </a:uFill>
              </a:rPr>
              <a:t>Strings</a:t>
            </a:r>
            <a:r>
              <a:rPr lang="pt-PT">
                <a:solidFill>
                  <a:schemeClr val="accent1"/>
                </a:solidFill>
                <a:uFill>
                  <a:noFill/>
                </a:uFill>
              </a:rPr>
              <a:t> processadas com strip() e </a:t>
            </a:r>
            <a:r>
              <a:rPr lang="pt-PT" err="1">
                <a:solidFill>
                  <a:schemeClr val="accent1"/>
                </a:solidFill>
                <a:uFill>
                  <a:noFill/>
                </a:uFill>
              </a:rPr>
              <a:t>replace</a:t>
            </a:r>
            <a:r>
              <a:rPr lang="pt-PT">
                <a:solidFill>
                  <a:schemeClr val="accent1"/>
                </a:solidFill>
                <a:uFill>
                  <a:noFill/>
                </a:uFill>
              </a:rPr>
              <a:t>()</a:t>
            </a:r>
          </a:p>
        </p:txBody>
      </p:sp>
      <p:sp>
        <p:nvSpPr>
          <p:cNvPr id="1872" name="Google Shape;1872;p127">
            <a:extLst>
              <a:ext uri="{FF2B5EF4-FFF2-40B4-BE49-F238E27FC236}">
                <a16:creationId xmlns:a16="http://schemas.microsoft.com/office/drawing/2014/main" id="{4C417C0B-762F-9C5E-BB5B-54170EB0B9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1008" y="590066"/>
            <a:ext cx="55097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err="1"/>
              <a:t>Extração</a:t>
            </a:r>
            <a:r>
              <a:rPr lang="en"/>
              <a:t> - Termos e </a:t>
            </a:r>
            <a:r>
              <a:rPr lang="en" err="1"/>
              <a:t>Informação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107247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CA486E3C-99F7-D4B4-A40A-01E6D3846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1">
            <a:extLst>
              <a:ext uri="{FF2B5EF4-FFF2-40B4-BE49-F238E27FC236}">
                <a16:creationId xmlns:a16="http://schemas.microsoft.com/office/drawing/2014/main" id="{7F15B9A8-7DA4-A6AD-B8EA-1D8BEE294B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38" y="2465463"/>
            <a:ext cx="5660666" cy="1159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err="1"/>
              <a:t>Diccionari</a:t>
            </a:r>
            <a:r>
              <a:rPr lang="en"/>
              <a:t> </a:t>
            </a:r>
            <a:r>
              <a:rPr lang="en" err="1"/>
              <a:t>Multilinguee</a:t>
            </a:r>
            <a:r>
              <a:rPr lang="en"/>
              <a:t> de la Covid 19</a:t>
            </a:r>
            <a:endParaRPr lang="en" sz="2400"/>
          </a:p>
        </p:txBody>
      </p:sp>
      <p:sp>
        <p:nvSpPr>
          <p:cNvPr id="586" name="Google Shape;586;p71">
            <a:extLst>
              <a:ext uri="{FF2B5EF4-FFF2-40B4-BE49-F238E27FC236}">
                <a16:creationId xmlns:a16="http://schemas.microsoft.com/office/drawing/2014/main" id="{B191EA17-FB85-A281-EBC4-E67AF48DBC3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12628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</a:rPr>
              <a:t>03</a:t>
            </a:r>
            <a:endParaRPr lang="pt-PT">
              <a:solidFill>
                <a:srgbClr val="3F3533"/>
              </a:solidFill>
            </a:endParaRPr>
          </a:p>
        </p:txBody>
      </p:sp>
      <p:grpSp>
        <p:nvGrpSpPr>
          <p:cNvPr id="2" name="Google Shape;7073;p144">
            <a:extLst>
              <a:ext uri="{FF2B5EF4-FFF2-40B4-BE49-F238E27FC236}">
                <a16:creationId xmlns:a16="http://schemas.microsoft.com/office/drawing/2014/main" id="{AFED2AB3-64EC-5204-6863-52DC93F40AEE}"/>
              </a:ext>
            </a:extLst>
          </p:cNvPr>
          <p:cNvGrpSpPr/>
          <p:nvPr/>
        </p:nvGrpSpPr>
        <p:grpSpPr>
          <a:xfrm>
            <a:off x="6288652" y="1726800"/>
            <a:ext cx="1203960" cy="1077360"/>
            <a:chOff x="-22863675" y="3131775"/>
            <a:chExt cx="299300" cy="293425"/>
          </a:xfrm>
          <a:solidFill>
            <a:schemeClr val="accent1"/>
          </a:solidFill>
        </p:grpSpPr>
        <p:sp>
          <p:nvSpPr>
            <p:cNvPr id="3" name="Google Shape;7074;p144">
              <a:extLst>
                <a:ext uri="{FF2B5EF4-FFF2-40B4-BE49-F238E27FC236}">
                  <a16:creationId xmlns:a16="http://schemas.microsoft.com/office/drawing/2014/main" id="{2C304672-1717-6F10-1503-A1A4471AA232}"/>
                </a:ext>
              </a:extLst>
            </p:cNvPr>
            <p:cNvSpPr/>
            <p:nvPr/>
          </p:nvSpPr>
          <p:spPr>
            <a:xfrm>
              <a:off x="-22863675" y="3131775"/>
              <a:ext cx="299300" cy="293425"/>
            </a:xfrm>
            <a:custGeom>
              <a:avLst/>
              <a:gdLst/>
              <a:ahLst/>
              <a:cxnLst/>
              <a:rect l="l" t="t" r="r" b="b"/>
              <a:pathLst>
                <a:path w="11972" h="11737" extrusionOk="0">
                  <a:moveTo>
                    <a:pt x="3214" y="5522"/>
                  </a:moveTo>
                  <a:cubicBezTo>
                    <a:pt x="3403" y="5522"/>
                    <a:pt x="3560" y="5679"/>
                    <a:pt x="3560" y="5868"/>
                  </a:cubicBezTo>
                  <a:cubicBezTo>
                    <a:pt x="3560" y="6057"/>
                    <a:pt x="3403" y="6215"/>
                    <a:pt x="3214" y="6215"/>
                  </a:cubicBezTo>
                  <a:cubicBezTo>
                    <a:pt x="3024" y="6215"/>
                    <a:pt x="2867" y="6057"/>
                    <a:pt x="2867" y="5868"/>
                  </a:cubicBezTo>
                  <a:cubicBezTo>
                    <a:pt x="2867" y="5679"/>
                    <a:pt x="3024" y="5522"/>
                    <a:pt x="3214" y="5522"/>
                  </a:cubicBezTo>
                  <a:close/>
                  <a:moveTo>
                    <a:pt x="5986" y="2749"/>
                  </a:moveTo>
                  <a:cubicBezTo>
                    <a:pt x="6931" y="2749"/>
                    <a:pt x="7719" y="3537"/>
                    <a:pt x="7719" y="4482"/>
                  </a:cubicBezTo>
                  <a:cubicBezTo>
                    <a:pt x="7719" y="5427"/>
                    <a:pt x="6963" y="6215"/>
                    <a:pt x="5986" y="6215"/>
                  </a:cubicBezTo>
                  <a:cubicBezTo>
                    <a:pt x="5041" y="6215"/>
                    <a:pt x="4253" y="5427"/>
                    <a:pt x="4253" y="4482"/>
                  </a:cubicBezTo>
                  <a:cubicBezTo>
                    <a:pt x="4253" y="3537"/>
                    <a:pt x="5041" y="2749"/>
                    <a:pt x="5986" y="2749"/>
                  </a:cubicBezTo>
                  <a:close/>
                  <a:moveTo>
                    <a:pt x="8790" y="5522"/>
                  </a:moveTo>
                  <a:cubicBezTo>
                    <a:pt x="8979" y="5522"/>
                    <a:pt x="9136" y="5679"/>
                    <a:pt x="9136" y="5868"/>
                  </a:cubicBezTo>
                  <a:cubicBezTo>
                    <a:pt x="9136" y="6057"/>
                    <a:pt x="8979" y="6215"/>
                    <a:pt x="8790" y="6215"/>
                  </a:cubicBezTo>
                  <a:cubicBezTo>
                    <a:pt x="8569" y="6215"/>
                    <a:pt x="8412" y="6057"/>
                    <a:pt x="8412" y="5868"/>
                  </a:cubicBezTo>
                  <a:cubicBezTo>
                    <a:pt x="8412" y="5679"/>
                    <a:pt x="8569" y="5522"/>
                    <a:pt x="8790" y="5522"/>
                  </a:cubicBezTo>
                  <a:close/>
                  <a:moveTo>
                    <a:pt x="4600" y="7601"/>
                  </a:moveTo>
                  <a:cubicBezTo>
                    <a:pt x="4789" y="7601"/>
                    <a:pt x="4946" y="7759"/>
                    <a:pt x="4946" y="7948"/>
                  </a:cubicBezTo>
                  <a:cubicBezTo>
                    <a:pt x="4946" y="8168"/>
                    <a:pt x="4789" y="8326"/>
                    <a:pt x="4600" y="8326"/>
                  </a:cubicBezTo>
                  <a:cubicBezTo>
                    <a:pt x="4411" y="8326"/>
                    <a:pt x="4253" y="8168"/>
                    <a:pt x="4253" y="7948"/>
                  </a:cubicBezTo>
                  <a:cubicBezTo>
                    <a:pt x="4253" y="7759"/>
                    <a:pt x="4411" y="7601"/>
                    <a:pt x="4600" y="7601"/>
                  </a:cubicBezTo>
                  <a:close/>
                  <a:moveTo>
                    <a:pt x="6679" y="6939"/>
                  </a:moveTo>
                  <a:cubicBezTo>
                    <a:pt x="7278" y="6939"/>
                    <a:pt x="7719" y="7412"/>
                    <a:pt x="7719" y="7948"/>
                  </a:cubicBezTo>
                  <a:cubicBezTo>
                    <a:pt x="7719" y="8515"/>
                    <a:pt x="7246" y="8987"/>
                    <a:pt x="6679" y="8987"/>
                  </a:cubicBezTo>
                  <a:cubicBezTo>
                    <a:pt x="6080" y="8987"/>
                    <a:pt x="5671" y="8515"/>
                    <a:pt x="5671" y="7948"/>
                  </a:cubicBezTo>
                  <a:cubicBezTo>
                    <a:pt x="5671" y="7412"/>
                    <a:pt x="6143" y="6939"/>
                    <a:pt x="6679" y="6939"/>
                  </a:cubicBezTo>
                  <a:close/>
                  <a:moveTo>
                    <a:pt x="5309" y="1"/>
                  </a:moveTo>
                  <a:cubicBezTo>
                    <a:pt x="5222" y="1"/>
                    <a:pt x="5135" y="24"/>
                    <a:pt x="5072" y="71"/>
                  </a:cubicBezTo>
                  <a:cubicBezTo>
                    <a:pt x="4946" y="197"/>
                    <a:pt x="4946" y="449"/>
                    <a:pt x="5072" y="544"/>
                  </a:cubicBezTo>
                  <a:cubicBezTo>
                    <a:pt x="5356" y="828"/>
                    <a:pt x="5545" y="1080"/>
                    <a:pt x="5639" y="1363"/>
                  </a:cubicBezTo>
                  <a:cubicBezTo>
                    <a:pt x="5356" y="1426"/>
                    <a:pt x="5041" y="1458"/>
                    <a:pt x="4757" y="1552"/>
                  </a:cubicBezTo>
                  <a:cubicBezTo>
                    <a:pt x="4474" y="1017"/>
                    <a:pt x="4096" y="796"/>
                    <a:pt x="3592" y="576"/>
                  </a:cubicBezTo>
                  <a:cubicBezTo>
                    <a:pt x="3552" y="560"/>
                    <a:pt x="3507" y="552"/>
                    <a:pt x="3460" y="552"/>
                  </a:cubicBezTo>
                  <a:cubicBezTo>
                    <a:pt x="3320" y="552"/>
                    <a:pt x="3166" y="623"/>
                    <a:pt x="3119" y="765"/>
                  </a:cubicBezTo>
                  <a:cubicBezTo>
                    <a:pt x="3024" y="922"/>
                    <a:pt x="3119" y="1143"/>
                    <a:pt x="3277" y="1206"/>
                  </a:cubicBezTo>
                  <a:cubicBezTo>
                    <a:pt x="3623" y="1363"/>
                    <a:pt x="3907" y="1552"/>
                    <a:pt x="4064" y="1804"/>
                  </a:cubicBezTo>
                  <a:cubicBezTo>
                    <a:pt x="3781" y="1930"/>
                    <a:pt x="3529" y="2088"/>
                    <a:pt x="3308" y="2245"/>
                  </a:cubicBezTo>
                  <a:cubicBezTo>
                    <a:pt x="2867" y="1836"/>
                    <a:pt x="2394" y="1773"/>
                    <a:pt x="1890" y="1741"/>
                  </a:cubicBezTo>
                  <a:cubicBezTo>
                    <a:pt x="1701" y="1741"/>
                    <a:pt x="1544" y="1836"/>
                    <a:pt x="1481" y="2056"/>
                  </a:cubicBezTo>
                  <a:cubicBezTo>
                    <a:pt x="1481" y="2245"/>
                    <a:pt x="1607" y="2403"/>
                    <a:pt x="1796" y="2434"/>
                  </a:cubicBezTo>
                  <a:cubicBezTo>
                    <a:pt x="2205" y="2466"/>
                    <a:pt x="2489" y="2529"/>
                    <a:pt x="2741" y="2718"/>
                  </a:cubicBezTo>
                  <a:cubicBezTo>
                    <a:pt x="2552" y="2907"/>
                    <a:pt x="2363" y="3159"/>
                    <a:pt x="2205" y="3379"/>
                  </a:cubicBezTo>
                  <a:cubicBezTo>
                    <a:pt x="1949" y="3294"/>
                    <a:pt x="1725" y="3260"/>
                    <a:pt x="1508" y="3260"/>
                  </a:cubicBezTo>
                  <a:cubicBezTo>
                    <a:pt x="1243" y="3260"/>
                    <a:pt x="987" y="3310"/>
                    <a:pt x="693" y="3379"/>
                  </a:cubicBezTo>
                  <a:cubicBezTo>
                    <a:pt x="504" y="3411"/>
                    <a:pt x="441" y="3631"/>
                    <a:pt x="473" y="3821"/>
                  </a:cubicBezTo>
                  <a:cubicBezTo>
                    <a:pt x="498" y="3970"/>
                    <a:pt x="621" y="4060"/>
                    <a:pt x="781" y="4060"/>
                  </a:cubicBezTo>
                  <a:cubicBezTo>
                    <a:pt x="823" y="4060"/>
                    <a:pt x="868" y="4054"/>
                    <a:pt x="914" y="4041"/>
                  </a:cubicBezTo>
                  <a:cubicBezTo>
                    <a:pt x="1160" y="3979"/>
                    <a:pt x="1366" y="3931"/>
                    <a:pt x="1567" y="3931"/>
                  </a:cubicBezTo>
                  <a:cubicBezTo>
                    <a:pt x="1674" y="3931"/>
                    <a:pt x="1780" y="3945"/>
                    <a:pt x="1890" y="3978"/>
                  </a:cubicBezTo>
                  <a:cubicBezTo>
                    <a:pt x="1764" y="4262"/>
                    <a:pt x="1638" y="4514"/>
                    <a:pt x="1607" y="4797"/>
                  </a:cubicBezTo>
                  <a:cubicBezTo>
                    <a:pt x="1071" y="4797"/>
                    <a:pt x="630" y="4986"/>
                    <a:pt x="189" y="5301"/>
                  </a:cubicBezTo>
                  <a:cubicBezTo>
                    <a:pt x="32" y="5427"/>
                    <a:pt x="0" y="5616"/>
                    <a:pt x="126" y="5774"/>
                  </a:cubicBezTo>
                  <a:cubicBezTo>
                    <a:pt x="186" y="5874"/>
                    <a:pt x="296" y="5935"/>
                    <a:pt x="409" y="5935"/>
                  </a:cubicBezTo>
                  <a:cubicBezTo>
                    <a:pt x="474" y="5935"/>
                    <a:pt x="541" y="5915"/>
                    <a:pt x="599" y="5868"/>
                  </a:cubicBezTo>
                  <a:cubicBezTo>
                    <a:pt x="914" y="5616"/>
                    <a:pt x="1166" y="5459"/>
                    <a:pt x="1481" y="5459"/>
                  </a:cubicBezTo>
                  <a:cubicBezTo>
                    <a:pt x="1481" y="5585"/>
                    <a:pt x="1449" y="5742"/>
                    <a:pt x="1449" y="5868"/>
                  </a:cubicBezTo>
                  <a:cubicBezTo>
                    <a:pt x="1449" y="6026"/>
                    <a:pt x="1449" y="6183"/>
                    <a:pt x="1481" y="6341"/>
                  </a:cubicBezTo>
                  <a:cubicBezTo>
                    <a:pt x="945" y="6530"/>
                    <a:pt x="662" y="6876"/>
                    <a:pt x="347" y="7318"/>
                  </a:cubicBezTo>
                  <a:cubicBezTo>
                    <a:pt x="221" y="7475"/>
                    <a:pt x="284" y="7664"/>
                    <a:pt x="441" y="7790"/>
                  </a:cubicBezTo>
                  <a:cubicBezTo>
                    <a:pt x="507" y="7843"/>
                    <a:pt x="584" y="7868"/>
                    <a:pt x="658" y="7868"/>
                  </a:cubicBezTo>
                  <a:cubicBezTo>
                    <a:pt x="761" y="7868"/>
                    <a:pt x="859" y="7819"/>
                    <a:pt x="914" y="7727"/>
                  </a:cubicBezTo>
                  <a:cubicBezTo>
                    <a:pt x="1134" y="7349"/>
                    <a:pt x="1323" y="7129"/>
                    <a:pt x="1607" y="7002"/>
                  </a:cubicBezTo>
                  <a:cubicBezTo>
                    <a:pt x="1701" y="7286"/>
                    <a:pt x="1764" y="7570"/>
                    <a:pt x="1922" y="7822"/>
                  </a:cubicBezTo>
                  <a:cubicBezTo>
                    <a:pt x="1481" y="8200"/>
                    <a:pt x="1323" y="8609"/>
                    <a:pt x="1166" y="9145"/>
                  </a:cubicBezTo>
                  <a:cubicBezTo>
                    <a:pt x="1134" y="9334"/>
                    <a:pt x="1260" y="9523"/>
                    <a:pt x="1418" y="9554"/>
                  </a:cubicBezTo>
                  <a:cubicBezTo>
                    <a:pt x="1452" y="9566"/>
                    <a:pt x="1486" y="9571"/>
                    <a:pt x="1519" y="9571"/>
                  </a:cubicBezTo>
                  <a:cubicBezTo>
                    <a:pt x="1671" y="9571"/>
                    <a:pt x="1807" y="9463"/>
                    <a:pt x="1859" y="9334"/>
                  </a:cubicBezTo>
                  <a:cubicBezTo>
                    <a:pt x="1953" y="8924"/>
                    <a:pt x="2048" y="8672"/>
                    <a:pt x="2268" y="8420"/>
                  </a:cubicBezTo>
                  <a:cubicBezTo>
                    <a:pt x="2426" y="8672"/>
                    <a:pt x="2646" y="8893"/>
                    <a:pt x="2835" y="9082"/>
                  </a:cubicBezTo>
                  <a:cubicBezTo>
                    <a:pt x="2520" y="9554"/>
                    <a:pt x="2552" y="10027"/>
                    <a:pt x="2583" y="10594"/>
                  </a:cubicBezTo>
                  <a:cubicBezTo>
                    <a:pt x="2583" y="10783"/>
                    <a:pt x="2741" y="10909"/>
                    <a:pt x="2961" y="10909"/>
                  </a:cubicBezTo>
                  <a:lnTo>
                    <a:pt x="2993" y="10909"/>
                  </a:lnTo>
                  <a:cubicBezTo>
                    <a:pt x="3182" y="10909"/>
                    <a:pt x="3308" y="10720"/>
                    <a:pt x="3308" y="10500"/>
                  </a:cubicBezTo>
                  <a:cubicBezTo>
                    <a:pt x="3277" y="10090"/>
                    <a:pt x="3277" y="9806"/>
                    <a:pt x="3371" y="9523"/>
                  </a:cubicBezTo>
                  <a:cubicBezTo>
                    <a:pt x="3623" y="9680"/>
                    <a:pt x="3844" y="9838"/>
                    <a:pt x="4127" y="9964"/>
                  </a:cubicBezTo>
                  <a:cubicBezTo>
                    <a:pt x="4001" y="10500"/>
                    <a:pt x="4159" y="10941"/>
                    <a:pt x="4411" y="11445"/>
                  </a:cubicBezTo>
                  <a:cubicBezTo>
                    <a:pt x="4452" y="11589"/>
                    <a:pt x="4561" y="11652"/>
                    <a:pt x="4684" y="11652"/>
                  </a:cubicBezTo>
                  <a:cubicBezTo>
                    <a:pt x="4749" y="11652"/>
                    <a:pt x="4818" y="11635"/>
                    <a:pt x="4883" y="11602"/>
                  </a:cubicBezTo>
                  <a:cubicBezTo>
                    <a:pt x="5041" y="11539"/>
                    <a:pt x="5104" y="11350"/>
                    <a:pt x="5041" y="11130"/>
                  </a:cubicBezTo>
                  <a:cubicBezTo>
                    <a:pt x="4883" y="10783"/>
                    <a:pt x="4757" y="10500"/>
                    <a:pt x="4789" y="10184"/>
                  </a:cubicBezTo>
                  <a:lnTo>
                    <a:pt x="4789" y="10184"/>
                  </a:lnTo>
                  <a:cubicBezTo>
                    <a:pt x="5072" y="10279"/>
                    <a:pt x="5356" y="10311"/>
                    <a:pt x="5671" y="10342"/>
                  </a:cubicBezTo>
                  <a:cubicBezTo>
                    <a:pt x="5734" y="10909"/>
                    <a:pt x="6049" y="11256"/>
                    <a:pt x="6427" y="11665"/>
                  </a:cubicBezTo>
                  <a:cubicBezTo>
                    <a:pt x="6474" y="11712"/>
                    <a:pt x="6561" y="11736"/>
                    <a:pt x="6651" y="11736"/>
                  </a:cubicBezTo>
                  <a:cubicBezTo>
                    <a:pt x="6742" y="11736"/>
                    <a:pt x="6837" y="11712"/>
                    <a:pt x="6900" y="11665"/>
                  </a:cubicBezTo>
                  <a:cubicBezTo>
                    <a:pt x="6994" y="11539"/>
                    <a:pt x="6994" y="11287"/>
                    <a:pt x="6900" y="11193"/>
                  </a:cubicBezTo>
                  <a:cubicBezTo>
                    <a:pt x="6616" y="10909"/>
                    <a:pt x="6427" y="10657"/>
                    <a:pt x="6333" y="10342"/>
                  </a:cubicBezTo>
                  <a:cubicBezTo>
                    <a:pt x="6616" y="10311"/>
                    <a:pt x="6931" y="10279"/>
                    <a:pt x="7215" y="10184"/>
                  </a:cubicBezTo>
                  <a:cubicBezTo>
                    <a:pt x="7467" y="10720"/>
                    <a:pt x="7876" y="10941"/>
                    <a:pt x="8380" y="11130"/>
                  </a:cubicBezTo>
                  <a:cubicBezTo>
                    <a:pt x="8424" y="11156"/>
                    <a:pt x="8474" y="11167"/>
                    <a:pt x="8526" y="11167"/>
                  </a:cubicBezTo>
                  <a:cubicBezTo>
                    <a:pt x="8662" y="11167"/>
                    <a:pt x="8807" y="11086"/>
                    <a:pt x="8853" y="10972"/>
                  </a:cubicBezTo>
                  <a:cubicBezTo>
                    <a:pt x="8947" y="10815"/>
                    <a:pt x="8853" y="10594"/>
                    <a:pt x="8695" y="10500"/>
                  </a:cubicBezTo>
                  <a:cubicBezTo>
                    <a:pt x="8349" y="10374"/>
                    <a:pt x="8065" y="10184"/>
                    <a:pt x="7908" y="9932"/>
                  </a:cubicBezTo>
                  <a:cubicBezTo>
                    <a:pt x="8191" y="9806"/>
                    <a:pt x="8412" y="9649"/>
                    <a:pt x="8664" y="9491"/>
                  </a:cubicBezTo>
                  <a:cubicBezTo>
                    <a:pt x="9105" y="9901"/>
                    <a:pt x="9578" y="9964"/>
                    <a:pt x="10082" y="9995"/>
                  </a:cubicBezTo>
                  <a:lnTo>
                    <a:pt x="10113" y="9995"/>
                  </a:lnTo>
                  <a:cubicBezTo>
                    <a:pt x="10302" y="9995"/>
                    <a:pt x="10428" y="9869"/>
                    <a:pt x="10460" y="9680"/>
                  </a:cubicBezTo>
                  <a:cubicBezTo>
                    <a:pt x="10460" y="9491"/>
                    <a:pt x="10365" y="9334"/>
                    <a:pt x="10145" y="9302"/>
                  </a:cubicBezTo>
                  <a:cubicBezTo>
                    <a:pt x="9767" y="9239"/>
                    <a:pt x="9483" y="9208"/>
                    <a:pt x="9199" y="9019"/>
                  </a:cubicBezTo>
                  <a:cubicBezTo>
                    <a:pt x="9388" y="8830"/>
                    <a:pt x="9609" y="8578"/>
                    <a:pt x="9767" y="8357"/>
                  </a:cubicBezTo>
                  <a:cubicBezTo>
                    <a:pt x="9980" y="8437"/>
                    <a:pt x="10181" y="8466"/>
                    <a:pt x="10384" y="8466"/>
                  </a:cubicBezTo>
                  <a:cubicBezTo>
                    <a:pt x="10660" y="8466"/>
                    <a:pt x="10938" y="8412"/>
                    <a:pt x="11247" y="8357"/>
                  </a:cubicBezTo>
                  <a:cubicBezTo>
                    <a:pt x="11468" y="8294"/>
                    <a:pt x="11531" y="8105"/>
                    <a:pt x="11499" y="7916"/>
                  </a:cubicBezTo>
                  <a:cubicBezTo>
                    <a:pt x="11472" y="7751"/>
                    <a:pt x="11300" y="7658"/>
                    <a:pt x="11131" y="7658"/>
                  </a:cubicBezTo>
                  <a:cubicBezTo>
                    <a:pt x="11107" y="7658"/>
                    <a:pt x="11082" y="7660"/>
                    <a:pt x="11058" y="7664"/>
                  </a:cubicBezTo>
                  <a:cubicBezTo>
                    <a:pt x="10806" y="7748"/>
                    <a:pt x="10596" y="7804"/>
                    <a:pt x="10391" y="7804"/>
                  </a:cubicBezTo>
                  <a:cubicBezTo>
                    <a:pt x="10288" y="7804"/>
                    <a:pt x="10187" y="7790"/>
                    <a:pt x="10082" y="7759"/>
                  </a:cubicBezTo>
                  <a:cubicBezTo>
                    <a:pt x="10208" y="7475"/>
                    <a:pt x="10302" y="7192"/>
                    <a:pt x="10365" y="6939"/>
                  </a:cubicBezTo>
                  <a:lnTo>
                    <a:pt x="10397" y="6939"/>
                  </a:lnTo>
                  <a:cubicBezTo>
                    <a:pt x="10932" y="6939"/>
                    <a:pt x="11342" y="6687"/>
                    <a:pt x="11751" y="6372"/>
                  </a:cubicBezTo>
                  <a:cubicBezTo>
                    <a:pt x="11940" y="6246"/>
                    <a:pt x="11972" y="6057"/>
                    <a:pt x="11846" y="5900"/>
                  </a:cubicBezTo>
                  <a:cubicBezTo>
                    <a:pt x="11789" y="5843"/>
                    <a:pt x="11687" y="5798"/>
                    <a:pt x="11580" y="5798"/>
                  </a:cubicBezTo>
                  <a:cubicBezTo>
                    <a:pt x="11509" y="5798"/>
                    <a:pt x="11436" y="5818"/>
                    <a:pt x="11373" y="5868"/>
                  </a:cubicBezTo>
                  <a:cubicBezTo>
                    <a:pt x="11058" y="6120"/>
                    <a:pt x="10775" y="6278"/>
                    <a:pt x="10460" y="6278"/>
                  </a:cubicBezTo>
                  <a:cubicBezTo>
                    <a:pt x="10460" y="6152"/>
                    <a:pt x="10491" y="5994"/>
                    <a:pt x="10491" y="5868"/>
                  </a:cubicBezTo>
                  <a:cubicBezTo>
                    <a:pt x="10491" y="5711"/>
                    <a:pt x="10491" y="5553"/>
                    <a:pt x="10460" y="5396"/>
                  </a:cubicBezTo>
                  <a:cubicBezTo>
                    <a:pt x="11027" y="5207"/>
                    <a:pt x="11279" y="4860"/>
                    <a:pt x="11594" y="4419"/>
                  </a:cubicBezTo>
                  <a:cubicBezTo>
                    <a:pt x="11720" y="4262"/>
                    <a:pt x="11688" y="4073"/>
                    <a:pt x="11531" y="3947"/>
                  </a:cubicBezTo>
                  <a:cubicBezTo>
                    <a:pt x="11465" y="3894"/>
                    <a:pt x="11394" y="3869"/>
                    <a:pt x="11324" y="3869"/>
                  </a:cubicBezTo>
                  <a:cubicBezTo>
                    <a:pt x="11226" y="3869"/>
                    <a:pt x="11132" y="3918"/>
                    <a:pt x="11058" y="4010"/>
                  </a:cubicBezTo>
                  <a:cubicBezTo>
                    <a:pt x="10838" y="4388"/>
                    <a:pt x="10617" y="4608"/>
                    <a:pt x="10365" y="4734"/>
                  </a:cubicBezTo>
                  <a:cubicBezTo>
                    <a:pt x="10271" y="4451"/>
                    <a:pt x="10176" y="4167"/>
                    <a:pt x="10019" y="3915"/>
                  </a:cubicBezTo>
                  <a:cubicBezTo>
                    <a:pt x="10460" y="3537"/>
                    <a:pt x="10617" y="3127"/>
                    <a:pt x="10775" y="2592"/>
                  </a:cubicBezTo>
                  <a:cubicBezTo>
                    <a:pt x="10806" y="2403"/>
                    <a:pt x="10712" y="2214"/>
                    <a:pt x="10554" y="2182"/>
                  </a:cubicBezTo>
                  <a:cubicBezTo>
                    <a:pt x="10520" y="2171"/>
                    <a:pt x="10485" y="2166"/>
                    <a:pt x="10450" y="2166"/>
                  </a:cubicBezTo>
                  <a:cubicBezTo>
                    <a:pt x="10292" y="2166"/>
                    <a:pt x="10139" y="2274"/>
                    <a:pt x="10113" y="2403"/>
                  </a:cubicBezTo>
                  <a:cubicBezTo>
                    <a:pt x="9987" y="2812"/>
                    <a:pt x="9924" y="3064"/>
                    <a:pt x="9672" y="3316"/>
                  </a:cubicBezTo>
                  <a:cubicBezTo>
                    <a:pt x="9515" y="3064"/>
                    <a:pt x="9325" y="2844"/>
                    <a:pt x="9136" y="2655"/>
                  </a:cubicBezTo>
                  <a:cubicBezTo>
                    <a:pt x="9451" y="2182"/>
                    <a:pt x="9388" y="1710"/>
                    <a:pt x="9357" y="1143"/>
                  </a:cubicBezTo>
                  <a:cubicBezTo>
                    <a:pt x="9357" y="954"/>
                    <a:pt x="9168" y="828"/>
                    <a:pt x="8979" y="828"/>
                  </a:cubicBezTo>
                  <a:cubicBezTo>
                    <a:pt x="8790" y="828"/>
                    <a:pt x="8664" y="1017"/>
                    <a:pt x="8664" y="1237"/>
                  </a:cubicBezTo>
                  <a:cubicBezTo>
                    <a:pt x="8695" y="1647"/>
                    <a:pt x="8695" y="1930"/>
                    <a:pt x="8569" y="2214"/>
                  </a:cubicBezTo>
                  <a:cubicBezTo>
                    <a:pt x="8349" y="2056"/>
                    <a:pt x="8097" y="1899"/>
                    <a:pt x="7813" y="1773"/>
                  </a:cubicBezTo>
                  <a:cubicBezTo>
                    <a:pt x="7939" y="1237"/>
                    <a:pt x="7782" y="796"/>
                    <a:pt x="7561" y="292"/>
                  </a:cubicBezTo>
                  <a:cubicBezTo>
                    <a:pt x="7493" y="178"/>
                    <a:pt x="7375" y="97"/>
                    <a:pt x="7243" y="97"/>
                  </a:cubicBezTo>
                  <a:cubicBezTo>
                    <a:pt x="7193" y="97"/>
                    <a:pt x="7141" y="108"/>
                    <a:pt x="7089" y="134"/>
                  </a:cubicBezTo>
                  <a:cubicBezTo>
                    <a:pt x="6931" y="197"/>
                    <a:pt x="6837" y="386"/>
                    <a:pt x="6931" y="607"/>
                  </a:cubicBezTo>
                  <a:cubicBezTo>
                    <a:pt x="7089" y="954"/>
                    <a:pt x="7215" y="1237"/>
                    <a:pt x="7152" y="1552"/>
                  </a:cubicBezTo>
                  <a:cubicBezTo>
                    <a:pt x="6900" y="1458"/>
                    <a:pt x="6616" y="1426"/>
                    <a:pt x="6301" y="1395"/>
                  </a:cubicBezTo>
                  <a:cubicBezTo>
                    <a:pt x="6206" y="828"/>
                    <a:pt x="5891" y="481"/>
                    <a:pt x="5545" y="71"/>
                  </a:cubicBezTo>
                  <a:cubicBezTo>
                    <a:pt x="5482" y="24"/>
                    <a:pt x="5395" y="1"/>
                    <a:pt x="53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075;p144">
              <a:extLst>
                <a:ext uri="{FF2B5EF4-FFF2-40B4-BE49-F238E27FC236}">
                  <a16:creationId xmlns:a16="http://schemas.microsoft.com/office/drawing/2014/main" id="{8ACBF6FB-ACFE-B297-167D-FF975E1CAB7C}"/>
                </a:ext>
              </a:extLst>
            </p:cNvPr>
            <p:cNvSpPr/>
            <p:nvPr/>
          </p:nvSpPr>
          <p:spPr>
            <a:xfrm>
              <a:off x="-22740025" y="321782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40" y="0"/>
                  </a:moveTo>
                  <a:cubicBezTo>
                    <a:pt x="441" y="0"/>
                    <a:pt x="0" y="473"/>
                    <a:pt x="0" y="1009"/>
                  </a:cubicBezTo>
                  <a:cubicBezTo>
                    <a:pt x="0" y="1607"/>
                    <a:pt x="473" y="2048"/>
                    <a:pt x="1040" y="2048"/>
                  </a:cubicBezTo>
                  <a:cubicBezTo>
                    <a:pt x="1607" y="2048"/>
                    <a:pt x="2048" y="1576"/>
                    <a:pt x="2048" y="1009"/>
                  </a:cubicBezTo>
                  <a:cubicBezTo>
                    <a:pt x="2080" y="473"/>
                    <a:pt x="160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76;p144">
              <a:extLst>
                <a:ext uri="{FF2B5EF4-FFF2-40B4-BE49-F238E27FC236}">
                  <a16:creationId xmlns:a16="http://schemas.microsoft.com/office/drawing/2014/main" id="{209382E2-9FD5-1BF9-939B-814DDDBF7538}"/>
                </a:ext>
              </a:extLst>
            </p:cNvPr>
            <p:cNvSpPr/>
            <p:nvPr/>
          </p:nvSpPr>
          <p:spPr>
            <a:xfrm>
              <a:off x="-22705375" y="332180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174;p144">
            <a:extLst>
              <a:ext uri="{FF2B5EF4-FFF2-40B4-BE49-F238E27FC236}">
                <a16:creationId xmlns:a16="http://schemas.microsoft.com/office/drawing/2014/main" id="{35EEBCE0-D5AD-E773-02FB-59B7C36CF450}"/>
              </a:ext>
            </a:extLst>
          </p:cNvPr>
          <p:cNvGrpSpPr/>
          <p:nvPr/>
        </p:nvGrpSpPr>
        <p:grpSpPr>
          <a:xfrm>
            <a:off x="7559428" y="3045281"/>
            <a:ext cx="936872" cy="719657"/>
            <a:chOff x="-25465200" y="3916150"/>
            <a:chExt cx="299300" cy="294875"/>
          </a:xfrm>
          <a:solidFill>
            <a:schemeClr val="accent1"/>
          </a:solidFill>
        </p:grpSpPr>
        <p:sp>
          <p:nvSpPr>
            <p:cNvPr id="7" name="Google Shape;7175;p144">
              <a:extLst>
                <a:ext uri="{FF2B5EF4-FFF2-40B4-BE49-F238E27FC236}">
                  <a16:creationId xmlns:a16="http://schemas.microsoft.com/office/drawing/2014/main" id="{E562B773-CE88-8FEB-6246-0D58F2EBB31B}"/>
                </a:ext>
              </a:extLst>
            </p:cNvPr>
            <p:cNvSpPr/>
            <p:nvPr/>
          </p:nvSpPr>
          <p:spPr>
            <a:xfrm>
              <a:off x="-25316350" y="3916150"/>
              <a:ext cx="150450" cy="149175"/>
            </a:xfrm>
            <a:custGeom>
              <a:avLst/>
              <a:gdLst/>
              <a:ahLst/>
              <a:cxnLst/>
              <a:rect l="l" t="t" r="r" b="b"/>
              <a:pathLst>
                <a:path w="6018" h="5967" extrusionOk="0">
                  <a:moveTo>
                    <a:pt x="3836" y="0"/>
                  </a:moveTo>
                  <a:cubicBezTo>
                    <a:pt x="3278" y="0"/>
                    <a:pt x="2726" y="214"/>
                    <a:pt x="2332" y="642"/>
                  </a:cubicBezTo>
                  <a:lnTo>
                    <a:pt x="1891" y="1083"/>
                  </a:lnTo>
                  <a:lnTo>
                    <a:pt x="2458" y="1619"/>
                  </a:lnTo>
                  <a:cubicBezTo>
                    <a:pt x="2552" y="1745"/>
                    <a:pt x="2552" y="1966"/>
                    <a:pt x="2458" y="2092"/>
                  </a:cubicBezTo>
                  <a:cubicBezTo>
                    <a:pt x="2363" y="2186"/>
                    <a:pt x="2300" y="2218"/>
                    <a:pt x="2206" y="2218"/>
                  </a:cubicBezTo>
                  <a:cubicBezTo>
                    <a:pt x="2143" y="2218"/>
                    <a:pt x="2017" y="2186"/>
                    <a:pt x="1985" y="2092"/>
                  </a:cubicBezTo>
                  <a:lnTo>
                    <a:pt x="1418" y="1556"/>
                  </a:lnTo>
                  <a:lnTo>
                    <a:pt x="946" y="2029"/>
                  </a:lnTo>
                  <a:lnTo>
                    <a:pt x="1513" y="2564"/>
                  </a:lnTo>
                  <a:cubicBezTo>
                    <a:pt x="1607" y="2690"/>
                    <a:pt x="1607" y="2911"/>
                    <a:pt x="1513" y="3037"/>
                  </a:cubicBezTo>
                  <a:cubicBezTo>
                    <a:pt x="1418" y="3131"/>
                    <a:pt x="1355" y="3163"/>
                    <a:pt x="1261" y="3163"/>
                  </a:cubicBezTo>
                  <a:cubicBezTo>
                    <a:pt x="1198" y="3163"/>
                    <a:pt x="1072" y="3131"/>
                    <a:pt x="1040" y="3037"/>
                  </a:cubicBezTo>
                  <a:lnTo>
                    <a:pt x="473" y="2501"/>
                  </a:lnTo>
                  <a:lnTo>
                    <a:pt x="1" y="3005"/>
                  </a:lnTo>
                  <a:lnTo>
                    <a:pt x="2962" y="5967"/>
                  </a:lnTo>
                  <a:lnTo>
                    <a:pt x="5388" y="3478"/>
                  </a:lnTo>
                  <a:cubicBezTo>
                    <a:pt x="5829" y="3037"/>
                    <a:pt x="6018" y="2501"/>
                    <a:pt x="5987" y="1903"/>
                  </a:cubicBezTo>
                  <a:cubicBezTo>
                    <a:pt x="5892" y="1398"/>
                    <a:pt x="5640" y="831"/>
                    <a:pt x="5167" y="453"/>
                  </a:cubicBezTo>
                  <a:cubicBezTo>
                    <a:pt x="4779" y="151"/>
                    <a:pt x="4305" y="0"/>
                    <a:pt x="38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76;p144">
              <a:extLst>
                <a:ext uri="{FF2B5EF4-FFF2-40B4-BE49-F238E27FC236}">
                  <a16:creationId xmlns:a16="http://schemas.microsoft.com/office/drawing/2014/main" id="{C12E7443-9942-98E8-FD7C-68C90C9F9ACA}"/>
                </a:ext>
              </a:extLst>
            </p:cNvPr>
            <p:cNvSpPr/>
            <p:nvPr/>
          </p:nvSpPr>
          <p:spPr>
            <a:xfrm>
              <a:off x="-25465200" y="4003875"/>
              <a:ext cx="208725" cy="207150"/>
            </a:xfrm>
            <a:custGeom>
              <a:avLst/>
              <a:gdLst/>
              <a:ahLst/>
              <a:cxnLst/>
              <a:rect l="l" t="t" r="r" b="b"/>
              <a:pathLst>
                <a:path w="8349" h="8286" extrusionOk="0">
                  <a:moveTo>
                    <a:pt x="5419" y="0"/>
                  </a:moveTo>
                  <a:lnTo>
                    <a:pt x="4883" y="567"/>
                  </a:lnTo>
                  <a:lnTo>
                    <a:pt x="5450" y="1103"/>
                  </a:lnTo>
                  <a:cubicBezTo>
                    <a:pt x="5545" y="1229"/>
                    <a:pt x="5545" y="1449"/>
                    <a:pt x="5450" y="1575"/>
                  </a:cubicBezTo>
                  <a:cubicBezTo>
                    <a:pt x="5356" y="1670"/>
                    <a:pt x="5293" y="1702"/>
                    <a:pt x="5198" y="1702"/>
                  </a:cubicBezTo>
                  <a:cubicBezTo>
                    <a:pt x="5135" y="1702"/>
                    <a:pt x="5009" y="1670"/>
                    <a:pt x="4978" y="1575"/>
                  </a:cubicBezTo>
                  <a:lnTo>
                    <a:pt x="4411" y="1040"/>
                  </a:lnTo>
                  <a:lnTo>
                    <a:pt x="3938" y="1512"/>
                  </a:lnTo>
                  <a:lnTo>
                    <a:pt x="4505" y="2048"/>
                  </a:lnTo>
                  <a:cubicBezTo>
                    <a:pt x="4631" y="2174"/>
                    <a:pt x="4631" y="2395"/>
                    <a:pt x="4505" y="2521"/>
                  </a:cubicBezTo>
                  <a:cubicBezTo>
                    <a:pt x="4411" y="2615"/>
                    <a:pt x="4348" y="2647"/>
                    <a:pt x="4253" y="2647"/>
                  </a:cubicBezTo>
                  <a:cubicBezTo>
                    <a:pt x="4190" y="2647"/>
                    <a:pt x="4064" y="2615"/>
                    <a:pt x="4033" y="2521"/>
                  </a:cubicBezTo>
                  <a:lnTo>
                    <a:pt x="3466" y="1985"/>
                  </a:lnTo>
                  <a:lnTo>
                    <a:pt x="3214" y="2237"/>
                  </a:lnTo>
                  <a:cubicBezTo>
                    <a:pt x="2773" y="2678"/>
                    <a:pt x="2458" y="3277"/>
                    <a:pt x="2363" y="3907"/>
                  </a:cubicBezTo>
                  <a:cubicBezTo>
                    <a:pt x="2300" y="4379"/>
                    <a:pt x="2111" y="4852"/>
                    <a:pt x="1733" y="5167"/>
                  </a:cubicBezTo>
                  <a:lnTo>
                    <a:pt x="410" y="6490"/>
                  </a:lnTo>
                  <a:cubicBezTo>
                    <a:pt x="0" y="6900"/>
                    <a:pt x="0" y="7561"/>
                    <a:pt x="410" y="7971"/>
                  </a:cubicBezTo>
                  <a:cubicBezTo>
                    <a:pt x="599" y="8160"/>
                    <a:pt x="882" y="8286"/>
                    <a:pt x="1166" y="8286"/>
                  </a:cubicBezTo>
                  <a:cubicBezTo>
                    <a:pt x="1418" y="8286"/>
                    <a:pt x="1701" y="8160"/>
                    <a:pt x="1890" y="7971"/>
                  </a:cubicBezTo>
                  <a:lnTo>
                    <a:pt x="3245" y="6616"/>
                  </a:lnTo>
                  <a:cubicBezTo>
                    <a:pt x="3592" y="6270"/>
                    <a:pt x="4033" y="6081"/>
                    <a:pt x="4505" y="5986"/>
                  </a:cubicBezTo>
                  <a:cubicBezTo>
                    <a:pt x="5135" y="5923"/>
                    <a:pt x="5734" y="5608"/>
                    <a:pt x="6144" y="5167"/>
                  </a:cubicBezTo>
                  <a:lnTo>
                    <a:pt x="8349" y="2962"/>
                  </a:lnTo>
                  <a:lnTo>
                    <a:pt x="5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36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>
          <a:extLst>
            <a:ext uri="{FF2B5EF4-FFF2-40B4-BE49-F238E27FC236}">
              <a16:creationId xmlns:a16="http://schemas.microsoft.com/office/drawing/2014/main" id="{8AB81DA9-EA59-3B35-BE07-3B061C8DC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29">
            <a:extLst>
              <a:ext uri="{FF2B5EF4-FFF2-40B4-BE49-F238E27FC236}">
                <a16:creationId xmlns:a16="http://schemas.microsoft.com/office/drawing/2014/main" id="{E11EFCC4-DC1D-9E3E-6B39-53303280BD6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990739" y="1284811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>
              <a:buSzPts val="1600"/>
            </a:pPr>
            <a:r>
              <a:rPr lang="pt-PT">
                <a:solidFill>
                  <a:schemeClr val="tx1"/>
                </a:solidFill>
              </a:rPr>
              <a:t>Documento PDF com informação em duas colunas</a:t>
            </a:r>
          </a:p>
          <a:p>
            <a:pPr>
              <a:buSzPts val="1600"/>
            </a:pPr>
            <a:r>
              <a:rPr lang="pt-PT">
                <a:solidFill>
                  <a:schemeClr val="tx1"/>
                </a:solidFill>
              </a:rPr>
              <a:t>Conversão direta para texto inviável para processamento automático</a:t>
            </a:r>
          </a:p>
          <a:p>
            <a:pPr>
              <a:buSzPts val="1600"/>
            </a:pPr>
            <a:r>
              <a:rPr lang="pt-PT">
                <a:solidFill>
                  <a:schemeClr val="tx1"/>
                </a:solidFill>
              </a:rPr>
              <a:t>Objetivo: extrair dados estruturados de um dicionário multilingue</a:t>
            </a:r>
          </a:p>
          <a:p>
            <a:pPr>
              <a:buSzPts val="1600"/>
            </a:pPr>
            <a:endParaRPr lang="pt-PT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1886" name="Google Shape;1886;p129">
            <a:extLst>
              <a:ext uri="{FF2B5EF4-FFF2-40B4-BE49-F238E27FC236}">
                <a16:creationId xmlns:a16="http://schemas.microsoft.com/office/drawing/2014/main" id="{4B111406-9FBA-8CE8-8174-D27D60A828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0669" y="471407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err="1"/>
              <a:t>Contexto</a:t>
            </a:r>
            <a:r>
              <a:rPr lang="en"/>
              <a:t> do </a:t>
            </a:r>
            <a:r>
              <a:rPr lang="en" err="1"/>
              <a:t>Documento</a:t>
            </a:r>
          </a:p>
        </p:txBody>
      </p:sp>
    </p:spTree>
    <p:extLst>
      <p:ext uri="{BB962C8B-B14F-4D97-AF65-F5344CB8AC3E}">
        <p14:creationId xmlns:p14="http://schemas.microsoft.com/office/powerpoint/2010/main" val="263711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>
          <a:extLst>
            <a:ext uri="{FF2B5EF4-FFF2-40B4-BE49-F238E27FC236}">
              <a16:creationId xmlns:a16="http://schemas.microsoft.com/office/drawing/2014/main" id="{568AA02D-3DE9-6DA6-BA56-929E44B6C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29">
            <a:extLst>
              <a:ext uri="{FF2B5EF4-FFF2-40B4-BE49-F238E27FC236}">
                <a16:creationId xmlns:a16="http://schemas.microsoft.com/office/drawing/2014/main" id="{F3245BEC-7A54-4DB1-E4FA-36BFDB504F5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990739" y="1284811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600"/>
            </a:pPr>
            <a:r>
              <a:rPr lang="pt-PT">
                <a:solidFill>
                  <a:schemeClr val="hlink"/>
                </a:solidFill>
                <a:uFill>
                  <a:noFill/>
                </a:uFill>
              </a:rPr>
              <a:t>Solução: PDF convertido para formato XML</a:t>
            </a:r>
            <a:endParaRPr lang="pt-PT">
              <a:solidFill>
                <a:schemeClr val="hlink"/>
              </a:solidFill>
            </a:endParaRPr>
          </a:p>
          <a:p>
            <a:pPr>
              <a:buSzPts val="1600"/>
            </a:pPr>
            <a:r>
              <a:rPr lang="pt-PT">
                <a:solidFill>
                  <a:schemeClr val="hlink"/>
                </a:solidFill>
                <a:uFill>
                  <a:noFill/>
                </a:uFill>
              </a:rPr>
              <a:t>Utilização do atributo </a:t>
            </a:r>
            <a:r>
              <a:rPr lang="pt-PT" err="1">
                <a:solidFill>
                  <a:schemeClr val="hlink"/>
                </a:solidFill>
                <a:uFill>
                  <a:noFill/>
                </a:uFill>
              </a:rPr>
              <a:t>left</a:t>
            </a:r>
            <a:r>
              <a:rPr lang="pt-PT">
                <a:solidFill>
                  <a:schemeClr val="hlink"/>
                </a:solidFill>
                <a:uFill>
                  <a:noFill/>
                </a:uFill>
              </a:rPr>
              <a:t> das </a:t>
            </a:r>
            <a:r>
              <a:rPr lang="pt-PT" err="1">
                <a:solidFill>
                  <a:schemeClr val="hlink"/>
                </a:solidFill>
                <a:uFill>
                  <a:noFill/>
                </a:uFill>
              </a:rPr>
              <a:t>tags</a:t>
            </a:r>
            <a:r>
              <a:rPr lang="pt-PT">
                <a:solidFill>
                  <a:schemeClr val="hlink"/>
                </a:solidFill>
                <a:uFill>
                  <a:noFill/>
                </a:uFill>
              </a:rPr>
              <a:t> XML para identificar a posição horizontal</a:t>
            </a:r>
          </a:p>
          <a:p>
            <a:pPr>
              <a:buSzPts val="1600"/>
            </a:pPr>
            <a:r>
              <a:rPr lang="pt-PT">
                <a:solidFill>
                  <a:schemeClr val="hlink"/>
                </a:solidFill>
                <a:uFill>
                  <a:noFill/>
                </a:uFill>
              </a:rPr>
              <a:t>Definição de ponto médio → Determinação da coluna de cada linha</a:t>
            </a:r>
          </a:p>
          <a:p>
            <a:pPr>
              <a:buSzPts val="1600"/>
            </a:pPr>
            <a:r>
              <a:rPr lang="pt-PT">
                <a:solidFill>
                  <a:schemeClr val="hlink"/>
                </a:solidFill>
                <a:uFill>
                  <a:noFill/>
                </a:uFill>
              </a:rPr>
              <a:t>Reordenação do conteúdo segundo a ordem natural de leitura</a:t>
            </a:r>
          </a:p>
        </p:txBody>
      </p:sp>
      <p:sp>
        <p:nvSpPr>
          <p:cNvPr id="1886" name="Google Shape;1886;p129">
            <a:extLst>
              <a:ext uri="{FF2B5EF4-FFF2-40B4-BE49-F238E27FC236}">
                <a16:creationId xmlns:a16="http://schemas.microsoft.com/office/drawing/2014/main" id="{B890F474-C97C-67AB-E7CB-F93477D7C8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0669" y="471407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err="1"/>
              <a:t>Conversão</a:t>
            </a:r>
            <a:r>
              <a:rPr lang="en"/>
              <a:t> para XML</a:t>
            </a:r>
          </a:p>
        </p:txBody>
      </p:sp>
    </p:spTree>
    <p:extLst>
      <p:ext uri="{BB962C8B-B14F-4D97-AF65-F5344CB8AC3E}">
        <p14:creationId xmlns:p14="http://schemas.microsoft.com/office/powerpoint/2010/main" val="174939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3DCB04FD-E884-7D60-3B49-F2F2FF1E5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>
            <a:extLst>
              <a:ext uri="{FF2B5EF4-FFF2-40B4-BE49-F238E27FC236}">
                <a16:creationId xmlns:a16="http://schemas.microsoft.com/office/drawing/2014/main" id="{AFCE1373-2CB7-1F92-CB15-EA95A5FA3E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9102" y="1289695"/>
            <a:ext cx="6789650" cy="1004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pt-PT"/>
              <a:t>Introdução de marcadores personalizados: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</a:pPr>
            <a:r>
              <a:rPr lang="pt-PT"/>
              <a:t>§§ → Traduções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</a:pPr>
            <a:r>
              <a:rPr lang="pt-PT"/>
              <a:t>## → Classes gramaticais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</a:pPr>
            <a:r>
              <a:rPr lang="pt-PT"/>
              <a:t>€€, @@ → Outros parâmetros</a:t>
            </a:r>
          </a:p>
          <a:p>
            <a:pPr marL="596900" lvl="1" indent="0" algn="just">
              <a:lnSpc>
                <a:spcPct val="150000"/>
              </a:lnSpc>
              <a:buClr>
                <a:srgbClr val="000000"/>
              </a:buClr>
              <a:buNone/>
            </a:pPr>
            <a:endParaRPr lang="pt-PT"/>
          </a:p>
          <a:p>
            <a:pPr marL="285750" indent="-285750"/>
            <a:r>
              <a:rPr lang="pt-PT"/>
              <a:t>Remoção de: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</a:pPr>
            <a:r>
              <a:rPr lang="pt-PT"/>
              <a:t>Espaços em branco supérfluos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</a:pPr>
            <a:r>
              <a:rPr lang="pt-PT" err="1"/>
              <a:t>Tags</a:t>
            </a:r>
            <a:r>
              <a:rPr lang="pt-PT"/>
              <a:t> XML (mantendo apenas o texto útil)</a:t>
            </a:r>
          </a:p>
          <a:p>
            <a:pPr marL="596900" lvl="1" indent="0" algn="just">
              <a:lnSpc>
                <a:spcPct val="150000"/>
              </a:lnSpc>
              <a:buClr>
                <a:srgbClr val="000000"/>
              </a:buClr>
              <a:buNone/>
            </a:pPr>
            <a:endParaRPr lang="pt-PT"/>
          </a:p>
          <a:p>
            <a:pPr marL="285750" indent="-285750"/>
            <a:r>
              <a:rPr lang="pt-PT"/>
              <a:t>Reaproveitamento de marcas linguísticas já existentes</a:t>
            </a:r>
          </a:p>
          <a:p>
            <a:pPr>
              <a:buNone/>
            </a:pPr>
            <a:endParaRPr lang="en">
              <a:solidFill>
                <a:schemeClr val="dk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">
              <a:solidFill>
                <a:schemeClr val="dk1"/>
              </a:solidFill>
            </a:endParaRPr>
          </a:p>
        </p:txBody>
      </p:sp>
      <p:sp>
        <p:nvSpPr>
          <p:cNvPr id="560" name="Google Shape;560;p67">
            <a:extLst>
              <a:ext uri="{FF2B5EF4-FFF2-40B4-BE49-F238E27FC236}">
                <a16:creationId xmlns:a16="http://schemas.microsoft.com/office/drawing/2014/main" id="{A5028D1E-397D-C8E9-952F-ABAAC323A6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58724" y="486438"/>
            <a:ext cx="62182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Limpeza</a:t>
            </a:r>
            <a:r>
              <a:rPr lang="en"/>
              <a:t> e </a:t>
            </a:r>
            <a:r>
              <a:rPr lang="en" err="1"/>
              <a:t>Marcação</a:t>
            </a:r>
            <a:r>
              <a:rPr lang="en"/>
              <a:t> do </a:t>
            </a:r>
            <a:r>
              <a:rPr lang="en" err="1"/>
              <a:t>Conteúdo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177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27C71ECE-05D9-9799-3CC3-6A33C2BC9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>
            <a:extLst>
              <a:ext uri="{FF2B5EF4-FFF2-40B4-BE49-F238E27FC236}">
                <a16:creationId xmlns:a16="http://schemas.microsoft.com/office/drawing/2014/main" id="{391CFC46-C13C-9653-EEC7-2CEF8A5A4F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35893" y="1071885"/>
            <a:ext cx="6882327" cy="29977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Clr>
                <a:srgbClr val="3F3533"/>
              </a:buClr>
            </a:pPr>
            <a:r>
              <a:rPr lang="pt-PT">
                <a:solidFill>
                  <a:schemeClr val="tx1"/>
                </a:solidFill>
              </a:rPr>
              <a:t>Identificação de conceitos: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</a:pPr>
            <a:r>
              <a:rPr lang="pt-PT">
                <a:solidFill>
                  <a:schemeClr val="tx1"/>
                </a:solidFill>
              </a:rPr>
              <a:t>Linha com dígitos (ID)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</a:pPr>
            <a:r>
              <a:rPr lang="pt-PT">
                <a:solidFill>
                  <a:schemeClr val="tx1"/>
                </a:solidFill>
              </a:rPr>
              <a:t>Seguida de linha(s) com texto + marcador ##</a:t>
            </a:r>
          </a:p>
          <a:p>
            <a:pPr algn="just">
              <a:lnSpc>
                <a:spcPct val="150000"/>
              </a:lnSpc>
              <a:buClr>
                <a:srgbClr val="3F3533"/>
              </a:buClr>
            </a:pPr>
            <a:r>
              <a:rPr lang="pt-PT">
                <a:solidFill>
                  <a:schemeClr val="tx1"/>
                </a:solidFill>
              </a:rPr>
              <a:t>Extração de:</a:t>
            </a:r>
          </a:p>
          <a:p>
            <a:pPr lvl="1" algn="just">
              <a:lnSpc>
                <a:spcPct val="150000"/>
              </a:lnSpc>
            </a:pPr>
            <a:r>
              <a:rPr lang="pt-PT">
                <a:solidFill>
                  <a:schemeClr val="tx1"/>
                </a:solidFill>
              </a:rPr>
              <a:t>Título (tradução em catalão)</a:t>
            </a:r>
          </a:p>
          <a:p>
            <a:pPr lvl="1" algn="just">
              <a:lnSpc>
                <a:spcPct val="150000"/>
              </a:lnSpc>
            </a:pPr>
            <a:r>
              <a:rPr lang="pt-PT">
                <a:solidFill>
                  <a:schemeClr val="tx1"/>
                </a:solidFill>
              </a:rPr>
              <a:t>ID do conceito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</a:pPr>
            <a:r>
              <a:rPr lang="pt-PT">
                <a:solidFill>
                  <a:schemeClr val="tx1"/>
                </a:solidFill>
              </a:rPr>
              <a:t>Traduções por língua (usando §§ e ;)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</a:pPr>
            <a:r>
              <a:rPr lang="pt-PT">
                <a:solidFill>
                  <a:schemeClr val="tx1"/>
                </a:solidFill>
              </a:rPr>
              <a:t>Classes gramaticais (com ##, exceto árabe)</a:t>
            </a:r>
          </a:p>
          <a:p>
            <a:pPr lvl="1" algn="just">
              <a:lnSpc>
                <a:spcPct val="150000"/>
              </a:lnSpc>
              <a:buClr>
                <a:srgbClr val="000000"/>
              </a:buClr>
            </a:pPr>
            <a:r>
              <a:rPr lang="pt-PT">
                <a:solidFill>
                  <a:schemeClr val="tx1"/>
                </a:solidFill>
              </a:rPr>
              <a:t>Secções opcionais: sinónimos, variantes, referências cruzadas</a:t>
            </a:r>
          </a:p>
          <a:p>
            <a:pPr algn="just">
              <a:lnSpc>
                <a:spcPct val="150000"/>
              </a:lnSpc>
              <a:buClr>
                <a:srgbClr val="3F3533"/>
              </a:buClr>
            </a:pPr>
            <a:r>
              <a:rPr lang="pt-PT">
                <a:solidFill>
                  <a:schemeClr val="tx1"/>
                </a:solidFill>
              </a:rPr>
              <a:t>Padrões definidos com base na árvore de campos e abreviações do dicionário</a:t>
            </a:r>
          </a:p>
          <a:p>
            <a:pPr marL="285750" indent="-285750" algn="just">
              <a:lnSpc>
                <a:spcPct val="150000"/>
              </a:lnSpc>
              <a:buClr>
                <a:srgbClr val="3F3533"/>
              </a:buClr>
            </a:pPr>
            <a:endParaRPr lang="pt-PT">
              <a:solidFill>
                <a:schemeClr val="dk1"/>
              </a:solidFill>
            </a:endParaRPr>
          </a:p>
          <a:p>
            <a:pPr marL="0" lvl="0" indent="0" algn="l">
              <a:buSzPts val="1100"/>
              <a:buFont typeface="Arial"/>
              <a:buNone/>
            </a:pPr>
            <a:endParaRPr lang="en">
              <a:solidFill>
                <a:schemeClr val="dk1"/>
              </a:solidFill>
            </a:endParaRPr>
          </a:p>
        </p:txBody>
      </p:sp>
      <p:sp>
        <p:nvSpPr>
          <p:cNvPr id="560" name="Google Shape;560;p67">
            <a:extLst>
              <a:ext uri="{FF2B5EF4-FFF2-40B4-BE49-F238E27FC236}">
                <a16:creationId xmlns:a16="http://schemas.microsoft.com/office/drawing/2014/main" id="{1A7A7930-1092-A91C-79CC-266DDFAA0D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8578" y="460471"/>
            <a:ext cx="6266845" cy="557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/>
              <a:t>Extração</a:t>
            </a:r>
          </a:p>
        </p:txBody>
      </p:sp>
    </p:spTree>
    <p:extLst>
      <p:ext uri="{BB962C8B-B14F-4D97-AF65-F5344CB8AC3E}">
        <p14:creationId xmlns:p14="http://schemas.microsoft.com/office/powerpoint/2010/main" val="2383291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72BDE4E7-7D23-5935-DED5-70BFC8417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>
            <a:extLst>
              <a:ext uri="{FF2B5EF4-FFF2-40B4-BE49-F238E27FC236}">
                <a16:creationId xmlns:a16="http://schemas.microsoft.com/office/drawing/2014/main" id="{61BCDC30-7A3B-6B0F-AB39-480CCD676C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35893" y="1365358"/>
            <a:ext cx="6882327" cy="3322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3F3533"/>
              </a:buClr>
            </a:pPr>
            <a:r>
              <a:rPr lang="pt-PT">
                <a:solidFill>
                  <a:schemeClr val="tx1"/>
                </a:solidFill>
              </a:rPr>
              <a:t>Dicionário final por conceito, contendo:</a:t>
            </a:r>
          </a:p>
          <a:p>
            <a:pPr lvl="1" algn="just">
              <a:lnSpc>
                <a:spcPct val="150000"/>
              </a:lnSpc>
            </a:pPr>
            <a:r>
              <a:rPr lang="pt-PT">
                <a:solidFill>
                  <a:schemeClr val="tx1"/>
                </a:solidFill>
              </a:rPr>
              <a:t>ID do conceito</a:t>
            </a:r>
            <a:endParaRPr lang="en-US">
              <a:solidFill>
                <a:schemeClr val="tx1"/>
              </a:solidFill>
            </a:endParaRPr>
          </a:p>
          <a:p>
            <a:pPr marL="1200150" lvl="1" indent="-285750" algn="just">
              <a:lnSpc>
                <a:spcPct val="150000"/>
              </a:lnSpc>
              <a:buClr>
                <a:srgbClr val="000000"/>
              </a:buClr>
            </a:pPr>
            <a:r>
              <a:rPr lang="pt-PT">
                <a:solidFill>
                  <a:schemeClr val="tx1"/>
                </a:solidFill>
              </a:rPr>
              <a:t>Traduções por língua:</a:t>
            </a:r>
            <a:endParaRPr lang="en-US">
              <a:solidFill>
                <a:schemeClr val="tx1"/>
              </a:solidFill>
            </a:endParaRPr>
          </a:p>
          <a:p>
            <a:pPr marL="1657350" lvl="2" indent="-285750" algn="just">
              <a:lnSpc>
                <a:spcPct val="150000"/>
              </a:lnSpc>
              <a:buClr>
                <a:srgbClr val="000000"/>
              </a:buClr>
            </a:pPr>
            <a:r>
              <a:rPr lang="pt-PT">
                <a:solidFill>
                  <a:schemeClr val="tx1"/>
                </a:solidFill>
              </a:rPr>
              <a:t>Lista de dicionários com:</a:t>
            </a:r>
            <a:endParaRPr lang="en-US">
              <a:solidFill>
                <a:schemeClr val="tx1"/>
              </a:solidFill>
            </a:endParaRPr>
          </a:p>
          <a:p>
            <a:pPr marL="2114550" lvl="3" indent="-285750" algn="just">
              <a:lnSpc>
                <a:spcPct val="150000"/>
              </a:lnSpc>
              <a:buClr>
                <a:srgbClr val="000000"/>
              </a:buClr>
              <a:buFont typeface="Montserrat,Sans-Serif"/>
            </a:pPr>
            <a:r>
              <a:rPr lang="pt-PT">
                <a:solidFill>
                  <a:schemeClr val="tx1"/>
                </a:solidFill>
              </a:rPr>
              <a:t>Tradução</a:t>
            </a:r>
            <a:endParaRPr lang="en-US">
              <a:solidFill>
                <a:schemeClr val="tx1"/>
              </a:solidFill>
            </a:endParaRPr>
          </a:p>
          <a:p>
            <a:pPr marL="2114550" lvl="3" indent="-285750" algn="just">
              <a:lnSpc>
                <a:spcPct val="150000"/>
              </a:lnSpc>
              <a:buClr>
                <a:srgbClr val="000000"/>
              </a:buClr>
              <a:buFont typeface="Montserrat,Sans-Serif"/>
            </a:pPr>
            <a:r>
              <a:rPr lang="pt-PT">
                <a:solidFill>
                  <a:schemeClr val="tx1"/>
                </a:solidFill>
              </a:rPr>
              <a:t>Classe gramatical</a:t>
            </a:r>
            <a:endParaRPr lang="en-US">
              <a:solidFill>
                <a:schemeClr val="tx1"/>
              </a:solidFill>
            </a:endParaRPr>
          </a:p>
          <a:p>
            <a:pPr marL="1200150" lvl="1" indent="-285750" algn="just">
              <a:lnSpc>
                <a:spcPct val="150000"/>
              </a:lnSpc>
              <a:buClr>
                <a:srgbClr val="000000"/>
              </a:buClr>
            </a:pPr>
            <a:r>
              <a:rPr lang="pt-PT">
                <a:solidFill>
                  <a:schemeClr val="tx1"/>
                </a:solidFill>
              </a:rPr>
              <a:t>Parâmetros opcionais como chaves adicionais (</a:t>
            </a:r>
            <a:r>
              <a:rPr lang="pt-PT" err="1">
                <a:solidFill>
                  <a:schemeClr val="tx1"/>
                </a:solidFill>
              </a:rPr>
              <a:t>ex</a:t>
            </a:r>
            <a:r>
              <a:rPr lang="pt-PT">
                <a:solidFill>
                  <a:schemeClr val="tx1"/>
                </a:solidFill>
              </a:rPr>
              <a:t>: </a:t>
            </a:r>
            <a:r>
              <a:rPr lang="pt-PT" err="1">
                <a:solidFill>
                  <a:schemeClr val="tx1"/>
                </a:solidFill>
              </a:rPr>
              <a:t>sin</a:t>
            </a:r>
            <a:r>
              <a:rPr lang="pt-PT">
                <a:solidFill>
                  <a:schemeClr val="tx1"/>
                </a:solidFill>
              </a:rPr>
              <a:t>., </a:t>
            </a:r>
            <a:r>
              <a:rPr lang="pt-PT" err="1">
                <a:solidFill>
                  <a:schemeClr val="tx1"/>
                </a:solidFill>
              </a:rPr>
              <a:t>veg</a:t>
            </a:r>
            <a:r>
              <a:rPr lang="pt-PT">
                <a:solidFill>
                  <a:schemeClr val="tx1"/>
                </a:solidFill>
              </a:rPr>
              <a:t>.)</a:t>
            </a:r>
            <a:endParaRPr lang="en-US">
              <a:solidFill>
                <a:schemeClr val="tx1"/>
              </a:solidFill>
            </a:endParaRPr>
          </a:p>
          <a:p>
            <a:pPr marL="1200150" lvl="1" indent="-285750" algn="just">
              <a:lnSpc>
                <a:spcPct val="150000"/>
              </a:lnSpc>
              <a:buClr>
                <a:srgbClr val="000000"/>
              </a:buClr>
            </a:pPr>
            <a:r>
              <a:rPr lang="pt-PT">
                <a:solidFill>
                  <a:schemeClr val="tx1"/>
                </a:solidFill>
              </a:rPr>
              <a:t>Definição em catalão (</a:t>
            </a:r>
            <a:r>
              <a:rPr lang="pt-PT" err="1">
                <a:solidFill>
                  <a:schemeClr val="tx1"/>
                </a:solidFill>
              </a:rPr>
              <a:t>string</a:t>
            </a:r>
            <a:r>
              <a:rPr lang="pt-PT">
                <a:solidFill>
                  <a:schemeClr val="tx1"/>
                </a:solidFill>
              </a:rPr>
              <a:t>)</a:t>
            </a:r>
            <a:endParaRPr lang="en-US">
              <a:solidFill>
                <a:schemeClr val="tx1"/>
              </a:solidFill>
            </a:endParaRPr>
          </a:p>
          <a:p>
            <a:pPr marL="1200150" lvl="1" indent="-285750" algn="just">
              <a:lnSpc>
                <a:spcPct val="150000"/>
              </a:lnSpc>
              <a:buClr>
                <a:srgbClr val="000000"/>
              </a:buClr>
            </a:pPr>
            <a:r>
              <a:rPr lang="pt-PT">
                <a:solidFill>
                  <a:schemeClr val="tx1"/>
                </a:solidFill>
              </a:rPr>
              <a:t>Notas (lista)</a:t>
            </a:r>
          </a:p>
          <a:p>
            <a:pPr marL="0" lvl="0" indent="0" algn="l">
              <a:buSzPts val="1100"/>
              <a:buFont typeface="Arial"/>
              <a:buNone/>
            </a:pPr>
            <a:endParaRPr lang="en">
              <a:solidFill>
                <a:schemeClr val="accent1"/>
              </a:solidFill>
            </a:endParaRPr>
          </a:p>
        </p:txBody>
      </p:sp>
      <p:sp>
        <p:nvSpPr>
          <p:cNvPr id="560" name="Google Shape;560;p67">
            <a:extLst>
              <a:ext uri="{FF2B5EF4-FFF2-40B4-BE49-F238E27FC236}">
                <a16:creationId xmlns:a16="http://schemas.microsoft.com/office/drawing/2014/main" id="{DA382311-0C23-40F8-4FB7-8CD1C21971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8578" y="460471"/>
            <a:ext cx="6266845" cy="982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/>
              <a:t>Organização da Informação Extraída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8282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150CAED8-403F-E97F-0CFD-2A74D2F23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1">
            <a:extLst>
              <a:ext uri="{FF2B5EF4-FFF2-40B4-BE49-F238E27FC236}">
                <a16:creationId xmlns:a16="http://schemas.microsoft.com/office/drawing/2014/main" id="{F00F7B82-A7A9-4B30-087F-906D88B54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38" y="2511800"/>
            <a:ext cx="5297687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err="1"/>
              <a:t>Glossário</a:t>
            </a:r>
            <a:r>
              <a:rPr lang="en"/>
              <a:t> do </a:t>
            </a:r>
            <a:r>
              <a:rPr lang="en" err="1"/>
              <a:t>Ministério</a:t>
            </a:r>
            <a:r>
              <a:rPr lang="en"/>
              <a:t> da </a:t>
            </a:r>
            <a:r>
              <a:rPr lang="en" err="1"/>
              <a:t>Saúde</a:t>
            </a:r>
            <a:r>
              <a:rPr lang="en" sz="2400"/>
              <a:t> </a:t>
            </a:r>
            <a:endParaRPr/>
          </a:p>
        </p:txBody>
      </p:sp>
      <p:sp>
        <p:nvSpPr>
          <p:cNvPr id="586" name="Google Shape;586;p71">
            <a:extLst>
              <a:ext uri="{FF2B5EF4-FFF2-40B4-BE49-F238E27FC236}">
                <a16:creationId xmlns:a16="http://schemas.microsoft.com/office/drawing/2014/main" id="{9BE68A8F-E943-3567-3491-08075216635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</a:rPr>
              <a:t>04</a:t>
            </a:r>
            <a:endParaRPr lang="pt-PT">
              <a:solidFill>
                <a:srgbClr val="3F3533"/>
              </a:solidFill>
            </a:endParaRPr>
          </a:p>
        </p:txBody>
      </p:sp>
      <p:sp>
        <p:nvSpPr>
          <p:cNvPr id="2" name="Google Shape;7225;p144">
            <a:extLst>
              <a:ext uri="{FF2B5EF4-FFF2-40B4-BE49-F238E27FC236}">
                <a16:creationId xmlns:a16="http://schemas.microsoft.com/office/drawing/2014/main" id="{503C27B4-D7CD-45AE-25D1-23146DA50EAF}"/>
              </a:ext>
            </a:extLst>
          </p:cNvPr>
          <p:cNvSpPr/>
          <p:nvPr/>
        </p:nvSpPr>
        <p:spPr>
          <a:xfrm>
            <a:off x="6459802" y="1937270"/>
            <a:ext cx="1632638" cy="1687830"/>
          </a:xfrm>
          <a:custGeom>
            <a:avLst/>
            <a:gdLst/>
            <a:ahLst/>
            <a:cxnLst/>
            <a:rect l="l" t="t" r="r" b="b"/>
            <a:pathLst>
              <a:path w="11879" h="11878" extrusionOk="0">
                <a:moveTo>
                  <a:pt x="5451" y="6995"/>
                </a:moveTo>
                <a:lnTo>
                  <a:pt x="5451" y="7688"/>
                </a:lnTo>
                <a:lnTo>
                  <a:pt x="4443" y="7688"/>
                </a:lnTo>
                <a:cubicBezTo>
                  <a:pt x="4223" y="7688"/>
                  <a:pt x="4065" y="7530"/>
                  <a:pt x="4065" y="7341"/>
                </a:cubicBezTo>
                <a:cubicBezTo>
                  <a:pt x="4065" y="7152"/>
                  <a:pt x="4223" y="6995"/>
                  <a:pt x="4443" y="6995"/>
                </a:cubicBezTo>
                <a:close/>
                <a:moveTo>
                  <a:pt x="6491" y="8349"/>
                </a:moveTo>
                <a:lnTo>
                  <a:pt x="6491" y="8381"/>
                </a:lnTo>
                <a:cubicBezTo>
                  <a:pt x="6680" y="8381"/>
                  <a:pt x="6837" y="8538"/>
                  <a:pt x="6837" y="8727"/>
                </a:cubicBezTo>
                <a:cubicBezTo>
                  <a:pt x="6837" y="8916"/>
                  <a:pt x="6680" y="9074"/>
                  <a:pt x="6491" y="9074"/>
                </a:cubicBezTo>
                <a:lnTo>
                  <a:pt x="6113" y="9074"/>
                </a:lnTo>
                <a:lnTo>
                  <a:pt x="6113" y="8349"/>
                </a:lnTo>
                <a:close/>
                <a:moveTo>
                  <a:pt x="5451" y="9736"/>
                </a:moveTo>
                <a:lnTo>
                  <a:pt x="5451" y="10460"/>
                </a:lnTo>
                <a:lnTo>
                  <a:pt x="5105" y="10460"/>
                </a:lnTo>
                <a:cubicBezTo>
                  <a:pt x="4916" y="10460"/>
                  <a:pt x="4758" y="10303"/>
                  <a:pt x="4758" y="10114"/>
                </a:cubicBezTo>
                <a:cubicBezTo>
                  <a:pt x="4758" y="9893"/>
                  <a:pt x="4916" y="9736"/>
                  <a:pt x="5105" y="9736"/>
                </a:cubicBezTo>
                <a:close/>
                <a:moveTo>
                  <a:pt x="5861" y="1"/>
                </a:moveTo>
                <a:cubicBezTo>
                  <a:pt x="5262" y="1"/>
                  <a:pt x="4821" y="473"/>
                  <a:pt x="4821" y="1040"/>
                </a:cubicBezTo>
                <a:cubicBezTo>
                  <a:pt x="4821" y="1481"/>
                  <a:pt x="5105" y="1859"/>
                  <a:pt x="5546" y="2017"/>
                </a:cubicBezTo>
                <a:lnTo>
                  <a:pt x="5546" y="3340"/>
                </a:lnTo>
                <a:cubicBezTo>
                  <a:pt x="4441" y="2451"/>
                  <a:pt x="3936" y="2115"/>
                  <a:pt x="3379" y="2115"/>
                </a:cubicBezTo>
                <a:cubicBezTo>
                  <a:pt x="3285" y="2115"/>
                  <a:pt x="3189" y="2125"/>
                  <a:pt x="3088" y="2143"/>
                </a:cubicBezTo>
                <a:cubicBezTo>
                  <a:pt x="2584" y="2237"/>
                  <a:pt x="2301" y="2679"/>
                  <a:pt x="2080" y="3183"/>
                </a:cubicBezTo>
                <a:cubicBezTo>
                  <a:pt x="1734" y="3750"/>
                  <a:pt x="1324" y="4506"/>
                  <a:pt x="221" y="4947"/>
                </a:cubicBezTo>
                <a:cubicBezTo>
                  <a:pt x="64" y="5010"/>
                  <a:pt x="1" y="5167"/>
                  <a:pt x="32" y="5325"/>
                </a:cubicBezTo>
                <a:cubicBezTo>
                  <a:pt x="64" y="5482"/>
                  <a:pt x="190" y="5608"/>
                  <a:pt x="379" y="5608"/>
                </a:cubicBezTo>
                <a:lnTo>
                  <a:pt x="1104" y="5608"/>
                </a:lnTo>
                <a:cubicBezTo>
                  <a:pt x="1104" y="5608"/>
                  <a:pt x="2584" y="5577"/>
                  <a:pt x="3372" y="3750"/>
                </a:cubicBezTo>
                <a:cubicBezTo>
                  <a:pt x="3446" y="3626"/>
                  <a:pt x="3579" y="3541"/>
                  <a:pt x="3724" y="3541"/>
                </a:cubicBezTo>
                <a:cubicBezTo>
                  <a:pt x="3764" y="3541"/>
                  <a:pt x="3804" y="3547"/>
                  <a:pt x="3844" y="3561"/>
                </a:cubicBezTo>
                <a:cubicBezTo>
                  <a:pt x="4002" y="3655"/>
                  <a:pt x="4128" y="3844"/>
                  <a:pt x="4034" y="4033"/>
                </a:cubicBezTo>
                <a:cubicBezTo>
                  <a:pt x="3718" y="4789"/>
                  <a:pt x="3309" y="5293"/>
                  <a:pt x="2868" y="5640"/>
                </a:cubicBezTo>
                <a:lnTo>
                  <a:pt x="3655" y="5640"/>
                </a:lnTo>
                <a:cubicBezTo>
                  <a:pt x="3971" y="5388"/>
                  <a:pt x="4254" y="5010"/>
                  <a:pt x="4254" y="4632"/>
                </a:cubicBezTo>
                <a:cubicBezTo>
                  <a:pt x="4254" y="4443"/>
                  <a:pt x="4412" y="4285"/>
                  <a:pt x="4601" y="4285"/>
                </a:cubicBezTo>
                <a:cubicBezTo>
                  <a:pt x="4790" y="4285"/>
                  <a:pt x="4947" y="4443"/>
                  <a:pt x="4947" y="4632"/>
                </a:cubicBezTo>
                <a:cubicBezTo>
                  <a:pt x="4947" y="5010"/>
                  <a:pt x="4821" y="5388"/>
                  <a:pt x="4601" y="5640"/>
                </a:cubicBezTo>
                <a:lnTo>
                  <a:pt x="5609" y="5640"/>
                </a:lnTo>
                <a:lnTo>
                  <a:pt x="5609" y="6365"/>
                </a:lnTo>
                <a:lnTo>
                  <a:pt x="4601" y="6365"/>
                </a:lnTo>
                <a:cubicBezTo>
                  <a:pt x="4002" y="6365"/>
                  <a:pt x="3561" y="6837"/>
                  <a:pt x="3561" y="7373"/>
                </a:cubicBezTo>
                <a:cubicBezTo>
                  <a:pt x="3561" y="7971"/>
                  <a:pt x="4034" y="8412"/>
                  <a:pt x="4601" y="8412"/>
                </a:cubicBezTo>
                <a:lnTo>
                  <a:pt x="5609" y="8412"/>
                </a:lnTo>
                <a:lnTo>
                  <a:pt x="5609" y="9106"/>
                </a:lnTo>
                <a:lnTo>
                  <a:pt x="5262" y="9106"/>
                </a:lnTo>
                <a:cubicBezTo>
                  <a:pt x="4664" y="9106"/>
                  <a:pt x="4254" y="9578"/>
                  <a:pt x="4254" y="10145"/>
                </a:cubicBezTo>
                <a:cubicBezTo>
                  <a:pt x="4254" y="10744"/>
                  <a:pt x="4727" y="11153"/>
                  <a:pt x="5262" y="11153"/>
                </a:cubicBezTo>
                <a:lnTo>
                  <a:pt x="5609" y="11153"/>
                </a:lnTo>
                <a:lnTo>
                  <a:pt x="5609" y="11531"/>
                </a:lnTo>
                <a:cubicBezTo>
                  <a:pt x="5609" y="11720"/>
                  <a:pt x="5766" y="11878"/>
                  <a:pt x="5987" y="11878"/>
                </a:cubicBezTo>
                <a:cubicBezTo>
                  <a:pt x="6176" y="11878"/>
                  <a:pt x="6333" y="11720"/>
                  <a:pt x="6333" y="11531"/>
                </a:cubicBezTo>
                <a:lnTo>
                  <a:pt x="6333" y="11153"/>
                </a:lnTo>
                <a:lnTo>
                  <a:pt x="6680" y="11153"/>
                </a:lnTo>
                <a:cubicBezTo>
                  <a:pt x="6869" y="11153"/>
                  <a:pt x="7026" y="10996"/>
                  <a:pt x="7026" y="10807"/>
                </a:cubicBezTo>
                <a:cubicBezTo>
                  <a:pt x="7026" y="10618"/>
                  <a:pt x="6869" y="10460"/>
                  <a:pt x="6680" y="10460"/>
                </a:cubicBezTo>
                <a:lnTo>
                  <a:pt x="6333" y="10460"/>
                </a:lnTo>
                <a:lnTo>
                  <a:pt x="6333" y="9736"/>
                </a:lnTo>
                <a:lnTo>
                  <a:pt x="6680" y="9736"/>
                </a:lnTo>
                <a:cubicBezTo>
                  <a:pt x="7279" y="9736"/>
                  <a:pt x="7720" y="9263"/>
                  <a:pt x="7720" y="8727"/>
                </a:cubicBezTo>
                <a:cubicBezTo>
                  <a:pt x="7720" y="8129"/>
                  <a:pt x="7247" y="7688"/>
                  <a:pt x="6680" y="7688"/>
                </a:cubicBezTo>
                <a:lnTo>
                  <a:pt x="6333" y="7688"/>
                </a:lnTo>
                <a:lnTo>
                  <a:pt x="6333" y="6995"/>
                </a:lnTo>
                <a:lnTo>
                  <a:pt x="7342" y="6995"/>
                </a:lnTo>
                <a:cubicBezTo>
                  <a:pt x="7751" y="6995"/>
                  <a:pt x="8098" y="6743"/>
                  <a:pt x="8255" y="6428"/>
                </a:cubicBezTo>
                <a:cubicBezTo>
                  <a:pt x="8066" y="6333"/>
                  <a:pt x="7877" y="6176"/>
                  <a:pt x="7657" y="6018"/>
                </a:cubicBezTo>
                <a:cubicBezTo>
                  <a:pt x="7625" y="6176"/>
                  <a:pt x="7499" y="6270"/>
                  <a:pt x="7310" y="6270"/>
                </a:cubicBezTo>
                <a:lnTo>
                  <a:pt x="6302" y="6270"/>
                </a:lnTo>
                <a:lnTo>
                  <a:pt x="6302" y="5577"/>
                </a:lnTo>
                <a:lnTo>
                  <a:pt x="7310" y="5577"/>
                </a:lnTo>
                <a:cubicBezTo>
                  <a:pt x="7121" y="5262"/>
                  <a:pt x="6963" y="4947"/>
                  <a:pt x="6963" y="4537"/>
                </a:cubicBezTo>
                <a:cubicBezTo>
                  <a:pt x="6963" y="4348"/>
                  <a:pt x="7121" y="4191"/>
                  <a:pt x="7310" y="4191"/>
                </a:cubicBezTo>
                <a:cubicBezTo>
                  <a:pt x="7499" y="4191"/>
                  <a:pt x="7657" y="4348"/>
                  <a:pt x="7657" y="4537"/>
                </a:cubicBezTo>
                <a:cubicBezTo>
                  <a:pt x="7657" y="4978"/>
                  <a:pt x="7940" y="5293"/>
                  <a:pt x="8255" y="5577"/>
                </a:cubicBezTo>
                <a:lnTo>
                  <a:pt x="9043" y="5577"/>
                </a:lnTo>
                <a:cubicBezTo>
                  <a:pt x="8602" y="5230"/>
                  <a:pt x="8224" y="4758"/>
                  <a:pt x="7877" y="3970"/>
                </a:cubicBezTo>
                <a:cubicBezTo>
                  <a:pt x="7783" y="3813"/>
                  <a:pt x="7877" y="3561"/>
                  <a:pt x="8066" y="3498"/>
                </a:cubicBezTo>
                <a:cubicBezTo>
                  <a:pt x="8108" y="3472"/>
                  <a:pt x="8155" y="3461"/>
                  <a:pt x="8203" y="3461"/>
                </a:cubicBezTo>
                <a:cubicBezTo>
                  <a:pt x="8333" y="3461"/>
                  <a:pt x="8470" y="3548"/>
                  <a:pt x="8539" y="3687"/>
                </a:cubicBezTo>
                <a:cubicBezTo>
                  <a:pt x="9326" y="5545"/>
                  <a:pt x="10807" y="5545"/>
                  <a:pt x="10807" y="5545"/>
                </a:cubicBezTo>
                <a:lnTo>
                  <a:pt x="11532" y="5545"/>
                </a:lnTo>
                <a:cubicBezTo>
                  <a:pt x="11689" y="5545"/>
                  <a:pt x="11847" y="5419"/>
                  <a:pt x="11878" y="5262"/>
                </a:cubicBezTo>
                <a:cubicBezTo>
                  <a:pt x="11721" y="5167"/>
                  <a:pt x="11626" y="5010"/>
                  <a:pt x="11469" y="4947"/>
                </a:cubicBezTo>
                <a:cubicBezTo>
                  <a:pt x="10366" y="4506"/>
                  <a:pt x="9988" y="3750"/>
                  <a:pt x="9641" y="3183"/>
                </a:cubicBezTo>
                <a:cubicBezTo>
                  <a:pt x="9358" y="2710"/>
                  <a:pt x="9106" y="2269"/>
                  <a:pt x="8602" y="2143"/>
                </a:cubicBezTo>
                <a:cubicBezTo>
                  <a:pt x="8535" y="2127"/>
                  <a:pt x="8466" y="2119"/>
                  <a:pt x="8393" y="2119"/>
                </a:cubicBezTo>
                <a:cubicBezTo>
                  <a:pt x="7880" y="2119"/>
                  <a:pt x="7197" y="2512"/>
                  <a:pt x="6176" y="3340"/>
                </a:cubicBezTo>
                <a:lnTo>
                  <a:pt x="6176" y="2017"/>
                </a:lnTo>
                <a:cubicBezTo>
                  <a:pt x="6554" y="1859"/>
                  <a:pt x="6869" y="1513"/>
                  <a:pt x="6869" y="1040"/>
                </a:cubicBezTo>
                <a:cubicBezTo>
                  <a:pt x="6869" y="442"/>
                  <a:pt x="6396" y="1"/>
                  <a:pt x="586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787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>
          <a:extLst>
            <a:ext uri="{FF2B5EF4-FFF2-40B4-BE49-F238E27FC236}">
              <a16:creationId xmlns:a16="http://schemas.microsoft.com/office/drawing/2014/main" id="{A6409431-1F79-2AAC-9875-A53CB94A4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129">
            <a:extLst>
              <a:ext uri="{FF2B5EF4-FFF2-40B4-BE49-F238E27FC236}">
                <a16:creationId xmlns:a16="http://schemas.microsoft.com/office/drawing/2014/main" id="{A2053551-F2C3-9A5A-719E-CDEAA4CA1F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Limpeza</a:t>
            </a:r>
          </a:p>
        </p:txBody>
      </p:sp>
      <p:sp>
        <p:nvSpPr>
          <p:cNvPr id="1885" name="Google Shape;1885;p129">
            <a:extLst>
              <a:ext uri="{FF2B5EF4-FFF2-40B4-BE49-F238E27FC236}">
                <a16:creationId xmlns:a16="http://schemas.microsoft.com/office/drawing/2014/main" id="{6D2551A5-7B18-8520-4486-63A0F36F72D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buSzPts val="1600"/>
            </a:pP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Remoção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de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hífen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'-' e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espaços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adjacentes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.</a:t>
            </a:r>
          </a:p>
          <a:p>
            <a:pPr indent="-330200">
              <a:buSzPts val="1600"/>
            </a:pPr>
            <a:endParaRPr lang="en">
              <a:solidFill>
                <a:schemeClr val="hlink"/>
              </a:solidFill>
              <a:uFill>
                <a:noFill/>
              </a:uFill>
            </a:endParaRPr>
          </a:p>
          <a:p>
            <a:pPr marL="127000" indent="0">
              <a:buSzPts val="1600"/>
              <a:buNone/>
            </a:pPr>
            <a:endParaRPr lang="en">
              <a:solidFill>
                <a:schemeClr val="hlink"/>
              </a:solidFill>
              <a:uFill>
                <a:noFill/>
              </a:uFill>
            </a:endParaRPr>
          </a:p>
          <a:p>
            <a:pPr marR="0">
              <a:buSzPts val="1600"/>
            </a:pPr>
            <a:endParaRPr lang="en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1886" name="Google Shape;1886;p129">
            <a:extLst>
              <a:ext uri="{FF2B5EF4-FFF2-40B4-BE49-F238E27FC236}">
                <a16:creationId xmlns:a16="http://schemas.microsoft.com/office/drawing/2014/main" id="{BAF4EAD1-86C5-D8EF-06A3-5069E479CE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1725" y="423858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err="1"/>
              <a:t>Limpeza</a:t>
            </a:r>
            <a:r>
              <a:rPr lang="en"/>
              <a:t> e </a:t>
            </a:r>
            <a:r>
              <a:rPr lang="en" err="1"/>
              <a:t>Marcação</a:t>
            </a:r>
            <a:endParaRPr lang="pt-PT" err="1"/>
          </a:p>
        </p:txBody>
      </p:sp>
      <p:sp>
        <p:nvSpPr>
          <p:cNvPr id="7" name="Google Shape;1884;p129">
            <a:extLst>
              <a:ext uri="{FF2B5EF4-FFF2-40B4-BE49-F238E27FC236}">
                <a16:creationId xmlns:a16="http://schemas.microsoft.com/office/drawing/2014/main" id="{30257834-EA9D-3DD3-F662-38DE310B3178}"/>
              </a:ext>
            </a:extLst>
          </p:cNvPr>
          <p:cNvSpPr txBox="1">
            <a:spLocks/>
          </p:cNvSpPr>
          <p:nvPr/>
        </p:nvSpPr>
        <p:spPr>
          <a:xfrm>
            <a:off x="2248938" y="2394176"/>
            <a:ext cx="1838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/>
            <a:r>
              <a:rPr lang="en"/>
              <a:t>Marcação</a:t>
            </a:r>
          </a:p>
        </p:txBody>
      </p:sp>
      <p:sp>
        <p:nvSpPr>
          <p:cNvPr id="9" name="Google Shape;1885;p129">
            <a:extLst>
              <a:ext uri="{FF2B5EF4-FFF2-40B4-BE49-F238E27FC236}">
                <a16:creationId xmlns:a16="http://schemas.microsoft.com/office/drawing/2014/main" id="{37E338A1-6CB2-8C61-004F-8A6C81A3EF0E}"/>
              </a:ext>
            </a:extLst>
          </p:cNvPr>
          <p:cNvSpPr txBox="1">
            <a:spLocks/>
          </p:cNvSpPr>
          <p:nvPr/>
        </p:nvSpPr>
        <p:spPr>
          <a:xfrm>
            <a:off x="2248938" y="2751176"/>
            <a:ext cx="5160300" cy="1136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50800" lvl="0" indent="-342900" algn="l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37495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30200">
              <a:buSzPts val="1600"/>
            </a:pP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Foi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definido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um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excerto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do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texto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,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começando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na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primeira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sigla e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acabando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na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última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.</a:t>
            </a:r>
          </a:p>
          <a:p>
            <a:pPr indent="-330200">
              <a:buSzPts val="1600"/>
            </a:pPr>
            <a:endParaRPr lang="en">
              <a:solidFill>
                <a:schemeClr val="hlink"/>
              </a:solidFill>
              <a:uFill>
                <a:noFill/>
              </a:uFill>
            </a:endParaRPr>
          </a:p>
          <a:p>
            <a:pPr marL="127000" indent="0">
              <a:buSzPts val="1600"/>
              <a:buFont typeface="Montserrat"/>
              <a:buNone/>
            </a:pPr>
            <a:endParaRPr lang="en">
              <a:solidFill>
                <a:schemeClr val="hlink"/>
              </a:solidFill>
              <a:uFill>
                <a:noFill/>
              </a:uFill>
            </a:endParaRPr>
          </a:p>
          <a:p>
            <a:pPr marR="0">
              <a:buSzPts val="1600"/>
            </a:pPr>
            <a:endParaRPr lang="en">
              <a:solidFill>
                <a:schemeClr val="hlink"/>
              </a:solidFill>
              <a:uFill>
                <a:noFill/>
              </a:uFill>
            </a:endParaRPr>
          </a:p>
        </p:txBody>
      </p:sp>
    </p:spTree>
    <p:extLst>
      <p:ext uri="{BB962C8B-B14F-4D97-AF65-F5344CB8AC3E}">
        <p14:creationId xmlns:p14="http://schemas.microsoft.com/office/powerpoint/2010/main" val="1591784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BC346BF9-6940-E821-51E9-6DC4BF8CC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>
            <a:extLst>
              <a:ext uri="{FF2B5EF4-FFF2-40B4-BE49-F238E27FC236}">
                <a16:creationId xmlns:a16="http://schemas.microsoft.com/office/drawing/2014/main" id="{2CEFE54B-BCBB-4A1F-5FA6-DB5A081785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1037" y="1288128"/>
            <a:ext cx="6789650" cy="2397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accent1"/>
                </a:solidFill>
              </a:rPr>
              <a:t>As </a:t>
            </a:r>
            <a:r>
              <a:rPr lang="en" err="1">
                <a:solidFill>
                  <a:schemeClr val="accent1"/>
                </a:solidFill>
              </a:rPr>
              <a:t>siglas</a:t>
            </a:r>
            <a:r>
              <a:rPr lang="en">
                <a:solidFill>
                  <a:schemeClr val="accent1"/>
                </a:solidFill>
              </a:rPr>
              <a:t> e </a:t>
            </a:r>
            <a:r>
              <a:rPr lang="en" err="1">
                <a:solidFill>
                  <a:schemeClr val="accent1"/>
                </a:solidFill>
              </a:rPr>
              <a:t>suas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definições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foram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extraídas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diretamente</a:t>
            </a:r>
            <a:r>
              <a:rPr lang="en">
                <a:solidFill>
                  <a:schemeClr val="accent1"/>
                </a:solidFill>
              </a:rPr>
              <a:t>:</a:t>
            </a:r>
          </a:p>
          <a:p>
            <a:pPr indent="-317500">
              <a:spcBef>
                <a:spcPts val="1000"/>
              </a:spcBef>
            </a:pPr>
            <a:r>
              <a:rPr lang="en">
                <a:solidFill>
                  <a:schemeClr val="accent1"/>
                </a:solidFill>
              </a:rPr>
              <a:t>As </a:t>
            </a:r>
            <a:r>
              <a:rPr lang="en" err="1">
                <a:solidFill>
                  <a:schemeClr val="accent1"/>
                </a:solidFill>
              </a:rPr>
              <a:t>siglas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em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negrito</a:t>
            </a:r>
            <a:r>
              <a:rPr lang="en">
                <a:solidFill>
                  <a:schemeClr val="accent1"/>
                </a:solidFill>
              </a:rPr>
              <a:t>, </a:t>
            </a:r>
            <a:r>
              <a:rPr lang="en" err="1">
                <a:solidFill>
                  <a:schemeClr val="accent1"/>
                </a:solidFill>
              </a:rPr>
              <a:t>delimitadas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pelas</a:t>
            </a:r>
            <a:r>
              <a:rPr lang="en">
                <a:solidFill>
                  <a:schemeClr val="accent1"/>
                </a:solidFill>
              </a:rPr>
              <a:t> tags &lt;b&gt; e &lt;/b&gt;.</a:t>
            </a:r>
            <a:endParaRPr lang="en-US">
              <a:solidFill>
                <a:schemeClr val="accent1"/>
              </a:solidFill>
            </a:endParaRPr>
          </a:p>
          <a:p>
            <a:pPr indent="-317500">
              <a:spcBef>
                <a:spcPts val="1000"/>
              </a:spcBef>
            </a:pPr>
            <a:r>
              <a:rPr lang="en">
                <a:solidFill>
                  <a:schemeClr val="accent1"/>
                </a:solidFill>
              </a:rPr>
              <a:t>As </a:t>
            </a:r>
            <a:r>
              <a:rPr lang="en" err="1">
                <a:solidFill>
                  <a:schemeClr val="accent1"/>
                </a:solidFill>
              </a:rPr>
              <a:t>definições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estavam</a:t>
            </a:r>
            <a:r>
              <a:rPr lang="en">
                <a:solidFill>
                  <a:schemeClr val="accent1"/>
                </a:solidFill>
              </a:rPr>
              <a:t> entre a sigla e a </a:t>
            </a:r>
            <a:r>
              <a:rPr lang="en" err="1">
                <a:solidFill>
                  <a:schemeClr val="accent1"/>
                </a:solidFill>
              </a:rPr>
              <a:t>próxima</a:t>
            </a:r>
            <a:r>
              <a:rPr lang="en">
                <a:solidFill>
                  <a:schemeClr val="accent1"/>
                </a:solidFill>
              </a:rPr>
              <a:t> sigla.</a:t>
            </a:r>
            <a:endParaRPr lang="en-US">
              <a:solidFill>
                <a:schemeClr val="accent1"/>
              </a:solidFill>
            </a:endParaRPr>
          </a:p>
          <a:p>
            <a:endParaRPr lang="en">
              <a:solidFill>
                <a:schemeClr val="accent1"/>
              </a:solidFill>
            </a:endParaRPr>
          </a:p>
          <a:p>
            <a:pPr marL="139700" indent="0">
              <a:spcBef>
                <a:spcPts val="1000"/>
              </a:spcBef>
              <a:buNone/>
            </a:pPr>
            <a:r>
              <a:rPr lang="en" err="1">
                <a:solidFill>
                  <a:schemeClr val="accent1"/>
                </a:solidFill>
              </a:rPr>
              <a:t>Dicionário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obtido</a:t>
            </a:r>
            <a:r>
              <a:rPr lang="en">
                <a:solidFill>
                  <a:schemeClr val="accent1"/>
                </a:solidFill>
              </a:rPr>
              <a:t>:</a:t>
            </a:r>
          </a:p>
          <a:p>
            <a:pPr indent="-317500">
              <a:spcBef>
                <a:spcPts val="1000"/>
              </a:spcBef>
            </a:pPr>
            <a:r>
              <a:rPr lang="en" err="1">
                <a:solidFill>
                  <a:schemeClr val="dk1"/>
                </a:solidFill>
              </a:rPr>
              <a:t>Ordenado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err="1">
                <a:solidFill>
                  <a:schemeClr val="dk1"/>
                </a:solidFill>
              </a:rPr>
              <a:t>alfabeticamente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err="1">
                <a:solidFill>
                  <a:schemeClr val="dk1"/>
                </a:solidFill>
              </a:rPr>
              <a:t>por</a:t>
            </a:r>
            <a:r>
              <a:rPr lang="en">
                <a:solidFill>
                  <a:schemeClr val="dk1"/>
                </a:solidFill>
              </a:rPr>
              <a:t> sigla</a:t>
            </a:r>
          </a:p>
          <a:p>
            <a:pPr indent="-317500">
              <a:spcBef>
                <a:spcPts val="1000"/>
              </a:spcBef>
            </a:pPr>
            <a:r>
              <a:rPr lang="en">
                <a:solidFill>
                  <a:schemeClr val="dk1"/>
                </a:solidFill>
              </a:rPr>
              <a:t>Sigla: </a:t>
            </a:r>
            <a:r>
              <a:rPr lang="en" err="1">
                <a:solidFill>
                  <a:schemeClr val="dk1"/>
                </a:solidFill>
              </a:rPr>
              <a:t>definição</a:t>
            </a:r>
          </a:p>
          <a:p>
            <a:pPr marL="0" indent="0">
              <a:spcBef>
                <a:spcPts val="1000"/>
              </a:spcBef>
              <a:buNone/>
            </a:pPr>
            <a:endParaRPr lang="en">
              <a:solidFill>
                <a:schemeClr val="dk1"/>
              </a:solidFill>
            </a:endParaRPr>
          </a:p>
        </p:txBody>
      </p:sp>
      <p:sp>
        <p:nvSpPr>
          <p:cNvPr id="560" name="Google Shape;560;p67">
            <a:extLst>
              <a:ext uri="{FF2B5EF4-FFF2-40B4-BE49-F238E27FC236}">
                <a16:creationId xmlns:a16="http://schemas.microsoft.com/office/drawing/2014/main" id="{A237D92D-35A8-8B2B-ECFD-BAF0931992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Extração</a:t>
            </a:r>
            <a:r>
              <a:rPr lang="en"/>
              <a:t> de </a:t>
            </a:r>
            <a:r>
              <a:rPr lang="en" err="1"/>
              <a:t>Siglas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94677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>
          <a:extLst>
            <a:ext uri="{FF2B5EF4-FFF2-40B4-BE49-F238E27FC236}">
              <a16:creationId xmlns:a16="http://schemas.microsoft.com/office/drawing/2014/main" id="{066F7FAE-00CC-45ED-39DC-4D89027F2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3">
            <a:extLst>
              <a:ext uri="{FF2B5EF4-FFF2-40B4-BE49-F238E27FC236}">
                <a16:creationId xmlns:a16="http://schemas.microsoft.com/office/drawing/2014/main" id="{8FD92198-B5B3-60C4-8A6D-DB015C3AAF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94656"/>
            <a:ext cx="2336400" cy="8971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chemeClr val="bg2"/>
                </a:solidFill>
              </a:rPr>
              <a:t>Ficheiros</a:t>
            </a:r>
            <a:br>
              <a:rPr lang="en">
                <a:solidFill>
                  <a:schemeClr val="bg2"/>
                </a:solidFill>
              </a:rPr>
            </a:br>
            <a:r>
              <a:rPr lang="en" err="1">
                <a:solidFill>
                  <a:schemeClr val="bg2"/>
                </a:solidFill>
              </a:rPr>
              <a:t>Processados</a:t>
            </a:r>
            <a:endParaRPr lang="pt-PT">
              <a:solidFill>
                <a:schemeClr val="bg2"/>
              </a:solidFill>
            </a:endParaRPr>
          </a:p>
        </p:txBody>
      </p:sp>
      <p:sp>
        <p:nvSpPr>
          <p:cNvPr id="520" name="Google Shape;520;p63">
            <a:extLst>
              <a:ext uri="{FF2B5EF4-FFF2-40B4-BE49-F238E27FC236}">
                <a16:creationId xmlns:a16="http://schemas.microsoft.com/office/drawing/2014/main" id="{1D3ECFE0-4B56-6384-3712-2B29BAC345E9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166400" y="92070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521" name="Google Shape;521;p63">
            <a:extLst>
              <a:ext uri="{FF2B5EF4-FFF2-40B4-BE49-F238E27FC236}">
                <a16:creationId xmlns:a16="http://schemas.microsoft.com/office/drawing/2014/main" id="{C40FFA49-D30E-7B2D-DBD3-88997D688697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1522287" y="2864899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22" name="Google Shape;522;p63">
            <a:extLst>
              <a:ext uri="{FF2B5EF4-FFF2-40B4-BE49-F238E27FC236}">
                <a16:creationId xmlns:a16="http://schemas.microsoft.com/office/drawing/2014/main" id="{F2A2630A-997D-6496-C2A5-B84323913A4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82600" y="92070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23" name="Google Shape;523;p63">
            <a:extLst>
              <a:ext uri="{FF2B5EF4-FFF2-40B4-BE49-F238E27FC236}">
                <a16:creationId xmlns:a16="http://schemas.microsoft.com/office/drawing/2014/main" id="{C2CA19F6-EACB-0F0B-2423-50791734559B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3442415" y="1494871"/>
            <a:ext cx="2336400" cy="1223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err="1">
                <a:solidFill>
                  <a:schemeClr val="tx1"/>
                </a:solidFill>
              </a:rPr>
              <a:t>Glossário</a:t>
            </a:r>
            <a:r>
              <a:rPr lang="en">
                <a:solidFill>
                  <a:schemeClr val="tx1"/>
                </a:solidFill>
              </a:rPr>
              <a:t> de </a:t>
            </a:r>
            <a:r>
              <a:rPr lang="en" err="1">
                <a:solidFill>
                  <a:schemeClr val="tx1"/>
                </a:solidFill>
              </a:rPr>
              <a:t>Neologismos</a:t>
            </a:r>
            <a:r>
              <a:rPr lang="en">
                <a:solidFill>
                  <a:schemeClr val="tx1"/>
                </a:solidFill>
              </a:rPr>
              <a:t> da </a:t>
            </a:r>
            <a:r>
              <a:rPr lang="en" err="1">
                <a:solidFill>
                  <a:schemeClr val="tx1"/>
                </a:solidFill>
              </a:rPr>
              <a:t>Saúde</a:t>
            </a:r>
            <a:r>
              <a:rPr lang="en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25" name="Google Shape;525;p63">
            <a:extLst>
              <a:ext uri="{FF2B5EF4-FFF2-40B4-BE49-F238E27FC236}">
                <a16:creationId xmlns:a16="http://schemas.microsoft.com/office/drawing/2014/main" id="{9BDE1E6C-099E-E550-218C-835A5087FC7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87600" y="1494656"/>
            <a:ext cx="2336400" cy="1222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  <a:buFont typeface="Arial"/>
            </a:pPr>
            <a:r>
              <a:rPr lang="en" err="1">
                <a:solidFill>
                  <a:schemeClr val="tx1"/>
                </a:solidFill>
              </a:rPr>
              <a:t>Diccionari</a:t>
            </a:r>
            <a:r>
              <a:rPr lang="en">
                <a:solidFill>
                  <a:schemeClr val="tx1"/>
                </a:solidFill>
              </a:rPr>
              <a:t> </a:t>
            </a:r>
            <a:r>
              <a:rPr lang="en" err="1">
                <a:solidFill>
                  <a:schemeClr val="tx1"/>
                </a:solidFill>
              </a:rPr>
              <a:t>Multilinguee</a:t>
            </a:r>
            <a:r>
              <a:rPr lang="en">
                <a:solidFill>
                  <a:schemeClr val="tx1"/>
                </a:solidFill>
              </a:rPr>
              <a:t> de la Covid 19</a:t>
            </a:r>
            <a:endParaRPr lang="pt-PT">
              <a:solidFill>
                <a:schemeClr val="tx1"/>
              </a:solidFill>
            </a:endParaRPr>
          </a:p>
        </p:txBody>
      </p:sp>
      <p:sp>
        <p:nvSpPr>
          <p:cNvPr id="526" name="Google Shape;526;p63">
            <a:extLst>
              <a:ext uri="{FF2B5EF4-FFF2-40B4-BE49-F238E27FC236}">
                <a16:creationId xmlns:a16="http://schemas.microsoft.com/office/drawing/2014/main" id="{CCF2561B-C571-CF17-6C3E-B0BA1D44CE1A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6850200" y="920700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527" name="Google Shape;527;p63">
            <a:extLst>
              <a:ext uri="{FF2B5EF4-FFF2-40B4-BE49-F238E27FC236}">
                <a16:creationId xmlns:a16="http://schemas.microsoft.com/office/drawing/2014/main" id="{E05B41A1-EBD9-6AB2-AA55-332EC8322AAE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27937" y="3440579"/>
            <a:ext cx="2336400" cy="12146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en" err="1">
                <a:solidFill>
                  <a:schemeClr val="tx1"/>
                </a:solidFill>
              </a:rPr>
              <a:t>Glossário</a:t>
            </a:r>
            <a:r>
              <a:rPr lang="en">
                <a:solidFill>
                  <a:schemeClr val="tx1"/>
                </a:solidFill>
              </a:rPr>
              <a:t> do </a:t>
            </a:r>
            <a:r>
              <a:rPr lang="en" err="1">
                <a:solidFill>
                  <a:schemeClr val="tx1"/>
                </a:solidFill>
              </a:rPr>
              <a:t>Ministério</a:t>
            </a:r>
            <a:r>
              <a:rPr lang="en">
                <a:solidFill>
                  <a:schemeClr val="tx1"/>
                </a:solidFill>
              </a:rPr>
              <a:t> da </a:t>
            </a:r>
            <a:r>
              <a:rPr lang="en" err="1">
                <a:solidFill>
                  <a:schemeClr val="tx1"/>
                </a:solidFill>
              </a:rPr>
              <a:t>Saúde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29" name="Google Shape;529;p63">
            <a:extLst>
              <a:ext uri="{FF2B5EF4-FFF2-40B4-BE49-F238E27FC236}">
                <a16:creationId xmlns:a16="http://schemas.microsoft.com/office/drawing/2014/main" id="{9AF8EF02-6186-BC4E-0E29-C045AA50F88D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3443488" y="3440579"/>
            <a:ext cx="2336400" cy="1381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err="1">
                <a:solidFill>
                  <a:schemeClr val="accent1"/>
                </a:solidFill>
              </a:rPr>
              <a:t>Glossário</a:t>
            </a:r>
            <a:r>
              <a:rPr lang="en" sz="2000">
                <a:solidFill>
                  <a:schemeClr val="accent1"/>
                </a:solidFill>
              </a:rPr>
              <a:t> de Termos </a:t>
            </a:r>
            <a:r>
              <a:rPr lang="en" sz="2000" err="1">
                <a:solidFill>
                  <a:schemeClr val="accent1"/>
                </a:solidFill>
              </a:rPr>
              <a:t>Médicos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lang="en" sz="2000" err="1">
                <a:solidFill>
                  <a:schemeClr val="accent1"/>
                </a:solidFill>
              </a:rPr>
              <a:t>Técnicos</a:t>
            </a:r>
            <a:r>
              <a:rPr lang="en" sz="2000">
                <a:solidFill>
                  <a:schemeClr val="accent1"/>
                </a:solidFill>
              </a:rPr>
              <a:t> e Populares</a:t>
            </a:r>
            <a:endParaRPr lang="pt-PT" sz="2000">
              <a:solidFill>
                <a:schemeClr val="accent1"/>
              </a:solidFill>
            </a:endParaRPr>
          </a:p>
        </p:txBody>
      </p:sp>
      <p:sp>
        <p:nvSpPr>
          <p:cNvPr id="530" name="Google Shape;530;p63">
            <a:extLst>
              <a:ext uri="{FF2B5EF4-FFF2-40B4-BE49-F238E27FC236}">
                <a16:creationId xmlns:a16="http://schemas.microsoft.com/office/drawing/2014/main" id="{7B7BABD1-7B22-EB70-74DB-2E665E1BC5A4}"/>
              </a:ext>
            </a:extLst>
          </p:cNvPr>
          <p:cNvSpPr txBox="1">
            <a:spLocks noGrp="1"/>
          </p:cNvSpPr>
          <p:nvPr>
            <p:ph type="title" idx="16"/>
          </p:nvPr>
        </p:nvSpPr>
        <p:spPr>
          <a:xfrm>
            <a:off x="4206088" y="2864899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05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2" name="Google Shape;532;p63">
            <a:extLst>
              <a:ext uri="{FF2B5EF4-FFF2-40B4-BE49-F238E27FC236}">
                <a16:creationId xmlns:a16="http://schemas.microsoft.com/office/drawing/2014/main" id="{378AB01E-E630-3E79-1678-31E9CDC71CA3}"/>
              </a:ext>
            </a:extLst>
          </p:cNvPr>
          <p:cNvSpPr txBox="1">
            <a:spLocks noGrp="1"/>
          </p:cNvSpPr>
          <p:nvPr>
            <p:ph type="title" idx="18"/>
          </p:nvPr>
        </p:nvSpPr>
        <p:spPr>
          <a:xfrm>
            <a:off x="6091153" y="3595253"/>
            <a:ext cx="2449288" cy="805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chemeClr val="accent1"/>
                </a:solidFill>
              </a:rPr>
              <a:t>Concatenação</a:t>
            </a:r>
            <a:r>
              <a:rPr lang="en">
                <a:solidFill>
                  <a:schemeClr val="accent1"/>
                </a:solidFill>
              </a:rPr>
              <a:t> do </a:t>
            </a:r>
            <a:r>
              <a:rPr lang="en" err="1">
                <a:solidFill>
                  <a:schemeClr val="accent1"/>
                </a:solidFill>
              </a:rPr>
              <a:t>Conteúdo</a:t>
            </a:r>
            <a:endParaRPr lang="en">
              <a:solidFill>
                <a:schemeClr val="accent1"/>
              </a:solidFill>
            </a:endParaRPr>
          </a:p>
        </p:txBody>
      </p:sp>
      <p:sp>
        <p:nvSpPr>
          <p:cNvPr id="533" name="Google Shape;533;p63">
            <a:extLst>
              <a:ext uri="{FF2B5EF4-FFF2-40B4-BE49-F238E27FC236}">
                <a16:creationId xmlns:a16="http://schemas.microsoft.com/office/drawing/2014/main" id="{3CDA7E54-B76D-EB98-1AE7-0E478CB333D0}"/>
              </a:ext>
            </a:extLst>
          </p:cNvPr>
          <p:cNvSpPr txBox="1">
            <a:spLocks noGrp="1"/>
          </p:cNvSpPr>
          <p:nvPr>
            <p:ph type="title" idx="19"/>
          </p:nvPr>
        </p:nvSpPr>
        <p:spPr>
          <a:xfrm>
            <a:off x="6889887" y="2864899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06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35" name="Google Shape;535;p63">
            <a:extLst>
              <a:ext uri="{FF2B5EF4-FFF2-40B4-BE49-F238E27FC236}">
                <a16:creationId xmlns:a16="http://schemas.microsoft.com/office/drawing/2014/main" id="{BCC43A99-FCED-06DB-6D31-2AD4B82B8B51}"/>
              </a:ext>
            </a:extLst>
          </p:cNvPr>
          <p:cNvSpPr txBox="1">
            <a:spLocks noGrp="1"/>
          </p:cNvSpPr>
          <p:nvPr>
            <p:ph type="title" idx="21"/>
          </p:nvPr>
        </p:nvSpPr>
        <p:spPr>
          <a:xfrm>
            <a:off x="2332400" y="318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Índice</a:t>
            </a:r>
            <a:endParaRPr lang="pt-PT" err="1"/>
          </a:p>
        </p:txBody>
      </p:sp>
    </p:spTree>
    <p:extLst>
      <p:ext uri="{BB962C8B-B14F-4D97-AF65-F5344CB8AC3E}">
        <p14:creationId xmlns:p14="http://schemas.microsoft.com/office/powerpoint/2010/main" val="4008455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10F87A8B-5A77-0833-FD85-9D69E9E18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>
            <a:extLst>
              <a:ext uri="{FF2B5EF4-FFF2-40B4-BE49-F238E27FC236}">
                <a16:creationId xmlns:a16="http://schemas.microsoft.com/office/drawing/2014/main" id="{87F588CD-1041-43DF-DE90-A3377C13DC4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1037" y="1014182"/>
            <a:ext cx="6811216" cy="11873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err="1">
                <a:solidFill>
                  <a:schemeClr val="accent1"/>
                </a:solidFill>
              </a:rPr>
              <a:t>Os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termos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foram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extraídos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diretamente</a:t>
            </a:r>
            <a:r>
              <a:rPr lang="en">
                <a:solidFill>
                  <a:schemeClr val="accent1"/>
                </a:solidFill>
              </a:rPr>
              <a:t>:</a:t>
            </a:r>
          </a:p>
          <a:p>
            <a:pPr indent="-317500">
              <a:spcBef>
                <a:spcPts val="1000"/>
              </a:spcBef>
            </a:pPr>
            <a:r>
              <a:rPr lang="en">
                <a:solidFill>
                  <a:schemeClr val="accent1"/>
                </a:solidFill>
              </a:rPr>
              <a:t>Nome do </a:t>
            </a:r>
            <a:r>
              <a:rPr lang="en" err="1">
                <a:solidFill>
                  <a:schemeClr val="accent1"/>
                </a:solidFill>
              </a:rPr>
              <a:t>termo</a:t>
            </a:r>
            <a:endParaRPr lang="en">
              <a:solidFill>
                <a:schemeClr val="accent1"/>
              </a:solidFill>
            </a:endParaRPr>
          </a:p>
          <a:p>
            <a:pPr indent="-317500"/>
            <a:r>
              <a:rPr lang="en" err="1">
                <a:solidFill>
                  <a:schemeClr val="accent1"/>
                </a:solidFill>
              </a:rPr>
              <a:t>Categoria</a:t>
            </a:r>
            <a:endParaRPr lang="en">
              <a:solidFill>
                <a:schemeClr val="accent1"/>
              </a:solidFill>
            </a:endParaRPr>
          </a:p>
          <a:p>
            <a:pPr indent="-317500"/>
            <a:r>
              <a:rPr lang="en" err="1">
                <a:solidFill>
                  <a:schemeClr val="accent1"/>
                </a:solidFill>
              </a:rPr>
              <a:t>Descrição</a:t>
            </a:r>
            <a:endParaRPr lang="en">
              <a:solidFill>
                <a:schemeClr val="accent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">
              <a:solidFill>
                <a:schemeClr val="accent1"/>
              </a:solidFill>
            </a:endParaRPr>
          </a:p>
        </p:txBody>
      </p:sp>
      <p:sp>
        <p:nvSpPr>
          <p:cNvPr id="560" name="Google Shape;560;p67">
            <a:extLst>
              <a:ext uri="{FF2B5EF4-FFF2-40B4-BE49-F238E27FC236}">
                <a16:creationId xmlns:a16="http://schemas.microsoft.com/office/drawing/2014/main" id="{C93D4258-823C-52C7-D3E4-5002802AB2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Extração</a:t>
            </a:r>
            <a:r>
              <a:rPr lang="en"/>
              <a:t> de Termos</a:t>
            </a:r>
            <a:endParaRPr lang="en-US"/>
          </a:p>
        </p:txBody>
      </p:sp>
      <p:sp>
        <p:nvSpPr>
          <p:cNvPr id="4" name="Google Shape;559;p67">
            <a:extLst>
              <a:ext uri="{FF2B5EF4-FFF2-40B4-BE49-F238E27FC236}">
                <a16:creationId xmlns:a16="http://schemas.microsoft.com/office/drawing/2014/main" id="{12123392-88CA-962B-B5A2-2BFECAC43292}"/>
              </a:ext>
            </a:extLst>
          </p:cNvPr>
          <p:cNvSpPr txBox="1">
            <a:spLocks/>
          </p:cNvSpPr>
          <p:nvPr/>
        </p:nvSpPr>
        <p:spPr>
          <a:xfrm>
            <a:off x="1108708" y="3442923"/>
            <a:ext cx="6936884" cy="119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None/>
            </a:pPr>
            <a:r>
              <a:rPr lang="en-US" err="1">
                <a:solidFill>
                  <a:schemeClr val="accent1"/>
                </a:solidFill>
              </a:rPr>
              <a:t>Dicionário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obtido</a:t>
            </a:r>
            <a:r>
              <a:rPr lang="en-US">
                <a:solidFill>
                  <a:schemeClr val="accent1"/>
                </a:solidFill>
              </a:rPr>
              <a:t>:</a:t>
            </a:r>
          </a:p>
          <a:p>
            <a:pPr indent="-317500">
              <a:spcBef>
                <a:spcPts val="1000"/>
              </a:spcBef>
            </a:pPr>
            <a:r>
              <a:rPr lang="en-US" err="1">
                <a:solidFill>
                  <a:schemeClr val="accent1"/>
                </a:solidFill>
              </a:rPr>
              <a:t>Ordenado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por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alfabeticamente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por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categorias</a:t>
            </a:r>
            <a:r>
              <a:rPr lang="en-US">
                <a:solidFill>
                  <a:schemeClr val="accent1"/>
                </a:solidFill>
              </a:rPr>
              <a:t> ("Sem </a:t>
            </a:r>
            <a:r>
              <a:rPr lang="en-US" err="1">
                <a:solidFill>
                  <a:schemeClr val="accent1"/>
                </a:solidFill>
              </a:rPr>
              <a:t>Categoria</a:t>
            </a:r>
            <a:r>
              <a:rPr lang="en-US">
                <a:solidFill>
                  <a:schemeClr val="accent1"/>
                </a:solidFill>
              </a:rPr>
              <a:t>" no final)</a:t>
            </a:r>
          </a:p>
          <a:p>
            <a:pPr indent="-317500"/>
            <a:r>
              <a:rPr lang="en-US" err="1">
                <a:solidFill>
                  <a:schemeClr val="accent1"/>
                </a:solidFill>
              </a:rPr>
              <a:t>Dentro</a:t>
            </a:r>
            <a:r>
              <a:rPr lang="en-US">
                <a:solidFill>
                  <a:schemeClr val="accent1"/>
                </a:solidFill>
              </a:rPr>
              <a:t> de </a:t>
            </a:r>
            <a:r>
              <a:rPr lang="en-US" err="1">
                <a:solidFill>
                  <a:schemeClr val="accent1"/>
                </a:solidFill>
              </a:rPr>
              <a:t>cada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categoria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existem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vários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dicionários</a:t>
            </a:r>
            <a:r>
              <a:rPr lang="en-US">
                <a:solidFill>
                  <a:schemeClr val="accent1"/>
                </a:solidFill>
              </a:rPr>
              <a:t> Nome: </a:t>
            </a:r>
            <a:r>
              <a:rPr lang="en-US" err="1">
                <a:solidFill>
                  <a:schemeClr val="accent1"/>
                </a:solidFill>
              </a:rPr>
              <a:t>Descrição</a:t>
            </a:r>
            <a:endParaRPr lang="en-US">
              <a:solidFill>
                <a:schemeClr val="accent1"/>
              </a:solidFill>
            </a:endParaRPr>
          </a:p>
          <a:p>
            <a:pPr marL="0" indent="0">
              <a:spcBef>
                <a:spcPts val="1000"/>
              </a:spcBef>
              <a:buFont typeface="Montserrat"/>
              <a:buNone/>
            </a:pPr>
            <a:endParaRPr lang="en-US">
              <a:solidFill>
                <a:schemeClr val="dk1"/>
              </a:solidFill>
            </a:endParaRPr>
          </a:p>
        </p:txBody>
      </p:sp>
      <p:sp>
        <p:nvSpPr>
          <p:cNvPr id="3" name="Google Shape;559;p67">
            <a:extLst>
              <a:ext uri="{FF2B5EF4-FFF2-40B4-BE49-F238E27FC236}">
                <a16:creationId xmlns:a16="http://schemas.microsoft.com/office/drawing/2014/main" id="{F8370C8C-4AA1-6A77-3C1E-2F5A5AF9B63C}"/>
              </a:ext>
            </a:extLst>
          </p:cNvPr>
          <p:cNvSpPr txBox="1">
            <a:spLocks/>
          </p:cNvSpPr>
          <p:nvPr/>
        </p:nvSpPr>
        <p:spPr>
          <a:xfrm>
            <a:off x="1167029" y="2202044"/>
            <a:ext cx="6811216" cy="1187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None/>
            </a:pPr>
            <a:r>
              <a:rPr lang="en" err="1">
                <a:solidFill>
                  <a:schemeClr val="accent1"/>
                </a:solidFill>
              </a:rPr>
              <a:t>Exceções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sem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categoria</a:t>
            </a:r>
            <a:r>
              <a:rPr lang="en">
                <a:solidFill>
                  <a:schemeClr val="accent1"/>
                </a:solidFill>
              </a:rPr>
              <a:t>:</a:t>
            </a:r>
          </a:p>
          <a:p>
            <a:pPr indent="-317500">
              <a:spcBef>
                <a:spcPts val="1000"/>
              </a:spcBef>
            </a:pPr>
            <a:r>
              <a:rPr lang="en">
                <a:solidFill>
                  <a:schemeClr val="accent1"/>
                </a:solidFill>
              </a:rPr>
              <a:t>Nome do </a:t>
            </a:r>
            <a:r>
              <a:rPr lang="en" err="1">
                <a:solidFill>
                  <a:schemeClr val="accent1"/>
                </a:solidFill>
              </a:rPr>
              <a:t>termo</a:t>
            </a:r>
            <a:endParaRPr lang="en">
              <a:solidFill>
                <a:schemeClr val="accent1"/>
              </a:solidFill>
            </a:endParaRPr>
          </a:p>
          <a:p>
            <a:pPr indent="-317500"/>
            <a:r>
              <a:rPr lang="en" err="1">
                <a:solidFill>
                  <a:schemeClr val="accent1"/>
                </a:solidFill>
              </a:rPr>
              <a:t>Descrição</a:t>
            </a:r>
            <a:r>
              <a:rPr lang="en">
                <a:solidFill>
                  <a:schemeClr val="accent1"/>
                </a:solidFill>
              </a:rPr>
              <a:t> (</a:t>
            </a:r>
            <a:r>
              <a:rPr lang="en" err="1">
                <a:solidFill>
                  <a:schemeClr val="accent1"/>
                </a:solidFill>
              </a:rPr>
              <a:t>referencia</a:t>
            </a:r>
            <a:r>
              <a:rPr lang="en">
                <a:solidFill>
                  <a:schemeClr val="accent1"/>
                </a:solidFill>
              </a:rPr>
              <a:t> outro </a:t>
            </a:r>
            <a:r>
              <a:rPr lang="en" err="1">
                <a:solidFill>
                  <a:schemeClr val="accent1"/>
                </a:solidFill>
              </a:rPr>
              <a:t>termo</a:t>
            </a:r>
            <a:r>
              <a:rPr lang="en">
                <a:solidFill>
                  <a:schemeClr val="accent1"/>
                </a:solidFill>
              </a:rPr>
              <a:t>)</a:t>
            </a:r>
          </a:p>
          <a:p>
            <a:pPr indent="-317500"/>
            <a:r>
              <a:rPr lang="en">
                <a:solidFill>
                  <a:schemeClr val="accent1"/>
                </a:solidFill>
              </a:rPr>
              <a:t>"Sem </a:t>
            </a:r>
            <a:r>
              <a:rPr lang="en" err="1">
                <a:solidFill>
                  <a:schemeClr val="accent1"/>
                </a:solidFill>
              </a:rPr>
              <a:t>Categoria</a:t>
            </a:r>
            <a:r>
              <a:rPr lang="en">
                <a:solidFill>
                  <a:schemeClr val="accent1"/>
                </a:solidFill>
              </a:rPr>
              <a:t>" </a:t>
            </a:r>
            <a:r>
              <a:rPr lang="en" err="1">
                <a:solidFill>
                  <a:schemeClr val="accent1"/>
                </a:solidFill>
              </a:rPr>
              <a:t>atribuído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como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substituto</a:t>
            </a:r>
            <a:r>
              <a:rPr lang="en">
                <a:solidFill>
                  <a:schemeClr val="accent1"/>
                </a:solidFill>
              </a:rPr>
              <a:t> a </a:t>
            </a:r>
            <a:r>
              <a:rPr lang="en" err="1">
                <a:solidFill>
                  <a:schemeClr val="accent1"/>
                </a:solidFill>
              </a:rPr>
              <a:t>categoria</a:t>
            </a:r>
            <a:endParaRPr lang="en">
              <a:solidFill>
                <a:schemeClr val="accent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8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0720C6DC-5789-97EE-3F1B-E1B164549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1">
            <a:extLst>
              <a:ext uri="{FF2B5EF4-FFF2-40B4-BE49-F238E27FC236}">
                <a16:creationId xmlns:a16="http://schemas.microsoft.com/office/drawing/2014/main" id="{C5376475-D42A-4355-7501-2CF6F968AC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38" y="2511800"/>
            <a:ext cx="5297687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err="1"/>
              <a:t>Glossário</a:t>
            </a:r>
            <a:r>
              <a:rPr lang="en"/>
              <a:t> de Termos </a:t>
            </a:r>
            <a:r>
              <a:rPr lang="en" err="1"/>
              <a:t>Médicos</a:t>
            </a:r>
            <a:r>
              <a:rPr lang="en"/>
              <a:t> </a:t>
            </a:r>
            <a:r>
              <a:rPr lang="en" err="1"/>
              <a:t>Técnicos</a:t>
            </a:r>
            <a:r>
              <a:rPr lang="en"/>
              <a:t> e Populares </a:t>
            </a:r>
            <a:r>
              <a:rPr lang="en" sz="2400"/>
              <a:t> </a:t>
            </a:r>
            <a:endParaRPr/>
          </a:p>
        </p:txBody>
      </p:sp>
      <p:sp>
        <p:nvSpPr>
          <p:cNvPr id="586" name="Google Shape;586;p71">
            <a:extLst>
              <a:ext uri="{FF2B5EF4-FFF2-40B4-BE49-F238E27FC236}">
                <a16:creationId xmlns:a16="http://schemas.microsoft.com/office/drawing/2014/main" id="{FE63EE59-9B43-B0C3-CB38-E6AC00BEBE2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" name="Google Shape;7039;p144">
            <a:extLst>
              <a:ext uri="{FF2B5EF4-FFF2-40B4-BE49-F238E27FC236}">
                <a16:creationId xmlns:a16="http://schemas.microsoft.com/office/drawing/2014/main" id="{71C60576-6DF3-2554-CEA6-04C556DC9960}"/>
              </a:ext>
            </a:extLst>
          </p:cNvPr>
          <p:cNvGrpSpPr/>
          <p:nvPr/>
        </p:nvGrpSpPr>
        <p:grpSpPr>
          <a:xfrm>
            <a:off x="7048002" y="1518791"/>
            <a:ext cx="1340751" cy="1236609"/>
            <a:chOff x="-28461325" y="3545475"/>
            <a:chExt cx="296950" cy="296175"/>
          </a:xfrm>
          <a:solidFill>
            <a:schemeClr val="accent1"/>
          </a:solidFill>
        </p:grpSpPr>
        <p:sp>
          <p:nvSpPr>
            <p:cNvPr id="3" name="Google Shape;7040;p144">
              <a:extLst>
                <a:ext uri="{FF2B5EF4-FFF2-40B4-BE49-F238E27FC236}">
                  <a16:creationId xmlns:a16="http://schemas.microsoft.com/office/drawing/2014/main" id="{60F0D91B-437A-E756-9483-1B4EC49E89EA}"/>
                </a:ext>
              </a:extLst>
            </p:cNvPr>
            <p:cNvSpPr/>
            <p:nvPr/>
          </p:nvSpPr>
          <p:spPr>
            <a:xfrm>
              <a:off x="-28461325" y="3666775"/>
              <a:ext cx="34675" cy="52775"/>
            </a:xfrm>
            <a:custGeom>
              <a:avLst/>
              <a:gdLst/>
              <a:ahLst/>
              <a:cxnLst/>
              <a:rect l="l" t="t" r="r" b="b"/>
              <a:pathLst>
                <a:path w="1387" h="2111" extrusionOk="0">
                  <a:moveTo>
                    <a:pt x="0" y="0"/>
                  </a:moveTo>
                  <a:lnTo>
                    <a:pt x="0" y="2111"/>
                  </a:lnTo>
                  <a:lnTo>
                    <a:pt x="1386" y="2111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041;p144">
              <a:extLst>
                <a:ext uri="{FF2B5EF4-FFF2-40B4-BE49-F238E27FC236}">
                  <a16:creationId xmlns:a16="http://schemas.microsoft.com/office/drawing/2014/main" id="{09F5630F-3CF0-ABA3-5C54-DEAE41B144C5}"/>
                </a:ext>
              </a:extLst>
            </p:cNvPr>
            <p:cNvSpPr/>
            <p:nvPr/>
          </p:nvSpPr>
          <p:spPr>
            <a:xfrm>
              <a:off x="-28461325" y="3737650"/>
              <a:ext cx="52775" cy="17350"/>
            </a:xfrm>
            <a:custGeom>
              <a:avLst/>
              <a:gdLst/>
              <a:ahLst/>
              <a:cxnLst/>
              <a:rect l="l" t="t" r="r" b="b"/>
              <a:pathLst>
                <a:path w="2111" h="694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6"/>
                    <a:pt x="2111" y="347"/>
                  </a:cubicBez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42;p144">
              <a:extLst>
                <a:ext uri="{FF2B5EF4-FFF2-40B4-BE49-F238E27FC236}">
                  <a16:creationId xmlns:a16="http://schemas.microsoft.com/office/drawing/2014/main" id="{67713972-0FC1-73E8-7C6D-512779A57531}"/>
                </a:ext>
              </a:extLst>
            </p:cNvPr>
            <p:cNvSpPr/>
            <p:nvPr/>
          </p:nvSpPr>
          <p:spPr>
            <a:xfrm>
              <a:off x="-28461325" y="3632100"/>
              <a:ext cx="52775" cy="17375"/>
            </a:xfrm>
            <a:custGeom>
              <a:avLst/>
              <a:gdLst/>
              <a:ahLst/>
              <a:cxnLst/>
              <a:rect l="l" t="t" r="r" b="b"/>
              <a:pathLst>
                <a:path w="2111" h="695" extrusionOk="0">
                  <a:moveTo>
                    <a:pt x="0" y="1"/>
                  </a:moveTo>
                  <a:lnTo>
                    <a:pt x="0" y="694"/>
                  </a:lnTo>
                  <a:lnTo>
                    <a:pt x="1733" y="694"/>
                  </a:lnTo>
                  <a:cubicBezTo>
                    <a:pt x="1954" y="694"/>
                    <a:pt x="2111" y="537"/>
                    <a:pt x="2111" y="348"/>
                  </a:cubicBez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43;p144">
              <a:extLst>
                <a:ext uri="{FF2B5EF4-FFF2-40B4-BE49-F238E27FC236}">
                  <a16:creationId xmlns:a16="http://schemas.microsoft.com/office/drawing/2014/main" id="{DB041AC0-1D9A-1619-1B9F-613F9E1A4D5E}"/>
                </a:ext>
              </a:extLst>
            </p:cNvPr>
            <p:cNvSpPr/>
            <p:nvPr/>
          </p:nvSpPr>
          <p:spPr>
            <a:xfrm>
              <a:off x="-28460550" y="3545475"/>
              <a:ext cx="296175" cy="296175"/>
            </a:xfrm>
            <a:custGeom>
              <a:avLst/>
              <a:gdLst/>
              <a:ahLst/>
              <a:cxnLst/>
              <a:rect l="l" t="t" r="r" b="b"/>
              <a:pathLst>
                <a:path w="11847" h="11847" extrusionOk="0">
                  <a:moveTo>
                    <a:pt x="2427" y="0"/>
                  </a:moveTo>
                  <a:cubicBezTo>
                    <a:pt x="1072" y="0"/>
                    <a:pt x="1" y="1103"/>
                    <a:pt x="1" y="2426"/>
                  </a:cubicBezTo>
                  <a:lnTo>
                    <a:pt x="1" y="2804"/>
                  </a:lnTo>
                  <a:lnTo>
                    <a:pt x="1355" y="2804"/>
                  </a:lnTo>
                  <a:lnTo>
                    <a:pt x="1355" y="2426"/>
                  </a:lnTo>
                  <a:cubicBezTo>
                    <a:pt x="1355" y="1859"/>
                    <a:pt x="1828" y="1418"/>
                    <a:pt x="2395" y="1418"/>
                  </a:cubicBezTo>
                  <a:lnTo>
                    <a:pt x="9358" y="1418"/>
                  </a:lnTo>
                  <a:cubicBezTo>
                    <a:pt x="9956" y="1418"/>
                    <a:pt x="10366" y="1891"/>
                    <a:pt x="10366" y="2426"/>
                  </a:cubicBezTo>
                  <a:lnTo>
                    <a:pt x="10366" y="9420"/>
                  </a:lnTo>
                  <a:cubicBezTo>
                    <a:pt x="10366" y="9987"/>
                    <a:pt x="9893" y="10429"/>
                    <a:pt x="9358" y="10429"/>
                  </a:cubicBezTo>
                  <a:lnTo>
                    <a:pt x="2395" y="10429"/>
                  </a:lnTo>
                  <a:cubicBezTo>
                    <a:pt x="1797" y="10429"/>
                    <a:pt x="1355" y="9956"/>
                    <a:pt x="1355" y="9420"/>
                  </a:cubicBezTo>
                  <a:lnTo>
                    <a:pt x="1355" y="9042"/>
                  </a:lnTo>
                  <a:lnTo>
                    <a:pt x="1" y="9042"/>
                  </a:lnTo>
                  <a:lnTo>
                    <a:pt x="1" y="9420"/>
                  </a:lnTo>
                  <a:cubicBezTo>
                    <a:pt x="1" y="10744"/>
                    <a:pt x="1103" y="11846"/>
                    <a:pt x="2427" y="11846"/>
                  </a:cubicBezTo>
                  <a:lnTo>
                    <a:pt x="9389" y="11846"/>
                  </a:lnTo>
                  <a:cubicBezTo>
                    <a:pt x="10744" y="11846"/>
                    <a:pt x="11847" y="10744"/>
                    <a:pt x="11847" y="9420"/>
                  </a:cubicBezTo>
                  <a:lnTo>
                    <a:pt x="11847" y="2426"/>
                  </a:lnTo>
                  <a:cubicBezTo>
                    <a:pt x="11847" y="1103"/>
                    <a:pt x="10744" y="0"/>
                    <a:pt x="93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44;p144">
              <a:extLst>
                <a:ext uri="{FF2B5EF4-FFF2-40B4-BE49-F238E27FC236}">
                  <a16:creationId xmlns:a16="http://schemas.microsoft.com/office/drawing/2014/main" id="{E8F549FE-A6EE-DAF3-8D0C-DAC2FB72C1A2}"/>
                </a:ext>
              </a:extLst>
            </p:cNvPr>
            <p:cNvSpPr/>
            <p:nvPr/>
          </p:nvSpPr>
          <p:spPr>
            <a:xfrm>
              <a:off x="-28347925" y="3649450"/>
              <a:ext cx="86675" cy="86650"/>
            </a:xfrm>
            <a:custGeom>
              <a:avLst/>
              <a:gdLst/>
              <a:ahLst/>
              <a:cxnLst/>
              <a:rect l="l" t="t" r="r" b="b"/>
              <a:pathLst>
                <a:path w="3467" h="3466" extrusionOk="0">
                  <a:moveTo>
                    <a:pt x="1387" y="0"/>
                  </a:moveTo>
                  <a:lnTo>
                    <a:pt x="1387" y="1040"/>
                  </a:lnTo>
                  <a:cubicBezTo>
                    <a:pt x="1387" y="1229"/>
                    <a:pt x="1230" y="1386"/>
                    <a:pt x="1041" y="1386"/>
                  </a:cubicBezTo>
                  <a:lnTo>
                    <a:pt x="1" y="1386"/>
                  </a:lnTo>
                  <a:lnTo>
                    <a:pt x="1" y="2111"/>
                  </a:lnTo>
                  <a:lnTo>
                    <a:pt x="1041" y="2111"/>
                  </a:lnTo>
                  <a:cubicBezTo>
                    <a:pt x="1230" y="2111"/>
                    <a:pt x="1387" y="2268"/>
                    <a:pt x="1387" y="2457"/>
                  </a:cubicBezTo>
                  <a:lnTo>
                    <a:pt x="1387" y="3466"/>
                  </a:lnTo>
                  <a:lnTo>
                    <a:pt x="2080" y="3466"/>
                  </a:lnTo>
                  <a:lnTo>
                    <a:pt x="2080" y="2457"/>
                  </a:lnTo>
                  <a:cubicBezTo>
                    <a:pt x="2080" y="2268"/>
                    <a:pt x="2238" y="2111"/>
                    <a:pt x="2458" y="2111"/>
                  </a:cubicBezTo>
                  <a:lnTo>
                    <a:pt x="3467" y="2111"/>
                  </a:lnTo>
                  <a:lnTo>
                    <a:pt x="3467" y="1386"/>
                  </a:lnTo>
                  <a:lnTo>
                    <a:pt x="2458" y="1386"/>
                  </a:lnTo>
                  <a:cubicBezTo>
                    <a:pt x="2238" y="1386"/>
                    <a:pt x="2080" y="1229"/>
                    <a:pt x="2080" y="1040"/>
                  </a:cubicBezTo>
                  <a:lnTo>
                    <a:pt x="20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45;p144">
              <a:extLst>
                <a:ext uri="{FF2B5EF4-FFF2-40B4-BE49-F238E27FC236}">
                  <a16:creationId xmlns:a16="http://schemas.microsoft.com/office/drawing/2014/main" id="{87CF8B81-53B3-8D41-014B-ACFED56BC7CB}"/>
                </a:ext>
              </a:extLst>
            </p:cNvPr>
            <p:cNvSpPr/>
            <p:nvPr/>
          </p:nvSpPr>
          <p:spPr>
            <a:xfrm>
              <a:off x="-28408550" y="3597450"/>
              <a:ext cx="191400" cy="192200"/>
            </a:xfrm>
            <a:custGeom>
              <a:avLst/>
              <a:gdLst/>
              <a:ahLst/>
              <a:cxnLst/>
              <a:rect l="l" t="t" r="r" b="b"/>
              <a:pathLst>
                <a:path w="7656" h="7688" extrusionOk="0">
                  <a:moveTo>
                    <a:pt x="4883" y="1418"/>
                  </a:moveTo>
                  <a:cubicBezTo>
                    <a:pt x="5072" y="1418"/>
                    <a:pt x="5230" y="1576"/>
                    <a:pt x="5230" y="1765"/>
                  </a:cubicBezTo>
                  <a:lnTo>
                    <a:pt x="5230" y="2805"/>
                  </a:lnTo>
                  <a:lnTo>
                    <a:pt x="6238" y="2805"/>
                  </a:lnTo>
                  <a:cubicBezTo>
                    <a:pt x="6459" y="2805"/>
                    <a:pt x="6616" y="2962"/>
                    <a:pt x="6616" y="3151"/>
                  </a:cubicBezTo>
                  <a:lnTo>
                    <a:pt x="6616" y="4537"/>
                  </a:lnTo>
                  <a:cubicBezTo>
                    <a:pt x="6616" y="4726"/>
                    <a:pt x="6459" y="4884"/>
                    <a:pt x="6238" y="4884"/>
                  </a:cubicBezTo>
                  <a:lnTo>
                    <a:pt x="5230" y="4884"/>
                  </a:lnTo>
                  <a:lnTo>
                    <a:pt x="5230" y="5924"/>
                  </a:lnTo>
                  <a:cubicBezTo>
                    <a:pt x="5230" y="6113"/>
                    <a:pt x="5072" y="6270"/>
                    <a:pt x="4883" y="6270"/>
                  </a:cubicBezTo>
                  <a:lnTo>
                    <a:pt x="3497" y="6270"/>
                  </a:lnTo>
                  <a:cubicBezTo>
                    <a:pt x="3308" y="6270"/>
                    <a:pt x="3151" y="6113"/>
                    <a:pt x="3151" y="5924"/>
                  </a:cubicBezTo>
                  <a:lnTo>
                    <a:pt x="3151" y="4884"/>
                  </a:lnTo>
                  <a:lnTo>
                    <a:pt x="2111" y="4884"/>
                  </a:lnTo>
                  <a:cubicBezTo>
                    <a:pt x="1922" y="4884"/>
                    <a:pt x="1764" y="4726"/>
                    <a:pt x="1764" y="4537"/>
                  </a:cubicBezTo>
                  <a:lnTo>
                    <a:pt x="1764" y="3151"/>
                  </a:lnTo>
                  <a:cubicBezTo>
                    <a:pt x="1764" y="2962"/>
                    <a:pt x="1922" y="2805"/>
                    <a:pt x="2111" y="2805"/>
                  </a:cubicBezTo>
                  <a:lnTo>
                    <a:pt x="3151" y="2805"/>
                  </a:lnTo>
                  <a:lnTo>
                    <a:pt x="3151" y="1765"/>
                  </a:lnTo>
                  <a:cubicBezTo>
                    <a:pt x="3151" y="1576"/>
                    <a:pt x="3308" y="1418"/>
                    <a:pt x="3497" y="1418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757"/>
                  </a:lnTo>
                  <a:cubicBezTo>
                    <a:pt x="378" y="914"/>
                    <a:pt x="693" y="1261"/>
                    <a:pt x="693" y="1734"/>
                  </a:cubicBezTo>
                  <a:cubicBezTo>
                    <a:pt x="693" y="2175"/>
                    <a:pt x="378" y="2553"/>
                    <a:pt x="0" y="2710"/>
                  </a:cubicBezTo>
                  <a:lnTo>
                    <a:pt x="0" y="4979"/>
                  </a:lnTo>
                  <a:cubicBezTo>
                    <a:pt x="378" y="5136"/>
                    <a:pt x="693" y="5483"/>
                    <a:pt x="693" y="5955"/>
                  </a:cubicBezTo>
                  <a:cubicBezTo>
                    <a:pt x="693" y="6396"/>
                    <a:pt x="441" y="6774"/>
                    <a:pt x="0" y="6932"/>
                  </a:cubicBezTo>
                  <a:lnTo>
                    <a:pt x="0" y="7341"/>
                  </a:lnTo>
                  <a:cubicBezTo>
                    <a:pt x="0" y="7530"/>
                    <a:pt x="158" y="7688"/>
                    <a:pt x="347" y="7688"/>
                  </a:cubicBezTo>
                  <a:lnTo>
                    <a:pt x="7309" y="7688"/>
                  </a:lnTo>
                  <a:cubicBezTo>
                    <a:pt x="7498" y="7688"/>
                    <a:pt x="7656" y="7530"/>
                    <a:pt x="7656" y="7341"/>
                  </a:cubicBezTo>
                  <a:lnTo>
                    <a:pt x="7656" y="347"/>
                  </a:lnTo>
                  <a:cubicBezTo>
                    <a:pt x="7656" y="158"/>
                    <a:pt x="7498" y="1"/>
                    <a:pt x="73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7111;p144">
            <a:extLst>
              <a:ext uri="{FF2B5EF4-FFF2-40B4-BE49-F238E27FC236}">
                <a16:creationId xmlns:a16="http://schemas.microsoft.com/office/drawing/2014/main" id="{7088B064-DE7A-3678-7BCA-F02FF378AB9C}"/>
              </a:ext>
            </a:extLst>
          </p:cNvPr>
          <p:cNvGrpSpPr/>
          <p:nvPr/>
        </p:nvGrpSpPr>
        <p:grpSpPr>
          <a:xfrm>
            <a:off x="6167473" y="3024528"/>
            <a:ext cx="1114620" cy="1201143"/>
            <a:chOff x="-27691025" y="3175300"/>
            <a:chExt cx="251275" cy="295375"/>
          </a:xfrm>
          <a:solidFill>
            <a:schemeClr val="accent1"/>
          </a:solidFill>
        </p:grpSpPr>
        <p:sp>
          <p:nvSpPr>
            <p:cNvPr id="10" name="Google Shape;7112;p144">
              <a:extLst>
                <a:ext uri="{FF2B5EF4-FFF2-40B4-BE49-F238E27FC236}">
                  <a16:creationId xmlns:a16="http://schemas.microsoft.com/office/drawing/2014/main" id="{AEAE534B-EC3B-E9ED-582C-90DA1C1AD9E0}"/>
                </a:ext>
              </a:extLst>
            </p:cNvPr>
            <p:cNvSpPr/>
            <p:nvPr/>
          </p:nvSpPr>
          <p:spPr>
            <a:xfrm>
              <a:off x="-27492550" y="3298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99" y="663"/>
                    <a:pt x="725" y="505"/>
                    <a:pt x="725" y="347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13;p144">
              <a:extLst>
                <a:ext uri="{FF2B5EF4-FFF2-40B4-BE49-F238E27FC236}">
                  <a16:creationId xmlns:a16="http://schemas.microsoft.com/office/drawing/2014/main" id="{9115DCF2-1401-DCB1-0BB6-F0DA2E92CE3D}"/>
                </a:ext>
              </a:extLst>
            </p:cNvPr>
            <p:cNvSpPr/>
            <p:nvPr/>
          </p:nvSpPr>
          <p:spPr>
            <a:xfrm>
              <a:off x="-27613050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32" y="1922"/>
                    <a:pt x="158" y="2080"/>
                    <a:pt x="347" y="2080"/>
                  </a:cubicBezTo>
                  <a:cubicBezTo>
                    <a:pt x="536" y="2080"/>
                    <a:pt x="693" y="1922"/>
                    <a:pt x="693" y="1733"/>
                  </a:cubicBezTo>
                  <a:lnTo>
                    <a:pt x="693" y="1386"/>
                  </a:lnTo>
                  <a:lnTo>
                    <a:pt x="1040" y="1386"/>
                  </a:lnTo>
                  <a:cubicBezTo>
                    <a:pt x="1260" y="1386"/>
                    <a:pt x="1418" y="1544"/>
                    <a:pt x="1418" y="1733"/>
                  </a:cubicBezTo>
                  <a:lnTo>
                    <a:pt x="1418" y="2899"/>
                  </a:lnTo>
                  <a:cubicBezTo>
                    <a:pt x="1197" y="3025"/>
                    <a:pt x="1040" y="3277"/>
                    <a:pt x="1040" y="3497"/>
                  </a:cubicBezTo>
                  <a:lnTo>
                    <a:pt x="1040" y="4222"/>
                  </a:lnTo>
                  <a:lnTo>
                    <a:pt x="2426" y="4222"/>
                  </a:lnTo>
                  <a:lnTo>
                    <a:pt x="2426" y="3497"/>
                  </a:lnTo>
                  <a:cubicBezTo>
                    <a:pt x="2426" y="3214"/>
                    <a:pt x="2268" y="3025"/>
                    <a:pt x="2079" y="2899"/>
                  </a:cubicBezTo>
                  <a:lnTo>
                    <a:pt x="2079" y="1733"/>
                  </a:lnTo>
                  <a:cubicBezTo>
                    <a:pt x="2079" y="1134"/>
                    <a:pt x="1607" y="693"/>
                    <a:pt x="1040" y="693"/>
                  </a:cubicBezTo>
                  <a:lnTo>
                    <a:pt x="693" y="693"/>
                  </a:ln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14;p144">
              <a:extLst>
                <a:ext uri="{FF2B5EF4-FFF2-40B4-BE49-F238E27FC236}">
                  <a16:creationId xmlns:a16="http://schemas.microsoft.com/office/drawing/2014/main" id="{B1CC698D-2E7A-550E-7229-B33668EF7491}"/>
                </a:ext>
              </a:extLst>
            </p:cNvPr>
            <p:cNvSpPr/>
            <p:nvPr/>
          </p:nvSpPr>
          <p:spPr>
            <a:xfrm>
              <a:off x="-27691025" y="3175300"/>
              <a:ext cx="60650" cy="105550"/>
            </a:xfrm>
            <a:custGeom>
              <a:avLst/>
              <a:gdLst/>
              <a:ahLst/>
              <a:cxnLst/>
              <a:rect l="l" t="t" r="r" b="b"/>
              <a:pathLst>
                <a:path w="2426" h="4222" extrusionOk="0">
                  <a:moveTo>
                    <a:pt x="2079" y="0"/>
                  </a:moveTo>
                  <a:cubicBezTo>
                    <a:pt x="1890" y="0"/>
                    <a:pt x="1733" y="158"/>
                    <a:pt x="1733" y="347"/>
                  </a:cubicBezTo>
                  <a:lnTo>
                    <a:pt x="1733" y="693"/>
                  </a:lnTo>
                  <a:lnTo>
                    <a:pt x="1386" y="693"/>
                  </a:lnTo>
                  <a:cubicBezTo>
                    <a:pt x="788" y="693"/>
                    <a:pt x="347" y="1166"/>
                    <a:pt x="347" y="1733"/>
                  </a:cubicBezTo>
                  <a:lnTo>
                    <a:pt x="347" y="2899"/>
                  </a:lnTo>
                  <a:cubicBezTo>
                    <a:pt x="158" y="3025"/>
                    <a:pt x="0" y="3277"/>
                    <a:pt x="0" y="3497"/>
                  </a:cubicBezTo>
                  <a:lnTo>
                    <a:pt x="0" y="4222"/>
                  </a:lnTo>
                  <a:lnTo>
                    <a:pt x="1386" y="4222"/>
                  </a:lnTo>
                  <a:lnTo>
                    <a:pt x="1386" y="3497"/>
                  </a:lnTo>
                  <a:cubicBezTo>
                    <a:pt x="1386" y="3214"/>
                    <a:pt x="1229" y="3025"/>
                    <a:pt x="1008" y="2899"/>
                  </a:cubicBezTo>
                  <a:lnTo>
                    <a:pt x="1008" y="1733"/>
                  </a:lnTo>
                  <a:cubicBezTo>
                    <a:pt x="1008" y="1544"/>
                    <a:pt x="1166" y="1386"/>
                    <a:pt x="1386" y="1386"/>
                  </a:cubicBezTo>
                  <a:lnTo>
                    <a:pt x="1733" y="1386"/>
                  </a:lnTo>
                  <a:lnTo>
                    <a:pt x="1733" y="1733"/>
                  </a:lnTo>
                  <a:cubicBezTo>
                    <a:pt x="1733" y="1922"/>
                    <a:pt x="1890" y="2080"/>
                    <a:pt x="2079" y="2080"/>
                  </a:cubicBezTo>
                  <a:cubicBezTo>
                    <a:pt x="2268" y="2080"/>
                    <a:pt x="2426" y="1922"/>
                    <a:pt x="2426" y="1733"/>
                  </a:cubicBezTo>
                  <a:lnTo>
                    <a:pt x="2426" y="347"/>
                  </a:lnTo>
                  <a:cubicBezTo>
                    <a:pt x="2426" y="158"/>
                    <a:pt x="2268" y="0"/>
                    <a:pt x="20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115;p144">
              <a:extLst>
                <a:ext uri="{FF2B5EF4-FFF2-40B4-BE49-F238E27FC236}">
                  <a16:creationId xmlns:a16="http://schemas.microsoft.com/office/drawing/2014/main" id="{0EE84181-C851-C1CF-8A94-EE293AD3F58B}"/>
                </a:ext>
              </a:extLst>
            </p:cNvPr>
            <p:cNvSpPr/>
            <p:nvPr/>
          </p:nvSpPr>
          <p:spPr>
            <a:xfrm>
              <a:off x="-27691025" y="3263500"/>
              <a:ext cx="251275" cy="207175"/>
            </a:xfrm>
            <a:custGeom>
              <a:avLst/>
              <a:gdLst/>
              <a:ahLst/>
              <a:cxnLst/>
              <a:rect l="l" t="t" r="r" b="b"/>
              <a:pathLst>
                <a:path w="10051" h="8287" extrusionOk="0">
                  <a:moveTo>
                    <a:pt x="8317" y="725"/>
                  </a:moveTo>
                  <a:cubicBezTo>
                    <a:pt x="8885" y="725"/>
                    <a:pt x="9326" y="1198"/>
                    <a:pt x="9326" y="1733"/>
                  </a:cubicBezTo>
                  <a:cubicBezTo>
                    <a:pt x="9326" y="2332"/>
                    <a:pt x="8853" y="2773"/>
                    <a:pt x="8317" y="2773"/>
                  </a:cubicBezTo>
                  <a:cubicBezTo>
                    <a:pt x="7750" y="2773"/>
                    <a:pt x="7278" y="2301"/>
                    <a:pt x="7278" y="1733"/>
                  </a:cubicBezTo>
                  <a:cubicBezTo>
                    <a:pt x="7278" y="1166"/>
                    <a:pt x="7750" y="725"/>
                    <a:pt x="8317" y="725"/>
                  </a:cubicBezTo>
                  <a:close/>
                  <a:moveTo>
                    <a:pt x="8317" y="1"/>
                  </a:moveTo>
                  <a:cubicBezTo>
                    <a:pt x="7372" y="1"/>
                    <a:pt x="6585" y="788"/>
                    <a:pt x="6585" y="1733"/>
                  </a:cubicBezTo>
                  <a:cubicBezTo>
                    <a:pt x="6585" y="2584"/>
                    <a:pt x="7152" y="3277"/>
                    <a:pt x="7939" y="3435"/>
                  </a:cubicBezTo>
                  <a:lnTo>
                    <a:pt x="7939" y="5199"/>
                  </a:lnTo>
                  <a:cubicBezTo>
                    <a:pt x="7939" y="6554"/>
                    <a:pt x="6837" y="7656"/>
                    <a:pt x="5513" y="7656"/>
                  </a:cubicBezTo>
                  <a:cubicBezTo>
                    <a:pt x="4190" y="7656"/>
                    <a:pt x="3088" y="6554"/>
                    <a:pt x="3088" y="5199"/>
                  </a:cubicBezTo>
                  <a:lnTo>
                    <a:pt x="3088" y="4506"/>
                  </a:lnTo>
                  <a:lnTo>
                    <a:pt x="3088" y="4443"/>
                  </a:lnTo>
                  <a:cubicBezTo>
                    <a:pt x="4316" y="4317"/>
                    <a:pt x="5324" y="3309"/>
                    <a:pt x="5482" y="2049"/>
                  </a:cubicBezTo>
                  <a:cubicBezTo>
                    <a:pt x="5513" y="1797"/>
                    <a:pt x="5513" y="1891"/>
                    <a:pt x="5513" y="1355"/>
                  </a:cubicBezTo>
                  <a:lnTo>
                    <a:pt x="4127" y="1355"/>
                  </a:lnTo>
                  <a:cubicBezTo>
                    <a:pt x="4127" y="1607"/>
                    <a:pt x="4127" y="1765"/>
                    <a:pt x="4096" y="2049"/>
                  </a:cubicBezTo>
                  <a:cubicBezTo>
                    <a:pt x="3938" y="2710"/>
                    <a:pt x="3340" y="3088"/>
                    <a:pt x="2741" y="3088"/>
                  </a:cubicBezTo>
                  <a:cubicBezTo>
                    <a:pt x="2174" y="3088"/>
                    <a:pt x="1575" y="2773"/>
                    <a:pt x="1418" y="2049"/>
                  </a:cubicBezTo>
                  <a:cubicBezTo>
                    <a:pt x="1386" y="1828"/>
                    <a:pt x="1386" y="1607"/>
                    <a:pt x="1386" y="1355"/>
                  </a:cubicBezTo>
                  <a:lnTo>
                    <a:pt x="0" y="1355"/>
                  </a:lnTo>
                  <a:cubicBezTo>
                    <a:pt x="0" y="1670"/>
                    <a:pt x="0" y="1733"/>
                    <a:pt x="32" y="2049"/>
                  </a:cubicBezTo>
                  <a:cubicBezTo>
                    <a:pt x="221" y="3277"/>
                    <a:pt x="1166" y="4317"/>
                    <a:pt x="2426" y="4474"/>
                  </a:cubicBezTo>
                  <a:lnTo>
                    <a:pt x="2426" y="5168"/>
                  </a:lnTo>
                  <a:cubicBezTo>
                    <a:pt x="2426" y="5672"/>
                    <a:pt x="2552" y="6144"/>
                    <a:pt x="2804" y="6585"/>
                  </a:cubicBezTo>
                  <a:cubicBezTo>
                    <a:pt x="3308" y="7625"/>
                    <a:pt x="4379" y="8286"/>
                    <a:pt x="5545" y="8286"/>
                  </a:cubicBezTo>
                  <a:cubicBezTo>
                    <a:pt x="7278" y="8286"/>
                    <a:pt x="8664" y="6869"/>
                    <a:pt x="8664" y="5168"/>
                  </a:cubicBezTo>
                  <a:lnTo>
                    <a:pt x="8664" y="3435"/>
                  </a:lnTo>
                  <a:cubicBezTo>
                    <a:pt x="9452" y="3277"/>
                    <a:pt x="10050" y="2584"/>
                    <a:pt x="10050" y="1733"/>
                  </a:cubicBezTo>
                  <a:cubicBezTo>
                    <a:pt x="10050" y="788"/>
                    <a:pt x="9263" y="1"/>
                    <a:pt x="83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423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>
          <a:extLst>
            <a:ext uri="{FF2B5EF4-FFF2-40B4-BE49-F238E27FC236}">
              <a16:creationId xmlns:a16="http://schemas.microsoft.com/office/drawing/2014/main" id="{61071E5E-D79B-DCE2-3DA2-DDECCBCD3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129">
            <a:extLst>
              <a:ext uri="{FF2B5EF4-FFF2-40B4-BE49-F238E27FC236}">
                <a16:creationId xmlns:a16="http://schemas.microsoft.com/office/drawing/2014/main" id="{FD2D7416-A57F-1EB0-648D-2DDB702A9F9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Limpeza</a:t>
            </a:r>
          </a:p>
        </p:txBody>
      </p:sp>
      <p:sp>
        <p:nvSpPr>
          <p:cNvPr id="1885" name="Google Shape;1885;p129">
            <a:extLst>
              <a:ext uri="{FF2B5EF4-FFF2-40B4-BE49-F238E27FC236}">
                <a16:creationId xmlns:a16="http://schemas.microsoft.com/office/drawing/2014/main" id="{DD12C384-C4EC-47C6-E3FB-6192E517340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buSzPts val="1600"/>
            </a:pP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Limpar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'\n+' e '\f'.</a:t>
            </a:r>
          </a:p>
          <a:p>
            <a:pPr indent="-330200">
              <a:buSzPts val="1600"/>
            </a:pPr>
            <a:endParaRPr lang="en">
              <a:solidFill>
                <a:schemeClr val="hlink"/>
              </a:solidFill>
              <a:uFill>
                <a:noFill/>
              </a:uFill>
            </a:endParaRPr>
          </a:p>
          <a:p>
            <a:pPr indent="-330200">
              <a:buSzPts val="1600"/>
            </a:pPr>
            <a:endParaRPr lang="en">
              <a:solidFill>
                <a:schemeClr val="hlink"/>
              </a:solidFill>
              <a:uFill>
                <a:noFill/>
              </a:uFill>
            </a:endParaRPr>
          </a:p>
          <a:p>
            <a:pPr marR="0">
              <a:buSzPts val="1600"/>
            </a:pP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Adicionar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'###'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imediatamente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antes e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depois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de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uma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unica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letras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maiúsculas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isoladas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.</a:t>
            </a:r>
          </a:p>
          <a:p>
            <a:pPr marR="0">
              <a:buSzPts val="1600"/>
            </a:pP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Processar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cada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linha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para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tratar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de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casos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en" err="1">
                <a:solidFill>
                  <a:schemeClr val="accent1"/>
                </a:solidFill>
                <a:uFill>
                  <a:noFill/>
                </a:uFill>
              </a:rPr>
              <a:t>raros</a:t>
            </a:r>
            <a:r>
              <a:rPr lang="en">
                <a:solidFill>
                  <a:schemeClr val="accent1"/>
                </a:solidFill>
                <a:uFill>
                  <a:noFill/>
                </a:uFill>
              </a:rPr>
              <a:t>.</a:t>
            </a:r>
          </a:p>
        </p:txBody>
      </p:sp>
      <p:sp>
        <p:nvSpPr>
          <p:cNvPr id="1886" name="Google Shape;1886;p129">
            <a:extLst>
              <a:ext uri="{FF2B5EF4-FFF2-40B4-BE49-F238E27FC236}">
                <a16:creationId xmlns:a16="http://schemas.microsoft.com/office/drawing/2014/main" id="{8CC47BB0-311F-7DD9-9496-86653B8183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0669" y="3815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err="1"/>
              <a:t>Limpeza</a:t>
            </a:r>
            <a:r>
              <a:rPr lang="en"/>
              <a:t> e </a:t>
            </a:r>
            <a:r>
              <a:rPr lang="en" err="1"/>
              <a:t>Marcação</a:t>
            </a:r>
            <a:endParaRPr lang="pt-PT" err="1"/>
          </a:p>
        </p:txBody>
      </p:sp>
      <p:sp>
        <p:nvSpPr>
          <p:cNvPr id="3" name="Google Shape;1884;p129">
            <a:extLst>
              <a:ext uri="{FF2B5EF4-FFF2-40B4-BE49-F238E27FC236}">
                <a16:creationId xmlns:a16="http://schemas.microsoft.com/office/drawing/2014/main" id="{31693545-EAE6-5305-6A90-987990CDF08D}"/>
              </a:ext>
            </a:extLst>
          </p:cNvPr>
          <p:cNvSpPr txBox="1">
            <a:spLocks/>
          </p:cNvSpPr>
          <p:nvPr/>
        </p:nvSpPr>
        <p:spPr>
          <a:xfrm>
            <a:off x="2245441" y="2388639"/>
            <a:ext cx="18381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/>
            <a:r>
              <a:rPr lang="en" err="1"/>
              <a:t>Marcação</a:t>
            </a:r>
          </a:p>
        </p:txBody>
      </p:sp>
    </p:spTree>
    <p:extLst>
      <p:ext uri="{BB962C8B-B14F-4D97-AF65-F5344CB8AC3E}">
        <p14:creationId xmlns:p14="http://schemas.microsoft.com/office/powerpoint/2010/main" val="1114344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>
          <a:extLst>
            <a:ext uri="{FF2B5EF4-FFF2-40B4-BE49-F238E27FC236}">
              <a16:creationId xmlns:a16="http://schemas.microsoft.com/office/drawing/2014/main" id="{2EF3DBB9-078E-6C70-98EF-9D6581B81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>
            <a:extLst>
              <a:ext uri="{FF2B5EF4-FFF2-40B4-BE49-F238E27FC236}">
                <a16:creationId xmlns:a16="http://schemas.microsoft.com/office/drawing/2014/main" id="{F5EB5927-A53F-389E-581C-4190633692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1037" y="1380804"/>
            <a:ext cx="6789650" cy="1004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>
                <a:solidFill>
                  <a:schemeClr val="accent1"/>
                </a:solidFill>
              </a:rPr>
              <a:t>As </a:t>
            </a:r>
            <a:r>
              <a:rPr lang="en" err="1">
                <a:solidFill>
                  <a:schemeClr val="accent1"/>
                </a:solidFill>
              </a:rPr>
              <a:t>linhas</a:t>
            </a:r>
            <a:r>
              <a:rPr lang="en">
                <a:solidFill>
                  <a:schemeClr val="accent1"/>
                </a:solidFill>
              </a:rPr>
              <a:t> dos </a:t>
            </a:r>
            <a:r>
              <a:rPr lang="en" err="1">
                <a:solidFill>
                  <a:schemeClr val="accent1"/>
                </a:solidFill>
              </a:rPr>
              <a:t>bloco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correspondem</a:t>
            </a:r>
            <a:r>
              <a:rPr lang="en">
                <a:solidFill>
                  <a:schemeClr val="accent1"/>
                </a:solidFill>
              </a:rPr>
              <a:t> a </a:t>
            </a:r>
            <a:r>
              <a:rPr lang="en" err="1">
                <a:solidFill>
                  <a:schemeClr val="accent1"/>
                </a:solidFill>
              </a:rPr>
              <a:t>uma</a:t>
            </a:r>
            <a:r>
              <a:rPr lang="en">
                <a:solidFill>
                  <a:schemeClr val="accent1"/>
                </a:solidFill>
              </a:rPr>
              <a:t> de duas </a:t>
            </a:r>
            <a:r>
              <a:rPr lang="en" err="1">
                <a:solidFill>
                  <a:schemeClr val="accent1"/>
                </a:solidFill>
              </a:rPr>
              <a:t>estruturas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seguintes</a:t>
            </a:r>
            <a:r>
              <a:rPr lang="en">
                <a:solidFill>
                  <a:schemeClr val="accent1"/>
                </a:solidFill>
              </a:rPr>
              <a:t>:</a:t>
            </a:r>
          </a:p>
          <a:p>
            <a:pPr indent="-317500">
              <a:spcBef>
                <a:spcPts val="1000"/>
              </a:spcBef>
            </a:pP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uma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descrição</a:t>
            </a:r>
            <a:r>
              <a:rPr lang="en">
                <a:solidFill>
                  <a:schemeClr val="accent1"/>
                </a:solidFill>
              </a:rPr>
              <a:t> do </a:t>
            </a:r>
            <a:r>
              <a:rPr lang="en" err="1">
                <a:solidFill>
                  <a:schemeClr val="accent1"/>
                </a:solidFill>
              </a:rPr>
              <a:t>termo</a:t>
            </a:r>
            <a:r>
              <a:rPr lang="en">
                <a:solidFill>
                  <a:schemeClr val="accent1"/>
                </a:solidFill>
              </a:rPr>
              <a:t> (pop) , </a:t>
            </a:r>
            <a:r>
              <a:rPr lang="en" err="1">
                <a:solidFill>
                  <a:schemeClr val="accent1"/>
                </a:solidFill>
              </a:rPr>
              <a:t>termo</a:t>
            </a:r>
            <a:r>
              <a:rPr lang="en">
                <a:solidFill>
                  <a:schemeClr val="accent1"/>
                </a:solidFill>
              </a:rPr>
              <a:t> que </a:t>
            </a:r>
            <a:r>
              <a:rPr lang="en" err="1">
                <a:solidFill>
                  <a:schemeClr val="accent1"/>
                </a:solidFill>
              </a:rPr>
              <a:t>pode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ter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espaços</a:t>
            </a:r>
            <a:r>
              <a:rPr lang="en"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indent="-317500"/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termo</a:t>
            </a:r>
            <a:r>
              <a:rPr lang="en">
                <a:solidFill>
                  <a:schemeClr val="accent1"/>
                </a:solidFill>
              </a:rPr>
              <a:t> que </a:t>
            </a:r>
            <a:r>
              <a:rPr lang="en" err="1">
                <a:solidFill>
                  <a:schemeClr val="accent1"/>
                </a:solidFill>
              </a:rPr>
              <a:t>pode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ter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espaços</a:t>
            </a:r>
            <a:r>
              <a:rPr lang="en">
                <a:solidFill>
                  <a:schemeClr val="accent1"/>
                </a:solidFill>
              </a:rPr>
              <a:t> , </a:t>
            </a:r>
            <a:r>
              <a:rPr lang="en" err="1">
                <a:solidFill>
                  <a:schemeClr val="accent1"/>
                </a:solidFill>
              </a:rPr>
              <a:t>uma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err="1">
                <a:solidFill>
                  <a:schemeClr val="accent1"/>
                </a:solidFill>
              </a:rPr>
              <a:t>descrição</a:t>
            </a:r>
            <a:r>
              <a:rPr lang="en">
                <a:solidFill>
                  <a:schemeClr val="accent1"/>
                </a:solidFill>
              </a:rPr>
              <a:t> do </a:t>
            </a:r>
            <a:r>
              <a:rPr lang="en" err="1">
                <a:solidFill>
                  <a:schemeClr val="accent1"/>
                </a:solidFill>
              </a:rPr>
              <a:t>termo</a:t>
            </a:r>
            <a:r>
              <a:rPr lang="en">
                <a:solidFill>
                  <a:schemeClr val="accent1"/>
                </a:solidFill>
              </a:rPr>
              <a:t> (pop).</a:t>
            </a:r>
            <a:endParaRPr>
              <a:solidFill>
                <a:schemeClr val="accent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endParaRPr lang="en">
              <a:solidFill>
                <a:schemeClr val="accent1"/>
              </a:solidFill>
            </a:endParaRPr>
          </a:p>
        </p:txBody>
      </p:sp>
      <p:sp>
        <p:nvSpPr>
          <p:cNvPr id="560" name="Google Shape;560;p67">
            <a:extLst>
              <a:ext uri="{FF2B5EF4-FFF2-40B4-BE49-F238E27FC236}">
                <a16:creationId xmlns:a16="http://schemas.microsoft.com/office/drawing/2014/main" id="{831422F5-C0D1-32B4-9018-090FB6B3F3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Extração</a:t>
            </a:r>
            <a:r>
              <a:rPr lang="en"/>
              <a:t> de Termos</a:t>
            </a:r>
            <a:endParaRPr lang="en-US"/>
          </a:p>
        </p:txBody>
      </p:sp>
      <p:sp>
        <p:nvSpPr>
          <p:cNvPr id="4" name="Google Shape;559;p67">
            <a:extLst>
              <a:ext uri="{FF2B5EF4-FFF2-40B4-BE49-F238E27FC236}">
                <a16:creationId xmlns:a16="http://schemas.microsoft.com/office/drawing/2014/main" id="{ED46FA34-2808-9B4D-AADD-DA44D08F6321}"/>
              </a:ext>
            </a:extLst>
          </p:cNvPr>
          <p:cNvSpPr txBox="1">
            <a:spLocks/>
          </p:cNvSpPr>
          <p:nvPr/>
        </p:nvSpPr>
        <p:spPr>
          <a:xfrm>
            <a:off x="1178215" y="2570371"/>
            <a:ext cx="6796705" cy="146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None/>
            </a:pPr>
            <a:r>
              <a:rPr lang="en-US">
                <a:solidFill>
                  <a:schemeClr val="dk1"/>
                </a:solidFill>
              </a:rPr>
              <a:t>  </a:t>
            </a:r>
            <a:r>
              <a:rPr lang="en-US">
                <a:solidFill>
                  <a:schemeClr val="accent1"/>
                </a:solidFill>
              </a:rPr>
              <a:t>O </a:t>
            </a:r>
            <a:r>
              <a:rPr lang="en-US" err="1">
                <a:solidFill>
                  <a:schemeClr val="accent1"/>
                </a:solidFill>
              </a:rPr>
              <a:t>resulto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obtido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será</a:t>
            </a:r>
            <a:r>
              <a:rPr lang="en-US">
                <a:solidFill>
                  <a:schemeClr val="accent1"/>
                </a:solidFill>
              </a:rPr>
              <a:t> um </a:t>
            </a:r>
            <a:r>
              <a:rPr lang="en-US" err="1">
                <a:solidFill>
                  <a:schemeClr val="accent1"/>
                </a:solidFill>
              </a:rPr>
              <a:t>tuplo</a:t>
            </a:r>
            <a:r>
              <a:rPr lang="en-US">
                <a:solidFill>
                  <a:schemeClr val="accent1"/>
                </a:solidFill>
              </a:rPr>
              <a:t> com 4 </a:t>
            </a:r>
            <a:r>
              <a:rPr lang="en-US" err="1">
                <a:solidFill>
                  <a:schemeClr val="accent1"/>
                </a:solidFill>
              </a:rPr>
              <a:t>elementos</a:t>
            </a:r>
            <a:r>
              <a:rPr lang="en-US">
                <a:solidFill>
                  <a:schemeClr val="accent1"/>
                </a:solidFill>
              </a:rPr>
              <a:t>:</a:t>
            </a:r>
          </a:p>
          <a:p>
            <a:pPr indent="-317500">
              <a:spcBef>
                <a:spcPts val="1000"/>
              </a:spcBef>
            </a:pPr>
            <a:r>
              <a:rPr lang="en-US">
                <a:solidFill>
                  <a:schemeClr val="accent1"/>
                </a:solidFill>
              </a:rPr>
              <a:t> O </a:t>
            </a:r>
            <a:r>
              <a:rPr lang="en-US" err="1">
                <a:solidFill>
                  <a:schemeClr val="accent1"/>
                </a:solidFill>
              </a:rPr>
              <a:t>tuplo</a:t>
            </a:r>
            <a:r>
              <a:rPr lang="en-US">
                <a:solidFill>
                  <a:schemeClr val="accent1"/>
                </a:solidFill>
              </a:rPr>
              <a:t> </a:t>
            </a:r>
            <a:r>
              <a:rPr lang="en-US" err="1">
                <a:solidFill>
                  <a:schemeClr val="accent1"/>
                </a:solidFill>
              </a:rPr>
              <a:t>primeiro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exemplo</a:t>
            </a:r>
            <a:r>
              <a:rPr lang="en-US">
                <a:solidFill>
                  <a:schemeClr val="accent1"/>
                </a:solidFill>
              </a:rPr>
              <a:t> (‘</a:t>
            </a:r>
            <a:r>
              <a:rPr lang="en-US" err="1">
                <a:solidFill>
                  <a:schemeClr val="accent1"/>
                </a:solidFill>
              </a:rPr>
              <a:t>uma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descrição</a:t>
            </a:r>
            <a:r>
              <a:rPr lang="en-US">
                <a:solidFill>
                  <a:schemeClr val="accent1"/>
                </a:solidFill>
              </a:rPr>
              <a:t> do </a:t>
            </a:r>
            <a:r>
              <a:rPr lang="en-US" err="1">
                <a:solidFill>
                  <a:schemeClr val="accent1"/>
                </a:solidFill>
              </a:rPr>
              <a:t>termo</a:t>
            </a:r>
            <a:r>
              <a:rPr lang="en-US">
                <a:solidFill>
                  <a:schemeClr val="accent1"/>
                </a:solidFill>
              </a:rPr>
              <a:t>’, ‘</a:t>
            </a:r>
            <a:r>
              <a:rPr lang="en-US" err="1">
                <a:solidFill>
                  <a:schemeClr val="accent1"/>
                </a:solidFill>
              </a:rPr>
              <a:t>termo</a:t>
            </a:r>
            <a:r>
              <a:rPr lang="en-US">
                <a:solidFill>
                  <a:schemeClr val="accent1"/>
                </a:solidFill>
              </a:rPr>
              <a:t> que </a:t>
            </a:r>
            <a:r>
              <a:rPr lang="en-US" err="1">
                <a:solidFill>
                  <a:schemeClr val="accent1"/>
                </a:solidFill>
              </a:rPr>
              <a:t>pode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ter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espaços</a:t>
            </a:r>
            <a:r>
              <a:rPr lang="en-US">
                <a:solidFill>
                  <a:schemeClr val="accent1"/>
                </a:solidFill>
              </a:rPr>
              <a:t>’, ‘’, ‘’).</a:t>
            </a:r>
          </a:p>
          <a:p>
            <a:pPr indent="-317500"/>
            <a:r>
              <a:rPr lang="en-US">
                <a:solidFill>
                  <a:schemeClr val="accent1"/>
                </a:solidFill>
              </a:rPr>
              <a:t> O </a:t>
            </a:r>
            <a:r>
              <a:rPr lang="en-US" err="1">
                <a:solidFill>
                  <a:schemeClr val="accent1"/>
                </a:solidFill>
              </a:rPr>
              <a:t>tuplo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segundo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exemplo</a:t>
            </a:r>
            <a:r>
              <a:rPr lang="en-US">
                <a:solidFill>
                  <a:schemeClr val="accent1"/>
                </a:solidFill>
              </a:rPr>
              <a:t> (‘’, ‘’, ‘</a:t>
            </a:r>
            <a:r>
              <a:rPr lang="en-US" err="1">
                <a:solidFill>
                  <a:schemeClr val="accent1"/>
                </a:solidFill>
              </a:rPr>
              <a:t>termo</a:t>
            </a:r>
            <a:r>
              <a:rPr lang="en-US">
                <a:solidFill>
                  <a:schemeClr val="accent1"/>
                </a:solidFill>
              </a:rPr>
              <a:t> que </a:t>
            </a:r>
            <a:r>
              <a:rPr lang="en-US" err="1">
                <a:solidFill>
                  <a:schemeClr val="accent1"/>
                </a:solidFill>
              </a:rPr>
              <a:t>pode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ter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espaços</a:t>
            </a:r>
            <a:r>
              <a:rPr lang="en-US">
                <a:solidFill>
                  <a:schemeClr val="accent1"/>
                </a:solidFill>
              </a:rPr>
              <a:t>’, ‘</a:t>
            </a:r>
            <a:r>
              <a:rPr lang="en-US" err="1">
                <a:solidFill>
                  <a:schemeClr val="accent1"/>
                </a:solidFill>
              </a:rPr>
              <a:t>uma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descrição</a:t>
            </a:r>
            <a:r>
              <a:rPr lang="en-US">
                <a:solidFill>
                  <a:schemeClr val="accent1"/>
                </a:solidFill>
              </a:rPr>
              <a:t> do </a:t>
            </a:r>
            <a:r>
              <a:rPr lang="en-US" err="1">
                <a:solidFill>
                  <a:schemeClr val="accent1"/>
                </a:solidFill>
              </a:rPr>
              <a:t>termo</a:t>
            </a:r>
            <a:r>
              <a:rPr lang="en-US">
                <a:solidFill>
                  <a:schemeClr val="accent1"/>
                </a:solidFill>
              </a:rPr>
              <a:t>’).</a:t>
            </a:r>
          </a:p>
          <a:p>
            <a:pPr marL="0" indent="0">
              <a:spcBef>
                <a:spcPts val="1000"/>
              </a:spcBef>
              <a:buFont typeface="Montserrat"/>
              <a:buNone/>
            </a:pPr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987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1BB1AEC5-7546-9B54-49BD-8C8C2948D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1">
            <a:extLst>
              <a:ext uri="{FF2B5EF4-FFF2-40B4-BE49-F238E27FC236}">
                <a16:creationId xmlns:a16="http://schemas.microsoft.com/office/drawing/2014/main" id="{748A4141-F5D6-598B-9384-0D20EFD9DF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38" y="2511800"/>
            <a:ext cx="5297687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Concatenação</a:t>
            </a:r>
            <a:r>
              <a:rPr lang="en"/>
              <a:t> do </a:t>
            </a:r>
            <a:r>
              <a:rPr lang="en" err="1"/>
              <a:t>Conteúdo</a:t>
            </a:r>
            <a:endParaRPr lang="pt-PT" err="1"/>
          </a:p>
        </p:txBody>
      </p:sp>
      <p:sp>
        <p:nvSpPr>
          <p:cNvPr id="586" name="Google Shape;586;p71">
            <a:extLst>
              <a:ext uri="{FF2B5EF4-FFF2-40B4-BE49-F238E27FC236}">
                <a16:creationId xmlns:a16="http://schemas.microsoft.com/office/drawing/2014/main" id="{448CF16D-D7AD-2CAC-9A38-39D44B5B293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" name="Google Shape;6960;p144">
            <a:extLst>
              <a:ext uri="{FF2B5EF4-FFF2-40B4-BE49-F238E27FC236}">
                <a16:creationId xmlns:a16="http://schemas.microsoft.com/office/drawing/2014/main" id="{BEA1AD99-86DB-D2A5-84CE-7D58751900A6}"/>
              </a:ext>
            </a:extLst>
          </p:cNvPr>
          <p:cNvGrpSpPr/>
          <p:nvPr/>
        </p:nvGrpSpPr>
        <p:grpSpPr>
          <a:xfrm>
            <a:off x="6242728" y="1794028"/>
            <a:ext cx="2177130" cy="1923152"/>
            <a:chOff x="-38537400" y="3588000"/>
            <a:chExt cx="316650" cy="315875"/>
          </a:xfrm>
          <a:solidFill>
            <a:schemeClr val="accent1"/>
          </a:solidFill>
        </p:grpSpPr>
        <p:sp>
          <p:nvSpPr>
            <p:cNvPr id="3" name="Google Shape;6961;p144">
              <a:extLst>
                <a:ext uri="{FF2B5EF4-FFF2-40B4-BE49-F238E27FC236}">
                  <a16:creationId xmlns:a16="http://schemas.microsoft.com/office/drawing/2014/main" id="{02B3BDC3-94C2-5E78-6D1C-15E21C66FDD8}"/>
                </a:ext>
              </a:extLst>
            </p:cNvPr>
            <p:cNvSpPr/>
            <p:nvPr/>
          </p:nvSpPr>
          <p:spPr>
            <a:xfrm>
              <a:off x="-38327900" y="3719550"/>
              <a:ext cx="20500" cy="41750"/>
            </a:xfrm>
            <a:custGeom>
              <a:avLst/>
              <a:gdLst/>
              <a:ahLst/>
              <a:cxnLst/>
              <a:rect l="l" t="t" r="r" b="b"/>
              <a:pathLst>
                <a:path w="820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190" y="1607"/>
                    <a:pt x="442" y="1670"/>
                  </a:cubicBezTo>
                  <a:cubicBezTo>
                    <a:pt x="631" y="1607"/>
                    <a:pt x="820" y="1449"/>
                    <a:pt x="820" y="1229"/>
                  </a:cubicBezTo>
                  <a:lnTo>
                    <a:pt x="82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962;p144">
              <a:extLst>
                <a:ext uri="{FF2B5EF4-FFF2-40B4-BE49-F238E27FC236}">
                  <a16:creationId xmlns:a16="http://schemas.microsoft.com/office/drawing/2014/main" id="{A8B60EFA-A07F-3332-8CAF-C494294BCC0C}"/>
                </a:ext>
              </a:extLst>
            </p:cNvPr>
            <p:cNvSpPr/>
            <p:nvPr/>
          </p:nvSpPr>
          <p:spPr>
            <a:xfrm>
              <a:off x="-38452350" y="3719550"/>
              <a:ext cx="21300" cy="41750"/>
            </a:xfrm>
            <a:custGeom>
              <a:avLst/>
              <a:gdLst/>
              <a:ahLst/>
              <a:cxnLst/>
              <a:rect l="l" t="t" r="r" b="b"/>
              <a:pathLst>
                <a:path w="852" h="1670" extrusionOk="0">
                  <a:moveTo>
                    <a:pt x="1" y="0"/>
                  </a:moveTo>
                  <a:lnTo>
                    <a:pt x="1" y="1229"/>
                  </a:lnTo>
                  <a:cubicBezTo>
                    <a:pt x="1" y="1449"/>
                    <a:pt x="221" y="1607"/>
                    <a:pt x="410" y="1670"/>
                  </a:cubicBezTo>
                  <a:cubicBezTo>
                    <a:pt x="631" y="1607"/>
                    <a:pt x="851" y="1449"/>
                    <a:pt x="851" y="1229"/>
                  </a:cubicBezTo>
                  <a:lnTo>
                    <a:pt x="85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963;p144">
              <a:extLst>
                <a:ext uri="{FF2B5EF4-FFF2-40B4-BE49-F238E27FC236}">
                  <a16:creationId xmlns:a16="http://schemas.microsoft.com/office/drawing/2014/main" id="{94EEFBF2-D1B1-74DC-1E48-8CCA46B0749A}"/>
                </a:ext>
              </a:extLst>
            </p:cNvPr>
            <p:cNvSpPr/>
            <p:nvPr/>
          </p:nvSpPr>
          <p:spPr>
            <a:xfrm>
              <a:off x="-38516925" y="3759700"/>
              <a:ext cx="275700" cy="144175"/>
            </a:xfrm>
            <a:custGeom>
              <a:avLst/>
              <a:gdLst/>
              <a:ahLst/>
              <a:cxnLst/>
              <a:rect l="l" t="t" r="r" b="b"/>
              <a:pathLst>
                <a:path w="11028" h="5767" extrusionOk="0">
                  <a:moveTo>
                    <a:pt x="7152" y="1671"/>
                  </a:moveTo>
                  <a:cubicBezTo>
                    <a:pt x="7404" y="1671"/>
                    <a:pt x="7593" y="1860"/>
                    <a:pt x="7593" y="2112"/>
                  </a:cubicBezTo>
                  <a:lnTo>
                    <a:pt x="7593" y="3750"/>
                  </a:lnTo>
                  <a:cubicBezTo>
                    <a:pt x="7593" y="4002"/>
                    <a:pt x="7404" y="4159"/>
                    <a:pt x="7152" y="4159"/>
                  </a:cubicBezTo>
                  <a:lnTo>
                    <a:pt x="3844" y="4159"/>
                  </a:lnTo>
                  <a:cubicBezTo>
                    <a:pt x="3624" y="4159"/>
                    <a:pt x="3434" y="3939"/>
                    <a:pt x="3434" y="3750"/>
                  </a:cubicBezTo>
                  <a:lnTo>
                    <a:pt x="3434" y="2112"/>
                  </a:lnTo>
                  <a:cubicBezTo>
                    <a:pt x="3434" y="1860"/>
                    <a:pt x="3624" y="1671"/>
                    <a:pt x="3844" y="1671"/>
                  </a:cubicBezTo>
                  <a:close/>
                  <a:moveTo>
                    <a:pt x="0" y="1"/>
                  </a:moveTo>
                  <a:lnTo>
                    <a:pt x="0" y="4537"/>
                  </a:lnTo>
                  <a:cubicBezTo>
                    <a:pt x="0" y="5199"/>
                    <a:pt x="568" y="5766"/>
                    <a:pt x="1261" y="5766"/>
                  </a:cubicBezTo>
                  <a:lnTo>
                    <a:pt x="9798" y="5766"/>
                  </a:lnTo>
                  <a:cubicBezTo>
                    <a:pt x="10460" y="5766"/>
                    <a:pt x="11027" y="5199"/>
                    <a:pt x="11027" y="4537"/>
                  </a:cubicBezTo>
                  <a:lnTo>
                    <a:pt x="11027" y="1"/>
                  </a:lnTo>
                  <a:lnTo>
                    <a:pt x="9168" y="1"/>
                  </a:lnTo>
                  <a:cubicBezTo>
                    <a:pt x="9011" y="473"/>
                    <a:pt x="8538" y="851"/>
                    <a:pt x="8003" y="851"/>
                  </a:cubicBezTo>
                  <a:cubicBezTo>
                    <a:pt x="7436" y="851"/>
                    <a:pt x="6995" y="473"/>
                    <a:pt x="6806" y="1"/>
                  </a:cubicBezTo>
                  <a:lnTo>
                    <a:pt x="4159" y="1"/>
                  </a:lnTo>
                  <a:cubicBezTo>
                    <a:pt x="4002" y="473"/>
                    <a:pt x="3560" y="851"/>
                    <a:pt x="2993" y="851"/>
                  </a:cubicBezTo>
                  <a:cubicBezTo>
                    <a:pt x="2489" y="851"/>
                    <a:pt x="2017" y="536"/>
                    <a:pt x="1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964;p144">
              <a:extLst>
                <a:ext uri="{FF2B5EF4-FFF2-40B4-BE49-F238E27FC236}">
                  <a16:creationId xmlns:a16="http://schemas.microsoft.com/office/drawing/2014/main" id="{64558EFE-A362-383A-8AB4-89CAD3CCC6E7}"/>
                </a:ext>
              </a:extLst>
            </p:cNvPr>
            <p:cNvSpPr/>
            <p:nvPr/>
          </p:nvSpPr>
          <p:spPr>
            <a:xfrm>
              <a:off x="-38537400" y="3588000"/>
              <a:ext cx="316650" cy="151250"/>
            </a:xfrm>
            <a:custGeom>
              <a:avLst/>
              <a:gdLst/>
              <a:ahLst/>
              <a:cxnLst/>
              <a:rect l="l" t="t" r="r" b="b"/>
              <a:pathLst>
                <a:path w="12666" h="6050" extrusionOk="0">
                  <a:moveTo>
                    <a:pt x="7971" y="820"/>
                  </a:moveTo>
                  <a:cubicBezTo>
                    <a:pt x="8223" y="820"/>
                    <a:pt x="8381" y="1009"/>
                    <a:pt x="8412" y="1229"/>
                  </a:cubicBezTo>
                  <a:lnTo>
                    <a:pt x="8412" y="1639"/>
                  </a:lnTo>
                  <a:lnTo>
                    <a:pt x="4253" y="1639"/>
                  </a:lnTo>
                  <a:lnTo>
                    <a:pt x="4253" y="1229"/>
                  </a:lnTo>
                  <a:cubicBezTo>
                    <a:pt x="4253" y="1009"/>
                    <a:pt x="4443" y="851"/>
                    <a:pt x="4663" y="820"/>
                  </a:cubicBezTo>
                  <a:close/>
                  <a:moveTo>
                    <a:pt x="4632" y="1"/>
                  </a:moveTo>
                  <a:cubicBezTo>
                    <a:pt x="3970" y="1"/>
                    <a:pt x="3403" y="536"/>
                    <a:pt x="3403" y="1229"/>
                  </a:cubicBezTo>
                  <a:lnTo>
                    <a:pt x="3403" y="1639"/>
                  </a:lnTo>
                  <a:lnTo>
                    <a:pt x="1229" y="1639"/>
                  </a:lnTo>
                  <a:cubicBezTo>
                    <a:pt x="536" y="1639"/>
                    <a:pt x="0" y="2175"/>
                    <a:pt x="0" y="2868"/>
                  </a:cubicBezTo>
                  <a:lnTo>
                    <a:pt x="0" y="5609"/>
                  </a:lnTo>
                  <a:cubicBezTo>
                    <a:pt x="0" y="5861"/>
                    <a:pt x="189" y="6050"/>
                    <a:pt x="378" y="6050"/>
                  </a:cubicBezTo>
                  <a:lnTo>
                    <a:pt x="2584" y="6050"/>
                  </a:lnTo>
                  <a:lnTo>
                    <a:pt x="2584" y="4821"/>
                  </a:lnTo>
                  <a:cubicBezTo>
                    <a:pt x="2584" y="4600"/>
                    <a:pt x="2804" y="4380"/>
                    <a:pt x="3025" y="4380"/>
                  </a:cubicBezTo>
                  <a:lnTo>
                    <a:pt x="4663" y="4380"/>
                  </a:lnTo>
                  <a:cubicBezTo>
                    <a:pt x="4915" y="4380"/>
                    <a:pt x="5104" y="4600"/>
                    <a:pt x="5104" y="4821"/>
                  </a:cubicBezTo>
                  <a:lnTo>
                    <a:pt x="5104" y="6050"/>
                  </a:lnTo>
                  <a:lnTo>
                    <a:pt x="7593" y="6050"/>
                  </a:lnTo>
                  <a:lnTo>
                    <a:pt x="7593" y="4821"/>
                  </a:lnTo>
                  <a:cubicBezTo>
                    <a:pt x="7593" y="4600"/>
                    <a:pt x="7782" y="4380"/>
                    <a:pt x="7971" y="4380"/>
                  </a:cubicBezTo>
                  <a:lnTo>
                    <a:pt x="9641" y="4380"/>
                  </a:lnTo>
                  <a:cubicBezTo>
                    <a:pt x="9861" y="4380"/>
                    <a:pt x="10019" y="4600"/>
                    <a:pt x="10019" y="4821"/>
                  </a:cubicBezTo>
                  <a:lnTo>
                    <a:pt x="10019" y="6050"/>
                  </a:lnTo>
                  <a:lnTo>
                    <a:pt x="12224" y="6050"/>
                  </a:lnTo>
                  <a:cubicBezTo>
                    <a:pt x="12476" y="6050"/>
                    <a:pt x="12665" y="5861"/>
                    <a:pt x="12665" y="5609"/>
                  </a:cubicBezTo>
                  <a:lnTo>
                    <a:pt x="12665" y="2868"/>
                  </a:lnTo>
                  <a:cubicBezTo>
                    <a:pt x="12665" y="2238"/>
                    <a:pt x="12067" y="1639"/>
                    <a:pt x="11405" y="1639"/>
                  </a:cubicBezTo>
                  <a:lnTo>
                    <a:pt x="9200" y="1639"/>
                  </a:lnTo>
                  <a:lnTo>
                    <a:pt x="9200" y="1229"/>
                  </a:lnTo>
                  <a:cubicBezTo>
                    <a:pt x="9200" y="568"/>
                    <a:pt x="8664" y="32"/>
                    <a:pt x="79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383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>
          <a:extLst>
            <a:ext uri="{FF2B5EF4-FFF2-40B4-BE49-F238E27FC236}">
              <a16:creationId xmlns:a16="http://schemas.microsoft.com/office/drawing/2014/main" id="{3816484E-4E1A-6427-8FB7-3FC33FB1B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07">
            <a:extLst>
              <a:ext uri="{FF2B5EF4-FFF2-40B4-BE49-F238E27FC236}">
                <a16:creationId xmlns:a16="http://schemas.microsoft.com/office/drawing/2014/main" id="{F2063A57-9339-AE3A-AF64-00AD36E1E4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1100"/>
            </a:pPr>
            <a:r>
              <a:rPr lang="en" err="1"/>
              <a:t>Concatenação</a:t>
            </a:r>
            <a:r>
              <a:rPr lang="en"/>
              <a:t> do </a:t>
            </a:r>
            <a:r>
              <a:rPr lang="en" err="1"/>
              <a:t>Conteúdo</a:t>
            </a:r>
            <a:endParaRPr lang="en"/>
          </a:p>
          <a:p>
            <a:pPr>
              <a:buSzPts val="1100"/>
            </a:pPr>
            <a:endParaRPr lang="en"/>
          </a:p>
        </p:txBody>
      </p:sp>
      <p:sp>
        <p:nvSpPr>
          <p:cNvPr id="1335" name="Google Shape;1335;p107">
            <a:extLst>
              <a:ext uri="{FF2B5EF4-FFF2-40B4-BE49-F238E27FC236}">
                <a16:creationId xmlns:a16="http://schemas.microsoft.com/office/drawing/2014/main" id="{17CC0181-C538-6C2F-6307-5BF1E659258A}"/>
              </a:ext>
            </a:extLst>
          </p:cNvPr>
          <p:cNvSpPr/>
          <p:nvPr/>
        </p:nvSpPr>
        <p:spPr>
          <a:xfrm>
            <a:off x="3486436" y="3772028"/>
            <a:ext cx="2171077" cy="624563"/>
          </a:xfrm>
          <a:prstGeom prst="roundRect">
            <a:avLst>
              <a:gd name="adj" fmla="val 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2" name="Google Shape;1342;p107">
            <a:extLst>
              <a:ext uri="{FF2B5EF4-FFF2-40B4-BE49-F238E27FC236}">
                <a16:creationId xmlns:a16="http://schemas.microsoft.com/office/drawing/2014/main" id="{7DC007B9-BEFE-C4D1-21FB-44819B041A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95309" y="3775557"/>
            <a:ext cx="2171077" cy="624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output.json</a:t>
            </a:r>
            <a:endParaRPr lang="pt-PT"/>
          </a:p>
        </p:txBody>
      </p:sp>
      <p:sp>
        <p:nvSpPr>
          <p:cNvPr id="1362" name="Google Shape;1362;p107">
            <a:extLst>
              <a:ext uri="{FF2B5EF4-FFF2-40B4-BE49-F238E27FC236}">
                <a16:creationId xmlns:a16="http://schemas.microsoft.com/office/drawing/2014/main" id="{8EA8F3DD-1612-74E0-1897-91C621F4030B}"/>
              </a:ext>
            </a:extLst>
          </p:cNvPr>
          <p:cNvSpPr/>
          <p:nvPr/>
        </p:nvSpPr>
        <p:spPr>
          <a:xfrm>
            <a:off x="888638" y="1459628"/>
            <a:ext cx="1180006" cy="752400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107">
            <a:extLst>
              <a:ext uri="{FF2B5EF4-FFF2-40B4-BE49-F238E27FC236}">
                <a16:creationId xmlns:a16="http://schemas.microsoft.com/office/drawing/2014/main" id="{9A8E61F2-4974-C74C-18BF-5A2F882C6239}"/>
              </a:ext>
            </a:extLst>
          </p:cNvPr>
          <p:cNvSpPr/>
          <p:nvPr/>
        </p:nvSpPr>
        <p:spPr>
          <a:xfrm>
            <a:off x="2836246" y="1456100"/>
            <a:ext cx="1318126" cy="75945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302;p106">
            <a:extLst>
              <a:ext uri="{FF2B5EF4-FFF2-40B4-BE49-F238E27FC236}">
                <a16:creationId xmlns:a16="http://schemas.microsoft.com/office/drawing/2014/main" id="{446418B2-2A6D-1BB4-698E-C785857FC4EC}"/>
              </a:ext>
            </a:extLst>
          </p:cNvPr>
          <p:cNvSpPr txBox="1"/>
          <p:nvPr/>
        </p:nvSpPr>
        <p:spPr>
          <a:xfrm>
            <a:off x="912666" y="1459628"/>
            <a:ext cx="1155978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accent1"/>
                </a:solidFill>
                <a:latin typeface="Vidaloka"/>
                <a:sym typeface="Vidaloka"/>
              </a:rPr>
              <a:t>Glossário de Neologismos de Saúde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Google Shape;1306;p106">
            <a:extLst>
              <a:ext uri="{FF2B5EF4-FFF2-40B4-BE49-F238E27FC236}">
                <a16:creationId xmlns:a16="http://schemas.microsoft.com/office/drawing/2014/main" id="{8BE126D4-17FF-E542-D831-FE7966236626}"/>
              </a:ext>
            </a:extLst>
          </p:cNvPr>
          <p:cNvSpPr txBox="1"/>
          <p:nvPr/>
        </p:nvSpPr>
        <p:spPr>
          <a:xfrm>
            <a:off x="2836246" y="1459628"/>
            <a:ext cx="1318126" cy="7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accent1"/>
                </a:solidFill>
                <a:latin typeface="Vidaloka"/>
                <a:sym typeface="Vidaloka"/>
              </a:rPr>
              <a:t>Diccionari Multilinguee de la Covid 19</a:t>
            </a:r>
            <a:endParaRPr lang="en-US" sz="1000">
              <a:solidFill>
                <a:schemeClr val="accent1"/>
              </a:solidFill>
            </a:endParaRPr>
          </a:p>
        </p:txBody>
      </p:sp>
      <p:sp>
        <p:nvSpPr>
          <p:cNvPr id="4" name="Google Shape;1300;p106">
            <a:extLst>
              <a:ext uri="{FF2B5EF4-FFF2-40B4-BE49-F238E27FC236}">
                <a16:creationId xmlns:a16="http://schemas.microsoft.com/office/drawing/2014/main" id="{2928C5CB-3ABC-0BB2-1BAE-9E15E63B3362}"/>
              </a:ext>
            </a:extLst>
          </p:cNvPr>
          <p:cNvSpPr txBox="1"/>
          <p:nvPr/>
        </p:nvSpPr>
        <p:spPr>
          <a:xfrm>
            <a:off x="4921975" y="1459628"/>
            <a:ext cx="1318126" cy="7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accent1"/>
                </a:solidFill>
                <a:latin typeface="Vidaloka"/>
                <a:ea typeface="Vidaloka"/>
                <a:cs typeface="Vidaloka"/>
              </a:rPr>
              <a:t>Glossário do Ministério da Saúde</a:t>
            </a:r>
          </a:p>
        </p:txBody>
      </p:sp>
      <p:sp>
        <p:nvSpPr>
          <p:cNvPr id="5" name="Google Shape;1304;p106">
            <a:extLst>
              <a:ext uri="{FF2B5EF4-FFF2-40B4-BE49-F238E27FC236}">
                <a16:creationId xmlns:a16="http://schemas.microsoft.com/office/drawing/2014/main" id="{2B2729BC-6BD0-798D-3170-1B8A436C77F6}"/>
              </a:ext>
            </a:extLst>
          </p:cNvPr>
          <p:cNvSpPr txBox="1"/>
          <p:nvPr/>
        </p:nvSpPr>
        <p:spPr>
          <a:xfrm>
            <a:off x="6913208" y="1459628"/>
            <a:ext cx="1318126" cy="75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>
                <a:solidFill>
                  <a:schemeClr val="accent1"/>
                </a:solidFill>
                <a:latin typeface="Vidaloka"/>
                <a:sym typeface="Vidaloka"/>
              </a:rPr>
              <a:t>Glossário de Termos  Médicos Técnicos Populares  </a:t>
            </a:r>
            <a:endParaRPr lang="en" sz="1200">
              <a:solidFill>
                <a:schemeClr val="accent1"/>
              </a:solidFill>
              <a:latin typeface="Vidaloka"/>
            </a:endParaRPr>
          </a:p>
        </p:txBody>
      </p:sp>
      <p:sp>
        <p:nvSpPr>
          <p:cNvPr id="6" name="Google Shape;1361;p107">
            <a:extLst>
              <a:ext uri="{FF2B5EF4-FFF2-40B4-BE49-F238E27FC236}">
                <a16:creationId xmlns:a16="http://schemas.microsoft.com/office/drawing/2014/main" id="{534B18B9-3CE1-4089-088B-74DA8FA6539D}"/>
              </a:ext>
            </a:extLst>
          </p:cNvPr>
          <p:cNvSpPr/>
          <p:nvPr/>
        </p:nvSpPr>
        <p:spPr>
          <a:xfrm>
            <a:off x="4921974" y="1453737"/>
            <a:ext cx="1318126" cy="75945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61;p107">
            <a:extLst>
              <a:ext uri="{FF2B5EF4-FFF2-40B4-BE49-F238E27FC236}">
                <a16:creationId xmlns:a16="http://schemas.microsoft.com/office/drawing/2014/main" id="{EF223F08-866A-007E-5560-0C7560DE0755}"/>
              </a:ext>
            </a:extLst>
          </p:cNvPr>
          <p:cNvSpPr/>
          <p:nvPr/>
        </p:nvSpPr>
        <p:spPr>
          <a:xfrm>
            <a:off x="6913208" y="1452866"/>
            <a:ext cx="1318126" cy="759456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1364;p107">
            <a:extLst>
              <a:ext uri="{FF2B5EF4-FFF2-40B4-BE49-F238E27FC236}">
                <a16:creationId xmlns:a16="http://schemas.microsoft.com/office/drawing/2014/main" id="{0CF41465-7E8E-3E06-6879-169B169A8FEA}"/>
              </a:ext>
            </a:extLst>
          </p:cNvPr>
          <p:cNvCxnSpPr>
            <a:cxnSpLocks/>
            <a:stCxn id="1342" idx="1"/>
            <a:endCxn id="1362" idx="2"/>
          </p:cNvCxnSpPr>
          <p:nvPr/>
        </p:nvCxnSpPr>
        <p:spPr>
          <a:xfrm rot="10800000">
            <a:off x="1478641" y="2212029"/>
            <a:ext cx="2016668" cy="1875811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364;p107">
            <a:extLst>
              <a:ext uri="{FF2B5EF4-FFF2-40B4-BE49-F238E27FC236}">
                <a16:creationId xmlns:a16="http://schemas.microsoft.com/office/drawing/2014/main" id="{1AFDC657-3223-3140-64C6-E6F6317BFCBC}"/>
              </a:ext>
            </a:extLst>
          </p:cNvPr>
          <p:cNvCxnSpPr>
            <a:cxnSpLocks/>
            <a:stCxn id="1342" idx="3"/>
          </p:cNvCxnSpPr>
          <p:nvPr/>
        </p:nvCxnSpPr>
        <p:spPr>
          <a:xfrm flipV="1">
            <a:off x="5666386" y="2229370"/>
            <a:ext cx="1905885" cy="1858469"/>
          </a:xfrm>
          <a:prstGeom prst="bentConnector3">
            <a:avLst>
              <a:gd name="adj1" fmla="val 100142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364;p107">
            <a:extLst>
              <a:ext uri="{FF2B5EF4-FFF2-40B4-BE49-F238E27FC236}">
                <a16:creationId xmlns:a16="http://schemas.microsoft.com/office/drawing/2014/main" id="{EC72DA6F-7827-994F-1AC3-EBD5235BBE24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25889" y="2698792"/>
            <a:ext cx="1528843" cy="59000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364;p107">
            <a:extLst>
              <a:ext uri="{FF2B5EF4-FFF2-40B4-BE49-F238E27FC236}">
                <a16:creationId xmlns:a16="http://schemas.microsoft.com/office/drawing/2014/main" id="{743AC612-CC55-8343-3341-9CBEF7543D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53676" y="2730854"/>
            <a:ext cx="1532374" cy="522347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1624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9524BB08-8B15-5459-5D6E-20EB351BC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1">
            <a:extLst>
              <a:ext uri="{FF2B5EF4-FFF2-40B4-BE49-F238E27FC236}">
                <a16:creationId xmlns:a16="http://schemas.microsoft.com/office/drawing/2014/main" id="{F967F128-1D6E-7157-CE40-7DB1BEBC7F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38" y="2511800"/>
            <a:ext cx="5297687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pt-PT">
                <a:solidFill>
                  <a:schemeClr val="tx1"/>
                </a:solidFill>
              </a:rPr>
              <a:t>Ficheiros</a:t>
            </a:r>
            <a:br>
              <a:rPr lang="pt-PT">
                <a:solidFill>
                  <a:schemeClr val="tx1"/>
                </a:solidFill>
              </a:rPr>
            </a:br>
            <a:r>
              <a:rPr lang="pt-PT">
                <a:solidFill>
                  <a:schemeClr val="tx1"/>
                </a:solidFill>
              </a:rPr>
              <a:t>Processados</a:t>
            </a:r>
          </a:p>
        </p:txBody>
      </p:sp>
      <p:sp>
        <p:nvSpPr>
          <p:cNvPr id="586" name="Google Shape;586;p71">
            <a:extLst>
              <a:ext uri="{FF2B5EF4-FFF2-40B4-BE49-F238E27FC236}">
                <a16:creationId xmlns:a16="http://schemas.microsoft.com/office/drawing/2014/main" id="{A0A6D4D9-6FB0-B5BC-434F-733DC6D29D6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</a:rPr>
              <a:t>01</a:t>
            </a:r>
            <a:endParaRPr lang="pt-PT">
              <a:solidFill>
                <a:srgbClr val="3F3533"/>
              </a:solidFill>
            </a:endParaRPr>
          </a:p>
        </p:txBody>
      </p:sp>
      <p:grpSp>
        <p:nvGrpSpPr>
          <p:cNvPr id="8" name="Google Shape;8583;p147">
            <a:extLst>
              <a:ext uri="{FF2B5EF4-FFF2-40B4-BE49-F238E27FC236}">
                <a16:creationId xmlns:a16="http://schemas.microsoft.com/office/drawing/2014/main" id="{526BDD4A-D223-9670-C196-0E4BBBDA0B04}"/>
              </a:ext>
            </a:extLst>
          </p:cNvPr>
          <p:cNvGrpSpPr/>
          <p:nvPr/>
        </p:nvGrpSpPr>
        <p:grpSpPr>
          <a:xfrm>
            <a:off x="6927237" y="1158744"/>
            <a:ext cx="1348262" cy="1630131"/>
            <a:chOff x="-47505300" y="3200500"/>
            <a:chExt cx="263875" cy="301675"/>
          </a:xfrm>
          <a:solidFill>
            <a:schemeClr val="accent1"/>
          </a:solidFill>
        </p:grpSpPr>
        <p:sp>
          <p:nvSpPr>
            <p:cNvPr id="9" name="Google Shape;8584;p147">
              <a:extLst>
                <a:ext uri="{FF2B5EF4-FFF2-40B4-BE49-F238E27FC236}">
                  <a16:creationId xmlns:a16="http://schemas.microsoft.com/office/drawing/2014/main" id="{D0483828-C741-9474-E744-6366630ACCA3}"/>
                </a:ext>
              </a:extLst>
            </p:cNvPr>
            <p:cNvSpPr/>
            <p:nvPr/>
          </p:nvSpPr>
          <p:spPr>
            <a:xfrm>
              <a:off x="-47382425" y="3306025"/>
              <a:ext cx="52800" cy="53600"/>
            </a:xfrm>
            <a:custGeom>
              <a:avLst/>
              <a:gdLst/>
              <a:ahLst/>
              <a:cxnLst/>
              <a:rect l="l" t="t" r="r" b="b"/>
              <a:pathLst>
                <a:path w="2112" h="2144" extrusionOk="0">
                  <a:moveTo>
                    <a:pt x="1387" y="1"/>
                  </a:moveTo>
                  <a:cubicBezTo>
                    <a:pt x="1198" y="726"/>
                    <a:pt x="694" y="1261"/>
                    <a:pt x="1" y="1387"/>
                  </a:cubicBezTo>
                  <a:lnTo>
                    <a:pt x="1" y="2143"/>
                  </a:lnTo>
                  <a:lnTo>
                    <a:pt x="2111" y="2143"/>
                  </a:lnTo>
                  <a:lnTo>
                    <a:pt x="211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585;p147">
              <a:extLst>
                <a:ext uri="{FF2B5EF4-FFF2-40B4-BE49-F238E27FC236}">
                  <a16:creationId xmlns:a16="http://schemas.microsoft.com/office/drawing/2014/main" id="{46115E82-3467-FFB1-7BF4-DC479AA426C4}"/>
                </a:ext>
              </a:extLst>
            </p:cNvPr>
            <p:cNvSpPr/>
            <p:nvPr/>
          </p:nvSpPr>
          <p:spPr>
            <a:xfrm>
              <a:off x="-47382425" y="3306025"/>
              <a:ext cx="15775" cy="15800"/>
            </a:xfrm>
            <a:custGeom>
              <a:avLst/>
              <a:gdLst/>
              <a:ahLst/>
              <a:cxnLst/>
              <a:rect l="l" t="t" r="r" b="b"/>
              <a:pathLst>
                <a:path w="631" h="632" extrusionOk="0">
                  <a:moveTo>
                    <a:pt x="1" y="1"/>
                  </a:moveTo>
                  <a:lnTo>
                    <a:pt x="1" y="631"/>
                  </a:lnTo>
                  <a:cubicBezTo>
                    <a:pt x="316" y="568"/>
                    <a:pt x="536" y="316"/>
                    <a:pt x="6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586;p147">
              <a:extLst>
                <a:ext uri="{FF2B5EF4-FFF2-40B4-BE49-F238E27FC236}">
                  <a16:creationId xmlns:a16="http://schemas.microsoft.com/office/drawing/2014/main" id="{8EE4C1EE-A6C5-B03D-B4CA-2769E6F299DF}"/>
                </a:ext>
              </a:extLst>
            </p:cNvPr>
            <p:cNvSpPr/>
            <p:nvPr/>
          </p:nvSpPr>
          <p:spPr>
            <a:xfrm>
              <a:off x="-47487975" y="3200500"/>
              <a:ext cx="210325" cy="301675"/>
            </a:xfrm>
            <a:custGeom>
              <a:avLst/>
              <a:gdLst/>
              <a:ahLst/>
              <a:cxnLst/>
              <a:rect l="l" t="t" r="r" b="b"/>
              <a:pathLst>
                <a:path w="8413" h="12067" extrusionOk="0">
                  <a:moveTo>
                    <a:pt x="3845" y="2111"/>
                  </a:moveTo>
                  <a:cubicBezTo>
                    <a:pt x="4727" y="2111"/>
                    <a:pt x="5420" y="2678"/>
                    <a:pt x="5577" y="3529"/>
                  </a:cubicBezTo>
                  <a:lnTo>
                    <a:pt x="6680" y="3529"/>
                  </a:lnTo>
                  <a:cubicBezTo>
                    <a:pt x="6901" y="3529"/>
                    <a:pt x="7058" y="3686"/>
                    <a:pt x="7058" y="3875"/>
                  </a:cubicBezTo>
                  <a:lnTo>
                    <a:pt x="7058" y="6711"/>
                  </a:lnTo>
                  <a:lnTo>
                    <a:pt x="6995" y="6711"/>
                  </a:lnTo>
                  <a:cubicBezTo>
                    <a:pt x="6995" y="6900"/>
                    <a:pt x="6838" y="7057"/>
                    <a:pt x="6648" y="7057"/>
                  </a:cubicBezTo>
                  <a:lnTo>
                    <a:pt x="3845" y="7057"/>
                  </a:lnTo>
                  <a:cubicBezTo>
                    <a:pt x="3656" y="7057"/>
                    <a:pt x="3498" y="6900"/>
                    <a:pt x="3498" y="6711"/>
                  </a:cubicBezTo>
                  <a:lnTo>
                    <a:pt x="3498" y="5608"/>
                  </a:lnTo>
                  <a:cubicBezTo>
                    <a:pt x="2710" y="5451"/>
                    <a:pt x="2080" y="4726"/>
                    <a:pt x="2080" y="3875"/>
                  </a:cubicBezTo>
                  <a:cubicBezTo>
                    <a:pt x="2080" y="2899"/>
                    <a:pt x="2868" y="2111"/>
                    <a:pt x="3845" y="2111"/>
                  </a:cubicBezTo>
                  <a:close/>
                  <a:moveTo>
                    <a:pt x="5262" y="8444"/>
                  </a:moveTo>
                  <a:cubicBezTo>
                    <a:pt x="5483" y="8444"/>
                    <a:pt x="5640" y="8601"/>
                    <a:pt x="5640" y="8790"/>
                  </a:cubicBezTo>
                  <a:cubicBezTo>
                    <a:pt x="5640" y="8979"/>
                    <a:pt x="5483" y="9137"/>
                    <a:pt x="5262" y="9137"/>
                  </a:cubicBezTo>
                  <a:lnTo>
                    <a:pt x="2490" y="9137"/>
                  </a:lnTo>
                  <a:cubicBezTo>
                    <a:pt x="2269" y="9137"/>
                    <a:pt x="2112" y="8979"/>
                    <a:pt x="2112" y="8790"/>
                  </a:cubicBezTo>
                  <a:cubicBezTo>
                    <a:pt x="2112" y="8601"/>
                    <a:pt x="2269" y="8444"/>
                    <a:pt x="2490" y="8444"/>
                  </a:cubicBezTo>
                  <a:close/>
                  <a:moveTo>
                    <a:pt x="6680" y="8444"/>
                  </a:moveTo>
                  <a:cubicBezTo>
                    <a:pt x="6901" y="8444"/>
                    <a:pt x="7058" y="8601"/>
                    <a:pt x="7058" y="8790"/>
                  </a:cubicBezTo>
                  <a:cubicBezTo>
                    <a:pt x="6995" y="8979"/>
                    <a:pt x="6838" y="9137"/>
                    <a:pt x="6680" y="9137"/>
                  </a:cubicBezTo>
                  <a:cubicBezTo>
                    <a:pt x="6491" y="9137"/>
                    <a:pt x="6333" y="8979"/>
                    <a:pt x="6333" y="8790"/>
                  </a:cubicBezTo>
                  <a:cubicBezTo>
                    <a:pt x="6333" y="8601"/>
                    <a:pt x="6491" y="8444"/>
                    <a:pt x="6680" y="8444"/>
                  </a:cubicBezTo>
                  <a:close/>
                  <a:moveTo>
                    <a:pt x="6680" y="9861"/>
                  </a:moveTo>
                  <a:cubicBezTo>
                    <a:pt x="6901" y="9861"/>
                    <a:pt x="7058" y="10019"/>
                    <a:pt x="7058" y="10208"/>
                  </a:cubicBezTo>
                  <a:cubicBezTo>
                    <a:pt x="7058" y="10397"/>
                    <a:pt x="6838" y="10554"/>
                    <a:pt x="6680" y="10554"/>
                  </a:cubicBezTo>
                  <a:lnTo>
                    <a:pt x="2490" y="10554"/>
                  </a:lnTo>
                  <a:cubicBezTo>
                    <a:pt x="2269" y="10554"/>
                    <a:pt x="2112" y="10397"/>
                    <a:pt x="2112" y="10208"/>
                  </a:cubicBezTo>
                  <a:cubicBezTo>
                    <a:pt x="2112" y="10019"/>
                    <a:pt x="2269" y="9861"/>
                    <a:pt x="2490" y="9861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1418"/>
                  </a:lnTo>
                  <a:lnTo>
                    <a:pt x="1072" y="1418"/>
                  </a:lnTo>
                  <a:cubicBezTo>
                    <a:pt x="1261" y="1418"/>
                    <a:pt x="1419" y="1576"/>
                    <a:pt x="1419" y="1796"/>
                  </a:cubicBezTo>
                  <a:cubicBezTo>
                    <a:pt x="1419" y="1985"/>
                    <a:pt x="1261" y="2143"/>
                    <a:pt x="1072" y="2143"/>
                  </a:cubicBezTo>
                  <a:lnTo>
                    <a:pt x="1" y="2143"/>
                  </a:lnTo>
                  <a:lnTo>
                    <a:pt x="1" y="3560"/>
                  </a:lnTo>
                  <a:lnTo>
                    <a:pt x="1072" y="3560"/>
                  </a:lnTo>
                  <a:cubicBezTo>
                    <a:pt x="1261" y="3560"/>
                    <a:pt x="1419" y="3718"/>
                    <a:pt x="1419" y="3907"/>
                  </a:cubicBezTo>
                  <a:cubicBezTo>
                    <a:pt x="1419" y="4096"/>
                    <a:pt x="1261" y="4253"/>
                    <a:pt x="1072" y="4253"/>
                  </a:cubicBezTo>
                  <a:lnTo>
                    <a:pt x="1" y="4253"/>
                  </a:lnTo>
                  <a:lnTo>
                    <a:pt x="1" y="5671"/>
                  </a:lnTo>
                  <a:lnTo>
                    <a:pt x="1072" y="5671"/>
                  </a:lnTo>
                  <a:cubicBezTo>
                    <a:pt x="1261" y="5671"/>
                    <a:pt x="1419" y="5829"/>
                    <a:pt x="1419" y="6049"/>
                  </a:cubicBezTo>
                  <a:cubicBezTo>
                    <a:pt x="1419" y="6238"/>
                    <a:pt x="1261" y="6396"/>
                    <a:pt x="1072" y="6396"/>
                  </a:cubicBezTo>
                  <a:lnTo>
                    <a:pt x="1" y="6396"/>
                  </a:lnTo>
                  <a:lnTo>
                    <a:pt x="1" y="7814"/>
                  </a:lnTo>
                  <a:lnTo>
                    <a:pt x="1072" y="7814"/>
                  </a:lnTo>
                  <a:cubicBezTo>
                    <a:pt x="1261" y="7814"/>
                    <a:pt x="1419" y="7971"/>
                    <a:pt x="1419" y="8160"/>
                  </a:cubicBezTo>
                  <a:cubicBezTo>
                    <a:pt x="1419" y="8349"/>
                    <a:pt x="1261" y="8507"/>
                    <a:pt x="1072" y="8507"/>
                  </a:cubicBezTo>
                  <a:lnTo>
                    <a:pt x="1" y="8507"/>
                  </a:lnTo>
                  <a:lnTo>
                    <a:pt x="1" y="9924"/>
                  </a:lnTo>
                  <a:lnTo>
                    <a:pt x="1072" y="9924"/>
                  </a:lnTo>
                  <a:cubicBezTo>
                    <a:pt x="1261" y="9924"/>
                    <a:pt x="1419" y="10082"/>
                    <a:pt x="1419" y="10302"/>
                  </a:cubicBezTo>
                  <a:cubicBezTo>
                    <a:pt x="1419" y="10491"/>
                    <a:pt x="1261" y="10649"/>
                    <a:pt x="1072" y="10649"/>
                  </a:cubicBezTo>
                  <a:lnTo>
                    <a:pt x="1" y="10649"/>
                  </a:lnTo>
                  <a:lnTo>
                    <a:pt x="1" y="11689"/>
                  </a:lnTo>
                  <a:cubicBezTo>
                    <a:pt x="1" y="11909"/>
                    <a:pt x="158" y="12067"/>
                    <a:pt x="347" y="12067"/>
                  </a:cubicBezTo>
                  <a:lnTo>
                    <a:pt x="8066" y="12067"/>
                  </a:lnTo>
                  <a:cubicBezTo>
                    <a:pt x="8255" y="12067"/>
                    <a:pt x="8413" y="11909"/>
                    <a:pt x="8413" y="11689"/>
                  </a:cubicBezTo>
                  <a:lnTo>
                    <a:pt x="8413" y="410"/>
                  </a:lnTo>
                  <a:cubicBezTo>
                    <a:pt x="8413" y="158"/>
                    <a:pt x="8255" y="0"/>
                    <a:pt x="80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587;p147">
              <a:extLst>
                <a:ext uri="{FF2B5EF4-FFF2-40B4-BE49-F238E27FC236}">
                  <a16:creationId xmlns:a16="http://schemas.microsoft.com/office/drawing/2014/main" id="{0EA447C8-8EF1-1BF3-6BEB-88777A692E29}"/>
                </a:ext>
              </a:extLst>
            </p:cNvPr>
            <p:cNvSpPr/>
            <p:nvPr/>
          </p:nvSpPr>
          <p:spPr>
            <a:xfrm>
              <a:off x="-47417875" y="32713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41" y="1"/>
                  </a:moveTo>
                  <a:cubicBezTo>
                    <a:pt x="473" y="1"/>
                    <a:pt x="1" y="473"/>
                    <a:pt x="1" y="1072"/>
                  </a:cubicBezTo>
                  <a:cubicBezTo>
                    <a:pt x="1" y="1545"/>
                    <a:pt x="253" y="1891"/>
                    <a:pt x="694" y="2049"/>
                  </a:cubicBezTo>
                  <a:lnTo>
                    <a:pt x="694" y="1072"/>
                  </a:lnTo>
                  <a:cubicBezTo>
                    <a:pt x="694" y="883"/>
                    <a:pt x="852" y="725"/>
                    <a:pt x="1041" y="725"/>
                  </a:cubicBezTo>
                  <a:lnTo>
                    <a:pt x="2049" y="725"/>
                  </a:lnTo>
                  <a:cubicBezTo>
                    <a:pt x="1923" y="284"/>
                    <a:pt x="1513" y="1"/>
                    <a:pt x="1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588;p147">
              <a:extLst>
                <a:ext uri="{FF2B5EF4-FFF2-40B4-BE49-F238E27FC236}">
                  <a16:creationId xmlns:a16="http://schemas.microsoft.com/office/drawing/2014/main" id="{FAA68767-4FB1-05B1-B637-5A2446BE5A96}"/>
                </a:ext>
              </a:extLst>
            </p:cNvPr>
            <p:cNvSpPr/>
            <p:nvPr/>
          </p:nvSpPr>
          <p:spPr>
            <a:xfrm>
              <a:off x="-47505300" y="3235950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27" y="0"/>
                    <a:pt x="1" y="158"/>
                    <a:pt x="1" y="378"/>
                  </a:cubicBezTo>
                  <a:cubicBezTo>
                    <a:pt x="1" y="567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589;p147">
              <a:extLst>
                <a:ext uri="{FF2B5EF4-FFF2-40B4-BE49-F238E27FC236}">
                  <a16:creationId xmlns:a16="http://schemas.microsoft.com/office/drawing/2014/main" id="{3B2DF39B-6652-5F5B-5F27-9E6E6FB768D2}"/>
                </a:ext>
              </a:extLst>
            </p:cNvPr>
            <p:cNvSpPr/>
            <p:nvPr/>
          </p:nvSpPr>
          <p:spPr>
            <a:xfrm>
              <a:off x="-47505300" y="344702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590;p147">
              <a:extLst>
                <a:ext uri="{FF2B5EF4-FFF2-40B4-BE49-F238E27FC236}">
                  <a16:creationId xmlns:a16="http://schemas.microsoft.com/office/drawing/2014/main" id="{D8DBCB18-7D46-999F-749C-63DA324191D6}"/>
                </a:ext>
              </a:extLst>
            </p:cNvPr>
            <p:cNvSpPr/>
            <p:nvPr/>
          </p:nvSpPr>
          <p:spPr>
            <a:xfrm>
              <a:off x="-47505300" y="3394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lnTo>
                    <a:pt x="347" y="32"/>
                  </a:lnTo>
                  <a:cubicBezTo>
                    <a:pt x="127" y="32"/>
                    <a:pt x="1" y="190"/>
                    <a:pt x="1" y="379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591;p147">
              <a:extLst>
                <a:ext uri="{FF2B5EF4-FFF2-40B4-BE49-F238E27FC236}">
                  <a16:creationId xmlns:a16="http://schemas.microsoft.com/office/drawing/2014/main" id="{3E8561D1-FE23-EDED-8F26-DE9B6767EE10}"/>
                </a:ext>
              </a:extLst>
            </p:cNvPr>
            <p:cNvSpPr/>
            <p:nvPr/>
          </p:nvSpPr>
          <p:spPr>
            <a:xfrm>
              <a:off x="-47505300" y="334147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27" y="1"/>
                    <a:pt x="1" y="158"/>
                    <a:pt x="1" y="347"/>
                  </a:cubicBezTo>
                  <a:cubicBezTo>
                    <a:pt x="1" y="568"/>
                    <a:pt x="127" y="725"/>
                    <a:pt x="347" y="725"/>
                  </a:cubicBezTo>
                  <a:lnTo>
                    <a:pt x="694" y="725"/>
                  </a:lnTo>
                  <a:lnTo>
                    <a:pt x="69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592;p147">
              <a:extLst>
                <a:ext uri="{FF2B5EF4-FFF2-40B4-BE49-F238E27FC236}">
                  <a16:creationId xmlns:a16="http://schemas.microsoft.com/office/drawing/2014/main" id="{A4E79604-E79D-300B-2E76-AF192BA47612}"/>
                </a:ext>
              </a:extLst>
            </p:cNvPr>
            <p:cNvSpPr/>
            <p:nvPr/>
          </p:nvSpPr>
          <p:spPr>
            <a:xfrm>
              <a:off x="-47505300" y="32895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27" y="0"/>
                    <a:pt x="1" y="158"/>
                    <a:pt x="1" y="347"/>
                  </a:cubicBezTo>
                  <a:cubicBezTo>
                    <a:pt x="1" y="536"/>
                    <a:pt x="127" y="693"/>
                    <a:pt x="347" y="693"/>
                  </a:cubicBezTo>
                  <a:lnTo>
                    <a:pt x="694" y="693"/>
                  </a:lnTo>
                  <a:lnTo>
                    <a:pt x="6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593;p147">
              <a:extLst>
                <a:ext uri="{FF2B5EF4-FFF2-40B4-BE49-F238E27FC236}">
                  <a16:creationId xmlns:a16="http://schemas.microsoft.com/office/drawing/2014/main" id="{F128C052-CB34-95CF-E7FD-06B1C014CA40}"/>
                </a:ext>
              </a:extLst>
            </p:cNvPr>
            <p:cNvSpPr/>
            <p:nvPr/>
          </p:nvSpPr>
          <p:spPr>
            <a:xfrm>
              <a:off x="-47259550" y="3411575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cubicBezTo>
                    <a:pt x="410" y="1891"/>
                    <a:pt x="725" y="1481"/>
                    <a:pt x="725" y="1072"/>
                  </a:cubicBez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594;p147">
              <a:extLst>
                <a:ext uri="{FF2B5EF4-FFF2-40B4-BE49-F238E27FC236}">
                  <a16:creationId xmlns:a16="http://schemas.microsoft.com/office/drawing/2014/main" id="{0D7DDAA3-A75E-8E79-1104-30280FEBF1FC}"/>
                </a:ext>
              </a:extLst>
            </p:cNvPr>
            <p:cNvSpPr/>
            <p:nvPr/>
          </p:nvSpPr>
          <p:spPr>
            <a:xfrm>
              <a:off x="-47259550" y="3306025"/>
              <a:ext cx="18125" cy="35475"/>
            </a:xfrm>
            <a:custGeom>
              <a:avLst/>
              <a:gdLst/>
              <a:ahLst/>
              <a:cxnLst/>
              <a:rect l="l" t="t" r="r" b="b"/>
              <a:pathLst>
                <a:path w="725" h="1419" extrusionOk="0">
                  <a:moveTo>
                    <a:pt x="0" y="1"/>
                  </a:moveTo>
                  <a:lnTo>
                    <a:pt x="0" y="1419"/>
                  </a:lnTo>
                  <a:lnTo>
                    <a:pt x="725" y="1419"/>
                  </a:lnTo>
                  <a:lnTo>
                    <a:pt x="72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595;p147">
              <a:extLst>
                <a:ext uri="{FF2B5EF4-FFF2-40B4-BE49-F238E27FC236}">
                  <a16:creationId xmlns:a16="http://schemas.microsoft.com/office/drawing/2014/main" id="{2CF3DD4F-2A95-CD17-C60B-C54979ED36D0}"/>
                </a:ext>
              </a:extLst>
            </p:cNvPr>
            <p:cNvSpPr/>
            <p:nvPr/>
          </p:nvSpPr>
          <p:spPr>
            <a:xfrm>
              <a:off x="-47259550" y="3359600"/>
              <a:ext cx="18125" cy="34675"/>
            </a:xfrm>
            <a:custGeom>
              <a:avLst/>
              <a:gdLst/>
              <a:ahLst/>
              <a:cxnLst/>
              <a:rect l="l" t="t" r="r" b="b"/>
              <a:pathLst>
                <a:path w="725" h="1387" extrusionOk="0">
                  <a:moveTo>
                    <a:pt x="0" y="0"/>
                  </a:moveTo>
                  <a:lnTo>
                    <a:pt x="0" y="1387"/>
                  </a:lnTo>
                  <a:lnTo>
                    <a:pt x="725" y="1387"/>
                  </a:lnTo>
                  <a:lnTo>
                    <a:pt x="7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596;p147">
              <a:extLst>
                <a:ext uri="{FF2B5EF4-FFF2-40B4-BE49-F238E27FC236}">
                  <a16:creationId xmlns:a16="http://schemas.microsoft.com/office/drawing/2014/main" id="{FA431FE7-3623-48CD-50D1-8EDB8BF47045}"/>
                </a:ext>
              </a:extLst>
            </p:cNvPr>
            <p:cNvSpPr/>
            <p:nvPr/>
          </p:nvSpPr>
          <p:spPr>
            <a:xfrm>
              <a:off x="-47259550" y="3238300"/>
              <a:ext cx="18125" cy="51225"/>
            </a:xfrm>
            <a:custGeom>
              <a:avLst/>
              <a:gdLst/>
              <a:ahLst/>
              <a:cxnLst/>
              <a:rect l="l" t="t" r="r" b="b"/>
              <a:pathLst>
                <a:path w="725" h="2049" extrusionOk="0">
                  <a:moveTo>
                    <a:pt x="0" y="1"/>
                  </a:moveTo>
                  <a:lnTo>
                    <a:pt x="0" y="2048"/>
                  </a:lnTo>
                  <a:lnTo>
                    <a:pt x="725" y="2048"/>
                  </a:lnTo>
                  <a:lnTo>
                    <a:pt x="725" y="977"/>
                  </a:lnTo>
                  <a:cubicBezTo>
                    <a:pt x="693" y="505"/>
                    <a:pt x="410" y="127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8597;p147">
            <a:extLst>
              <a:ext uri="{FF2B5EF4-FFF2-40B4-BE49-F238E27FC236}">
                <a16:creationId xmlns:a16="http://schemas.microsoft.com/office/drawing/2014/main" id="{DB8BE10E-D6B9-3FBC-ABD6-177D593B4575}"/>
              </a:ext>
            </a:extLst>
          </p:cNvPr>
          <p:cNvGrpSpPr/>
          <p:nvPr/>
        </p:nvGrpSpPr>
        <p:grpSpPr>
          <a:xfrm>
            <a:off x="5930837" y="3068450"/>
            <a:ext cx="1093044" cy="993010"/>
            <a:chOff x="-47524975" y="3569100"/>
            <a:chExt cx="300875" cy="299925"/>
          </a:xfrm>
          <a:solidFill>
            <a:schemeClr val="accent1"/>
          </a:solidFill>
        </p:grpSpPr>
        <p:sp>
          <p:nvSpPr>
            <p:cNvPr id="23" name="Google Shape;8598;p147">
              <a:extLst>
                <a:ext uri="{FF2B5EF4-FFF2-40B4-BE49-F238E27FC236}">
                  <a16:creationId xmlns:a16="http://schemas.microsoft.com/office/drawing/2014/main" id="{0CE5643D-F243-39D3-5A4D-7DD2B7545689}"/>
                </a:ext>
              </a:extLst>
            </p:cNvPr>
            <p:cNvSpPr/>
            <p:nvPr/>
          </p:nvSpPr>
          <p:spPr>
            <a:xfrm>
              <a:off x="-47524975" y="3755775"/>
              <a:ext cx="115000" cy="113250"/>
            </a:xfrm>
            <a:custGeom>
              <a:avLst/>
              <a:gdLst/>
              <a:ahLst/>
              <a:cxnLst/>
              <a:rect l="l" t="t" r="r" b="b"/>
              <a:pathLst>
                <a:path w="4600" h="4530" extrusionOk="0">
                  <a:moveTo>
                    <a:pt x="3088" y="0"/>
                  </a:moveTo>
                  <a:lnTo>
                    <a:pt x="378" y="2741"/>
                  </a:lnTo>
                  <a:cubicBezTo>
                    <a:pt x="0" y="3119"/>
                    <a:pt x="0" y="3781"/>
                    <a:pt x="378" y="4222"/>
                  </a:cubicBezTo>
                  <a:cubicBezTo>
                    <a:pt x="583" y="4427"/>
                    <a:pt x="851" y="4529"/>
                    <a:pt x="1123" y="4529"/>
                  </a:cubicBezTo>
                  <a:cubicBezTo>
                    <a:pt x="1394" y="4529"/>
                    <a:pt x="1670" y="4427"/>
                    <a:pt x="1890" y="4222"/>
                  </a:cubicBezTo>
                  <a:lnTo>
                    <a:pt x="4600" y="1512"/>
                  </a:lnTo>
                  <a:cubicBezTo>
                    <a:pt x="4001" y="1103"/>
                    <a:pt x="3497" y="599"/>
                    <a:pt x="30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599;p147">
              <a:extLst>
                <a:ext uri="{FF2B5EF4-FFF2-40B4-BE49-F238E27FC236}">
                  <a16:creationId xmlns:a16="http://schemas.microsoft.com/office/drawing/2014/main" id="{CCF4B990-40A2-49D2-63B7-17A4B667216A}"/>
                </a:ext>
              </a:extLst>
            </p:cNvPr>
            <p:cNvSpPr/>
            <p:nvPr/>
          </p:nvSpPr>
          <p:spPr>
            <a:xfrm>
              <a:off x="-47346200" y="36746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36"/>
                    <a:pt x="505" y="315"/>
                    <a:pt x="6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600;p147">
              <a:extLst>
                <a:ext uri="{FF2B5EF4-FFF2-40B4-BE49-F238E27FC236}">
                  <a16:creationId xmlns:a16="http://schemas.microsoft.com/office/drawing/2014/main" id="{6E409D09-A396-E1E5-67D3-978DCA938A82}"/>
                </a:ext>
              </a:extLst>
            </p:cNvPr>
            <p:cNvSpPr/>
            <p:nvPr/>
          </p:nvSpPr>
          <p:spPr>
            <a:xfrm>
              <a:off x="-47382425" y="364000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cubicBezTo>
                    <a:pt x="1" y="1512"/>
                    <a:pt x="253" y="1890"/>
                    <a:pt x="694" y="2048"/>
                  </a:cubicBezTo>
                  <a:lnTo>
                    <a:pt x="694" y="1071"/>
                  </a:lnTo>
                  <a:cubicBezTo>
                    <a:pt x="694" y="851"/>
                    <a:pt x="851" y="693"/>
                    <a:pt x="1040" y="693"/>
                  </a:cubicBezTo>
                  <a:lnTo>
                    <a:pt x="2048" y="693"/>
                  </a:lnTo>
                  <a:cubicBezTo>
                    <a:pt x="1922" y="284"/>
                    <a:pt x="1513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601;p147">
              <a:extLst>
                <a:ext uri="{FF2B5EF4-FFF2-40B4-BE49-F238E27FC236}">
                  <a16:creationId xmlns:a16="http://schemas.microsoft.com/office/drawing/2014/main" id="{2A9E997F-97AA-E625-1A43-A04425AC1EC3}"/>
                </a:ext>
              </a:extLst>
            </p:cNvPr>
            <p:cNvSpPr/>
            <p:nvPr/>
          </p:nvSpPr>
          <p:spPr>
            <a:xfrm>
              <a:off x="-47346975" y="36746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355" y="0"/>
                  </a:moveTo>
                  <a:cubicBezTo>
                    <a:pt x="1261" y="693"/>
                    <a:pt x="693" y="1260"/>
                    <a:pt x="0" y="1355"/>
                  </a:cubicBezTo>
                  <a:lnTo>
                    <a:pt x="0" y="2111"/>
                  </a:lnTo>
                  <a:lnTo>
                    <a:pt x="2111" y="2111"/>
                  </a:lnTo>
                  <a:lnTo>
                    <a:pt x="2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02;p147">
              <a:extLst>
                <a:ext uri="{FF2B5EF4-FFF2-40B4-BE49-F238E27FC236}">
                  <a16:creationId xmlns:a16="http://schemas.microsoft.com/office/drawing/2014/main" id="{53056A83-2603-1C4D-9937-9E5B57323EE5}"/>
                </a:ext>
              </a:extLst>
            </p:cNvPr>
            <p:cNvSpPr/>
            <p:nvPr/>
          </p:nvSpPr>
          <p:spPr>
            <a:xfrm>
              <a:off x="-47452525" y="3569100"/>
              <a:ext cx="228425" cy="228425"/>
            </a:xfrm>
            <a:custGeom>
              <a:avLst/>
              <a:gdLst/>
              <a:ahLst/>
              <a:cxnLst/>
              <a:rect l="l" t="t" r="r" b="b"/>
              <a:pathLst>
                <a:path w="9137" h="9137" extrusionOk="0">
                  <a:moveTo>
                    <a:pt x="3907" y="2080"/>
                  </a:moveTo>
                  <a:cubicBezTo>
                    <a:pt x="4758" y="2080"/>
                    <a:pt x="5483" y="2679"/>
                    <a:pt x="5640" y="3498"/>
                  </a:cubicBezTo>
                  <a:lnTo>
                    <a:pt x="6743" y="3498"/>
                  </a:lnTo>
                  <a:cubicBezTo>
                    <a:pt x="6932" y="3498"/>
                    <a:pt x="7089" y="3655"/>
                    <a:pt x="7089" y="3844"/>
                  </a:cubicBezTo>
                  <a:lnTo>
                    <a:pt x="7089" y="6680"/>
                  </a:lnTo>
                  <a:lnTo>
                    <a:pt x="7058" y="6680"/>
                  </a:lnTo>
                  <a:cubicBezTo>
                    <a:pt x="7058" y="6900"/>
                    <a:pt x="6900" y="7058"/>
                    <a:pt x="6680" y="7058"/>
                  </a:cubicBezTo>
                  <a:lnTo>
                    <a:pt x="3907" y="7058"/>
                  </a:lnTo>
                  <a:cubicBezTo>
                    <a:pt x="3687" y="7058"/>
                    <a:pt x="3529" y="6900"/>
                    <a:pt x="3529" y="6680"/>
                  </a:cubicBezTo>
                  <a:lnTo>
                    <a:pt x="3529" y="5577"/>
                  </a:lnTo>
                  <a:cubicBezTo>
                    <a:pt x="2742" y="5419"/>
                    <a:pt x="2111" y="4726"/>
                    <a:pt x="2111" y="3844"/>
                  </a:cubicBezTo>
                  <a:cubicBezTo>
                    <a:pt x="2111" y="2868"/>
                    <a:pt x="2899" y="2080"/>
                    <a:pt x="3907" y="2080"/>
                  </a:cubicBezTo>
                  <a:close/>
                  <a:moveTo>
                    <a:pt x="4569" y="1"/>
                  </a:moveTo>
                  <a:cubicBezTo>
                    <a:pt x="2048" y="1"/>
                    <a:pt x="1" y="2048"/>
                    <a:pt x="1" y="4569"/>
                  </a:cubicBezTo>
                  <a:cubicBezTo>
                    <a:pt x="1" y="7089"/>
                    <a:pt x="2048" y="9137"/>
                    <a:pt x="4569" y="9137"/>
                  </a:cubicBezTo>
                  <a:cubicBezTo>
                    <a:pt x="7089" y="9137"/>
                    <a:pt x="9137" y="7089"/>
                    <a:pt x="9137" y="4569"/>
                  </a:cubicBezTo>
                  <a:cubicBezTo>
                    <a:pt x="9137" y="2048"/>
                    <a:pt x="7089" y="1"/>
                    <a:pt x="4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039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>
          <a:extLst>
            <a:ext uri="{FF2B5EF4-FFF2-40B4-BE49-F238E27FC236}">
              <a16:creationId xmlns:a16="http://schemas.microsoft.com/office/drawing/2014/main" id="{3A022014-A37B-3A01-4905-CA9FC8E3F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106">
            <a:extLst>
              <a:ext uri="{FF2B5EF4-FFF2-40B4-BE49-F238E27FC236}">
                <a16:creationId xmlns:a16="http://schemas.microsoft.com/office/drawing/2014/main" id="{87327009-A9D4-AD88-A177-60B58C7FEC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err="1"/>
              <a:t>Ficheiros</a:t>
            </a:r>
            <a:r>
              <a:rPr lang="en"/>
              <a:t> </a:t>
            </a:r>
            <a:r>
              <a:rPr lang="en" err="1"/>
              <a:t>Processados</a:t>
            </a:r>
            <a:endParaRPr lang="en-US" err="1"/>
          </a:p>
        </p:txBody>
      </p:sp>
      <p:sp>
        <p:nvSpPr>
          <p:cNvPr id="1300" name="Google Shape;1300;p106">
            <a:extLst>
              <a:ext uri="{FF2B5EF4-FFF2-40B4-BE49-F238E27FC236}">
                <a16:creationId xmlns:a16="http://schemas.microsoft.com/office/drawing/2014/main" id="{7158FAD0-CDF5-8740-7504-3FA264DD94E5}"/>
              </a:ext>
            </a:extLst>
          </p:cNvPr>
          <p:cNvSpPr txBox="1"/>
          <p:nvPr/>
        </p:nvSpPr>
        <p:spPr>
          <a:xfrm>
            <a:off x="1091616" y="3491376"/>
            <a:ext cx="2013551" cy="34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>
                <a:solidFill>
                  <a:schemeClr val="accent1"/>
                </a:solidFill>
                <a:latin typeface="Vidaloka"/>
                <a:ea typeface="Vidaloka"/>
                <a:cs typeface="Vidaloka"/>
              </a:rPr>
              <a:t>Glossário do Ministério da Saúde</a:t>
            </a:r>
          </a:p>
        </p:txBody>
      </p:sp>
      <p:sp>
        <p:nvSpPr>
          <p:cNvPr id="1302" name="Google Shape;1302;p106">
            <a:extLst>
              <a:ext uri="{FF2B5EF4-FFF2-40B4-BE49-F238E27FC236}">
                <a16:creationId xmlns:a16="http://schemas.microsoft.com/office/drawing/2014/main" id="{65C5A3F0-F7F1-F4C5-6E1D-E2EDD2605F6C}"/>
              </a:ext>
            </a:extLst>
          </p:cNvPr>
          <p:cNvSpPr txBox="1"/>
          <p:nvPr/>
        </p:nvSpPr>
        <p:spPr>
          <a:xfrm>
            <a:off x="1091538" y="1994033"/>
            <a:ext cx="1936321" cy="34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err="1">
                <a:solidFill>
                  <a:schemeClr val="accent1"/>
                </a:solidFill>
                <a:latin typeface="Vidaloka"/>
                <a:sym typeface="Vidaloka"/>
              </a:rPr>
              <a:t>Glossário</a:t>
            </a:r>
            <a:r>
              <a:rPr lang="en" sz="2400">
                <a:solidFill>
                  <a:schemeClr val="accent1"/>
                </a:solidFill>
                <a:latin typeface="Vidaloka"/>
                <a:sym typeface="Vidaloka"/>
              </a:rPr>
              <a:t> de </a:t>
            </a:r>
            <a:r>
              <a:rPr lang="en" sz="2400" err="1">
                <a:solidFill>
                  <a:schemeClr val="accent1"/>
                </a:solidFill>
                <a:latin typeface="Vidaloka"/>
                <a:sym typeface="Vidaloka"/>
              </a:rPr>
              <a:t>Neologismos</a:t>
            </a:r>
            <a:r>
              <a:rPr lang="en" sz="2400">
                <a:solidFill>
                  <a:schemeClr val="accent1"/>
                </a:solidFill>
                <a:latin typeface="Vidaloka"/>
                <a:sym typeface="Vidaloka"/>
              </a:rPr>
              <a:t> de </a:t>
            </a:r>
            <a:r>
              <a:rPr lang="en" sz="2400" err="1">
                <a:solidFill>
                  <a:schemeClr val="accent1"/>
                </a:solidFill>
                <a:latin typeface="Vidaloka"/>
                <a:sym typeface="Vidaloka"/>
              </a:rPr>
              <a:t>Saúde</a:t>
            </a:r>
            <a:endParaRPr lang="en-US" err="1">
              <a:solidFill>
                <a:schemeClr val="accent1"/>
              </a:solidFill>
            </a:endParaRPr>
          </a:p>
        </p:txBody>
      </p:sp>
      <p:sp>
        <p:nvSpPr>
          <p:cNvPr id="1304" name="Google Shape;1304;p106">
            <a:extLst>
              <a:ext uri="{FF2B5EF4-FFF2-40B4-BE49-F238E27FC236}">
                <a16:creationId xmlns:a16="http://schemas.microsoft.com/office/drawing/2014/main" id="{D32FD29D-DB00-5997-220A-9B7531DBC28D}"/>
              </a:ext>
            </a:extLst>
          </p:cNvPr>
          <p:cNvSpPr txBox="1"/>
          <p:nvPr/>
        </p:nvSpPr>
        <p:spPr>
          <a:xfrm>
            <a:off x="6278190" y="3475930"/>
            <a:ext cx="2809018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>
                <a:solidFill>
                  <a:schemeClr val="accent1"/>
                </a:solidFill>
                <a:latin typeface="Vidaloka"/>
                <a:sym typeface="Vidaloka"/>
              </a:rPr>
              <a:t>Glossário de Termos  Médicos Técnicos Populares  </a:t>
            </a:r>
            <a:endParaRPr lang="en" sz="2400">
              <a:solidFill>
                <a:schemeClr val="accent1"/>
              </a:solidFill>
              <a:latin typeface="Vidaloka"/>
            </a:endParaRPr>
          </a:p>
        </p:txBody>
      </p:sp>
      <p:sp>
        <p:nvSpPr>
          <p:cNvPr id="1306" name="Google Shape;1306;p106">
            <a:extLst>
              <a:ext uri="{FF2B5EF4-FFF2-40B4-BE49-F238E27FC236}">
                <a16:creationId xmlns:a16="http://schemas.microsoft.com/office/drawing/2014/main" id="{0000BFD2-1507-3A4C-FFD9-F4EF9DA1A21F}"/>
              </a:ext>
            </a:extLst>
          </p:cNvPr>
          <p:cNvSpPr txBox="1"/>
          <p:nvPr/>
        </p:nvSpPr>
        <p:spPr>
          <a:xfrm>
            <a:off x="6278191" y="1916803"/>
            <a:ext cx="2044443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>
                <a:solidFill>
                  <a:schemeClr val="accent1"/>
                </a:solidFill>
                <a:latin typeface="Vidaloka"/>
                <a:sym typeface="Vidaloka"/>
              </a:rPr>
              <a:t>Diccionari Multilinguee de la Covid 19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1308" name="Google Shape;1308;p106">
            <a:extLst>
              <a:ext uri="{FF2B5EF4-FFF2-40B4-BE49-F238E27FC236}">
                <a16:creationId xmlns:a16="http://schemas.microsoft.com/office/drawing/2014/main" id="{57C0659A-FA55-5FAE-F3AB-365ECAED7174}"/>
              </a:ext>
            </a:extLst>
          </p:cNvPr>
          <p:cNvGrpSpPr/>
          <p:nvPr/>
        </p:nvGrpSpPr>
        <p:grpSpPr>
          <a:xfrm>
            <a:off x="3254913" y="1739175"/>
            <a:ext cx="2958275" cy="2496845"/>
            <a:chOff x="3254913" y="1739175"/>
            <a:chExt cx="2958275" cy="2496845"/>
          </a:xfrm>
        </p:grpSpPr>
        <p:grpSp>
          <p:nvGrpSpPr>
            <p:cNvPr id="1309" name="Google Shape;1309;p106">
              <a:extLst>
                <a:ext uri="{FF2B5EF4-FFF2-40B4-BE49-F238E27FC236}">
                  <a16:creationId xmlns:a16="http://schemas.microsoft.com/office/drawing/2014/main" id="{956577FC-28D0-0592-1725-00915EFAC9AF}"/>
                </a:ext>
              </a:extLst>
            </p:cNvPr>
            <p:cNvGrpSpPr/>
            <p:nvPr/>
          </p:nvGrpSpPr>
          <p:grpSpPr>
            <a:xfrm>
              <a:off x="3730408" y="1973899"/>
              <a:ext cx="2007300" cy="2007300"/>
              <a:chOff x="3730408" y="1973899"/>
              <a:chExt cx="2007300" cy="2007300"/>
            </a:xfrm>
          </p:grpSpPr>
          <p:sp>
            <p:nvSpPr>
              <p:cNvPr id="1310" name="Google Shape;1310;p106">
                <a:extLst>
                  <a:ext uri="{FF2B5EF4-FFF2-40B4-BE49-F238E27FC236}">
                    <a16:creationId xmlns:a16="http://schemas.microsoft.com/office/drawing/2014/main" id="{20518086-4493-3B0A-8D06-85A52E0ABB24}"/>
                  </a:ext>
                </a:extLst>
              </p:cNvPr>
              <p:cNvSpPr/>
              <p:nvPr/>
            </p:nvSpPr>
            <p:spPr>
              <a:xfrm>
                <a:off x="3730408" y="1973899"/>
                <a:ext cx="2007300" cy="2007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11" name="Google Shape;1311;p106">
                <a:extLst>
                  <a:ext uri="{FF2B5EF4-FFF2-40B4-BE49-F238E27FC236}">
                    <a16:creationId xmlns:a16="http://schemas.microsoft.com/office/drawing/2014/main" id="{1FEB08E0-2F5C-0F78-C88A-411FCAE9BA6A}"/>
                  </a:ext>
                </a:extLst>
              </p:cNvPr>
              <p:cNvGrpSpPr/>
              <p:nvPr/>
            </p:nvGrpSpPr>
            <p:grpSpPr>
              <a:xfrm>
                <a:off x="4383980" y="2628191"/>
                <a:ext cx="700534" cy="698647"/>
                <a:chOff x="6553275" y="3604550"/>
                <a:chExt cx="296975" cy="296175"/>
              </a:xfrm>
            </p:grpSpPr>
            <p:sp>
              <p:nvSpPr>
                <p:cNvPr id="1312" name="Google Shape;1312;p106">
                  <a:extLst>
                    <a:ext uri="{FF2B5EF4-FFF2-40B4-BE49-F238E27FC236}">
                      <a16:creationId xmlns:a16="http://schemas.microsoft.com/office/drawing/2014/main" id="{774EC7B6-DBB6-1F4A-C7CF-83816B63DDF5}"/>
                    </a:ext>
                  </a:extLst>
                </p:cNvPr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" name="Google Shape;1313;p106">
                  <a:extLst>
                    <a:ext uri="{FF2B5EF4-FFF2-40B4-BE49-F238E27FC236}">
                      <a16:creationId xmlns:a16="http://schemas.microsoft.com/office/drawing/2014/main" id="{F1D32075-6D36-90D2-3E2B-7C84854AED8B}"/>
                    </a:ext>
                  </a:extLst>
                </p:cNvPr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" name="Google Shape;1314;p106">
                  <a:extLst>
                    <a:ext uri="{FF2B5EF4-FFF2-40B4-BE49-F238E27FC236}">
                      <a16:creationId xmlns:a16="http://schemas.microsoft.com/office/drawing/2014/main" id="{D5459586-38F2-9532-8819-BC5477A58CFC}"/>
                    </a:ext>
                  </a:extLst>
                </p:cNvPr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" name="Google Shape;1315;p106">
                  <a:extLst>
                    <a:ext uri="{FF2B5EF4-FFF2-40B4-BE49-F238E27FC236}">
                      <a16:creationId xmlns:a16="http://schemas.microsoft.com/office/drawing/2014/main" id="{CBED35A7-3FEF-B55B-92F0-BDF040AB5AA0}"/>
                    </a:ext>
                  </a:extLst>
                </p:cNvPr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" name="Google Shape;1316;p106">
                  <a:extLst>
                    <a:ext uri="{FF2B5EF4-FFF2-40B4-BE49-F238E27FC236}">
                      <a16:creationId xmlns:a16="http://schemas.microsoft.com/office/drawing/2014/main" id="{A66B951A-697B-0D46-7482-7D2D851C9BEB}"/>
                    </a:ext>
                  </a:extLst>
                </p:cNvPr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7" name="Google Shape;1317;p106">
                  <a:extLst>
                    <a:ext uri="{FF2B5EF4-FFF2-40B4-BE49-F238E27FC236}">
                      <a16:creationId xmlns:a16="http://schemas.microsoft.com/office/drawing/2014/main" id="{3EB88375-A35B-AEB1-4B77-53A380C36126}"/>
                    </a:ext>
                  </a:extLst>
                </p:cNvPr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8" name="Google Shape;1318;p106">
              <a:extLst>
                <a:ext uri="{FF2B5EF4-FFF2-40B4-BE49-F238E27FC236}">
                  <a16:creationId xmlns:a16="http://schemas.microsoft.com/office/drawing/2014/main" id="{F5957B06-13B0-EFC9-50C2-F13B1505950A}"/>
                </a:ext>
              </a:extLst>
            </p:cNvPr>
            <p:cNvGrpSpPr/>
            <p:nvPr/>
          </p:nvGrpSpPr>
          <p:grpSpPr>
            <a:xfrm>
              <a:off x="3254913" y="1739175"/>
              <a:ext cx="1011000" cy="930000"/>
              <a:chOff x="3173876" y="1739175"/>
              <a:chExt cx="1011000" cy="930000"/>
            </a:xfrm>
          </p:grpSpPr>
          <p:sp>
            <p:nvSpPr>
              <p:cNvPr id="1319" name="Google Shape;1319;p106">
                <a:extLst>
                  <a:ext uri="{FF2B5EF4-FFF2-40B4-BE49-F238E27FC236}">
                    <a16:creationId xmlns:a16="http://schemas.microsoft.com/office/drawing/2014/main" id="{75D8E41E-5284-F24A-842C-7A51DEA261E1}"/>
                  </a:ext>
                </a:extLst>
              </p:cNvPr>
              <p:cNvSpPr/>
              <p:nvPr/>
            </p:nvSpPr>
            <p:spPr>
              <a:xfrm>
                <a:off x="3214375" y="1739175"/>
                <a:ext cx="930000" cy="9300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06">
                <a:extLst>
                  <a:ext uri="{FF2B5EF4-FFF2-40B4-BE49-F238E27FC236}">
                    <a16:creationId xmlns:a16="http://schemas.microsoft.com/office/drawing/2014/main" id="{65C43419-FDD9-BFD3-5B1F-EE26152D1E5C}"/>
                  </a:ext>
                </a:extLst>
              </p:cNvPr>
              <p:cNvSpPr txBox="1"/>
              <p:nvPr/>
            </p:nvSpPr>
            <p:spPr>
              <a:xfrm>
                <a:off x="3173876" y="1870425"/>
                <a:ext cx="10110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chemeClr val="accent1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01</a:t>
                </a:r>
                <a:endParaRPr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</p:grpSp>
        <p:grpSp>
          <p:nvGrpSpPr>
            <p:cNvPr id="1321" name="Google Shape;1321;p106">
              <a:extLst>
                <a:ext uri="{FF2B5EF4-FFF2-40B4-BE49-F238E27FC236}">
                  <a16:creationId xmlns:a16="http://schemas.microsoft.com/office/drawing/2014/main" id="{57888539-2A7C-5852-9338-6A2326AEA654}"/>
                </a:ext>
              </a:extLst>
            </p:cNvPr>
            <p:cNvGrpSpPr/>
            <p:nvPr/>
          </p:nvGrpSpPr>
          <p:grpSpPr>
            <a:xfrm>
              <a:off x="5202188" y="1739175"/>
              <a:ext cx="1011000" cy="930000"/>
              <a:chOff x="5121151" y="1739175"/>
              <a:chExt cx="1011000" cy="930000"/>
            </a:xfrm>
          </p:grpSpPr>
          <p:sp>
            <p:nvSpPr>
              <p:cNvPr id="1322" name="Google Shape;1322;p106">
                <a:extLst>
                  <a:ext uri="{FF2B5EF4-FFF2-40B4-BE49-F238E27FC236}">
                    <a16:creationId xmlns:a16="http://schemas.microsoft.com/office/drawing/2014/main" id="{F4AB2362-4B88-9284-F162-9574920AEC5A}"/>
                  </a:ext>
                </a:extLst>
              </p:cNvPr>
              <p:cNvSpPr/>
              <p:nvPr/>
            </p:nvSpPr>
            <p:spPr>
              <a:xfrm>
                <a:off x="5161644" y="1739175"/>
                <a:ext cx="930000" cy="9300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06">
                <a:extLst>
                  <a:ext uri="{FF2B5EF4-FFF2-40B4-BE49-F238E27FC236}">
                    <a16:creationId xmlns:a16="http://schemas.microsoft.com/office/drawing/2014/main" id="{6C042531-15FE-0539-88D9-63186E37B552}"/>
                  </a:ext>
                </a:extLst>
              </p:cNvPr>
              <p:cNvSpPr txBox="1"/>
              <p:nvPr/>
            </p:nvSpPr>
            <p:spPr>
              <a:xfrm>
                <a:off x="5121151" y="1870425"/>
                <a:ext cx="10110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chemeClr val="accent1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02</a:t>
                </a:r>
                <a:endParaRPr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</p:grpSp>
        <p:grpSp>
          <p:nvGrpSpPr>
            <p:cNvPr id="1324" name="Google Shape;1324;p106">
              <a:extLst>
                <a:ext uri="{FF2B5EF4-FFF2-40B4-BE49-F238E27FC236}">
                  <a16:creationId xmlns:a16="http://schemas.microsoft.com/office/drawing/2014/main" id="{7B782A5C-2ACC-AADE-D7F4-A26D7DF61F2F}"/>
                </a:ext>
              </a:extLst>
            </p:cNvPr>
            <p:cNvGrpSpPr/>
            <p:nvPr/>
          </p:nvGrpSpPr>
          <p:grpSpPr>
            <a:xfrm>
              <a:off x="3254913" y="3306020"/>
              <a:ext cx="1011000" cy="930000"/>
              <a:chOff x="3173876" y="3306020"/>
              <a:chExt cx="1011000" cy="930000"/>
            </a:xfrm>
          </p:grpSpPr>
          <p:sp>
            <p:nvSpPr>
              <p:cNvPr id="1325" name="Google Shape;1325;p106">
                <a:extLst>
                  <a:ext uri="{FF2B5EF4-FFF2-40B4-BE49-F238E27FC236}">
                    <a16:creationId xmlns:a16="http://schemas.microsoft.com/office/drawing/2014/main" id="{1DCC0D70-AD90-4B54-B739-DD70D3C8EB68}"/>
                  </a:ext>
                </a:extLst>
              </p:cNvPr>
              <p:cNvSpPr/>
              <p:nvPr/>
            </p:nvSpPr>
            <p:spPr>
              <a:xfrm>
                <a:off x="3214375" y="3306020"/>
                <a:ext cx="930000" cy="9300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06">
                <a:extLst>
                  <a:ext uri="{FF2B5EF4-FFF2-40B4-BE49-F238E27FC236}">
                    <a16:creationId xmlns:a16="http://schemas.microsoft.com/office/drawing/2014/main" id="{4AC65888-A5FE-57A8-F6CC-BB9A9B29269A}"/>
                  </a:ext>
                </a:extLst>
              </p:cNvPr>
              <p:cNvSpPr txBox="1"/>
              <p:nvPr/>
            </p:nvSpPr>
            <p:spPr>
              <a:xfrm>
                <a:off x="3173876" y="3437275"/>
                <a:ext cx="10110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chemeClr val="accent1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03</a:t>
                </a:r>
                <a:endParaRPr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</p:grpSp>
        <p:grpSp>
          <p:nvGrpSpPr>
            <p:cNvPr id="1327" name="Google Shape;1327;p106">
              <a:extLst>
                <a:ext uri="{FF2B5EF4-FFF2-40B4-BE49-F238E27FC236}">
                  <a16:creationId xmlns:a16="http://schemas.microsoft.com/office/drawing/2014/main" id="{73C8D1F9-60AE-D905-F5FD-8910AF201482}"/>
                </a:ext>
              </a:extLst>
            </p:cNvPr>
            <p:cNvGrpSpPr/>
            <p:nvPr/>
          </p:nvGrpSpPr>
          <p:grpSpPr>
            <a:xfrm>
              <a:off x="5202188" y="3306020"/>
              <a:ext cx="1011000" cy="930000"/>
              <a:chOff x="5121151" y="3306020"/>
              <a:chExt cx="1011000" cy="930000"/>
            </a:xfrm>
          </p:grpSpPr>
          <p:sp>
            <p:nvSpPr>
              <p:cNvPr id="1328" name="Google Shape;1328;p106">
                <a:extLst>
                  <a:ext uri="{FF2B5EF4-FFF2-40B4-BE49-F238E27FC236}">
                    <a16:creationId xmlns:a16="http://schemas.microsoft.com/office/drawing/2014/main" id="{9B3769F0-454C-6D8A-96C4-F46C770CBAE6}"/>
                  </a:ext>
                </a:extLst>
              </p:cNvPr>
              <p:cNvSpPr/>
              <p:nvPr/>
            </p:nvSpPr>
            <p:spPr>
              <a:xfrm>
                <a:off x="5161644" y="3306020"/>
                <a:ext cx="930000" cy="930000"/>
              </a:xfrm>
              <a:prstGeom prst="rect">
                <a:avLst/>
              </a:prstGeom>
              <a:solidFill>
                <a:schemeClr val="lt1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06">
                <a:extLst>
                  <a:ext uri="{FF2B5EF4-FFF2-40B4-BE49-F238E27FC236}">
                    <a16:creationId xmlns:a16="http://schemas.microsoft.com/office/drawing/2014/main" id="{23648A31-0756-25C4-65E3-569B4CC1191A}"/>
                  </a:ext>
                </a:extLst>
              </p:cNvPr>
              <p:cNvSpPr txBox="1"/>
              <p:nvPr/>
            </p:nvSpPr>
            <p:spPr>
              <a:xfrm>
                <a:off x="5121151" y="3437275"/>
                <a:ext cx="10110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chemeClr val="accent1"/>
                    </a:solidFill>
                    <a:latin typeface="Vidaloka"/>
                    <a:ea typeface="Vidaloka"/>
                    <a:cs typeface="Vidaloka"/>
                    <a:sym typeface="Vidaloka"/>
                  </a:rPr>
                  <a:t>04</a:t>
                </a:r>
                <a:endParaRPr sz="3500">
                  <a:solidFill>
                    <a:schemeClr val="accent1"/>
                  </a:solidFill>
                  <a:latin typeface="Vidaloka"/>
                  <a:ea typeface="Vidaloka"/>
                  <a:cs typeface="Vidaloka"/>
                  <a:sym typeface="Vidalok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304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>
          <a:extLst>
            <a:ext uri="{FF2B5EF4-FFF2-40B4-BE49-F238E27FC236}">
              <a16:creationId xmlns:a16="http://schemas.microsoft.com/office/drawing/2014/main" id="{6A074956-5D30-BE62-2C73-31B8B9303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1">
            <a:extLst>
              <a:ext uri="{FF2B5EF4-FFF2-40B4-BE49-F238E27FC236}">
                <a16:creationId xmlns:a16="http://schemas.microsoft.com/office/drawing/2014/main" id="{AF3ED327-2527-D2D7-EAEF-553ED0654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38" y="2511800"/>
            <a:ext cx="5297687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err="1"/>
              <a:t>Glossário</a:t>
            </a:r>
            <a:r>
              <a:rPr lang="en"/>
              <a:t> de </a:t>
            </a:r>
            <a:r>
              <a:rPr lang="en" err="1"/>
              <a:t>Neologismos</a:t>
            </a:r>
            <a:r>
              <a:rPr lang="en"/>
              <a:t> da </a:t>
            </a:r>
            <a:r>
              <a:rPr lang="en" err="1"/>
              <a:t>Saúde</a:t>
            </a:r>
            <a:r>
              <a:rPr lang="en" sz="2400"/>
              <a:t> </a:t>
            </a:r>
            <a:endParaRPr/>
          </a:p>
        </p:txBody>
      </p:sp>
      <p:sp>
        <p:nvSpPr>
          <p:cNvPr id="586" name="Google Shape;586;p71">
            <a:extLst>
              <a:ext uri="{FF2B5EF4-FFF2-40B4-BE49-F238E27FC236}">
                <a16:creationId xmlns:a16="http://schemas.microsoft.com/office/drawing/2014/main" id="{AC1588FE-A0D3-64FE-EC46-F40A92B4853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3533"/>
                </a:solidFill>
              </a:rPr>
              <a:t>02</a:t>
            </a:r>
            <a:endParaRPr lang="pt-PT">
              <a:solidFill>
                <a:srgbClr val="3F3533"/>
              </a:solidFill>
            </a:endParaRPr>
          </a:p>
        </p:txBody>
      </p:sp>
      <p:grpSp>
        <p:nvGrpSpPr>
          <p:cNvPr id="2" name="Google Shape;7035;p144">
            <a:extLst>
              <a:ext uri="{FF2B5EF4-FFF2-40B4-BE49-F238E27FC236}">
                <a16:creationId xmlns:a16="http://schemas.microsoft.com/office/drawing/2014/main" id="{A683079A-9A2B-F928-9375-97A95169286E}"/>
              </a:ext>
            </a:extLst>
          </p:cNvPr>
          <p:cNvGrpSpPr/>
          <p:nvPr/>
        </p:nvGrpSpPr>
        <p:grpSpPr>
          <a:xfrm>
            <a:off x="5854508" y="1087513"/>
            <a:ext cx="2367472" cy="1980937"/>
            <a:chOff x="-28462125" y="3199700"/>
            <a:chExt cx="298550" cy="259150"/>
          </a:xfrm>
          <a:solidFill>
            <a:schemeClr val="accent1"/>
          </a:solidFill>
        </p:grpSpPr>
        <p:sp>
          <p:nvSpPr>
            <p:cNvPr id="3" name="Google Shape;7036;p144">
              <a:extLst>
                <a:ext uri="{FF2B5EF4-FFF2-40B4-BE49-F238E27FC236}">
                  <a16:creationId xmlns:a16="http://schemas.microsoft.com/office/drawing/2014/main" id="{B4E3562D-C983-3C05-29C7-D4ECC4D214B4}"/>
                </a:ext>
              </a:extLst>
            </p:cNvPr>
            <p:cNvSpPr/>
            <p:nvPr/>
          </p:nvSpPr>
          <p:spPr>
            <a:xfrm>
              <a:off x="-28459750" y="3284775"/>
              <a:ext cx="296175" cy="104775"/>
            </a:xfrm>
            <a:custGeom>
              <a:avLst/>
              <a:gdLst/>
              <a:ahLst/>
              <a:cxnLst/>
              <a:rect l="l" t="t" r="r" b="b"/>
              <a:pathLst>
                <a:path w="11847" h="4191" extrusionOk="0">
                  <a:moveTo>
                    <a:pt x="5230" y="0"/>
                  </a:moveTo>
                  <a:cubicBezTo>
                    <a:pt x="5073" y="0"/>
                    <a:pt x="4947" y="63"/>
                    <a:pt x="4915" y="189"/>
                  </a:cubicBezTo>
                  <a:lnTo>
                    <a:pt x="4096" y="2080"/>
                  </a:lnTo>
                  <a:lnTo>
                    <a:pt x="347" y="2080"/>
                  </a:lnTo>
                  <a:cubicBezTo>
                    <a:pt x="158" y="2080"/>
                    <a:pt x="0" y="2237"/>
                    <a:pt x="0" y="2426"/>
                  </a:cubicBezTo>
                  <a:cubicBezTo>
                    <a:pt x="0" y="2615"/>
                    <a:pt x="158" y="2773"/>
                    <a:pt x="347" y="2773"/>
                  </a:cubicBezTo>
                  <a:lnTo>
                    <a:pt x="4316" y="2773"/>
                  </a:lnTo>
                  <a:cubicBezTo>
                    <a:pt x="4411" y="2773"/>
                    <a:pt x="4505" y="2710"/>
                    <a:pt x="4600" y="2584"/>
                  </a:cubicBezTo>
                  <a:lnTo>
                    <a:pt x="5199" y="1292"/>
                  </a:lnTo>
                  <a:lnTo>
                    <a:pt x="6238" y="3970"/>
                  </a:lnTo>
                  <a:cubicBezTo>
                    <a:pt x="6301" y="4096"/>
                    <a:pt x="6396" y="4159"/>
                    <a:pt x="6522" y="4191"/>
                  </a:cubicBezTo>
                  <a:lnTo>
                    <a:pt x="6553" y="4191"/>
                  </a:lnTo>
                  <a:cubicBezTo>
                    <a:pt x="6679" y="4191"/>
                    <a:pt x="6805" y="4127"/>
                    <a:pt x="6868" y="4033"/>
                  </a:cubicBezTo>
                  <a:lnTo>
                    <a:pt x="7624" y="2836"/>
                  </a:lnTo>
                  <a:lnTo>
                    <a:pt x="11500" y="2836"/>
                  </a:lnTo>
                  <a:cubicBezTo>
                    <a:pt x="11689" y="2836"/>
                    <a:pt x="11846" y="2678"/>
                    <a:pt x="11846" y="2458"/>
                  </a:cubicBezTo>
                  <a:cubicBezTo>
                    <a:pt x="11846" y="2269"/>
                    <a:pt x="11689" y="2111"/>
                    <a:pt x="11500" y="2111"/>
                  </a:cubicBezTo>
                  <a:lnTo>
                    <a:pt x="7435" y="2111"/>
                  </a:lnTo>
                  <a:cubicBezTo>
                    <a:pt x="7309" y="2111"/>
                    <a:pt x="7183" y="2206"/>
                    <a:pt x="7120" y="2269"/>
                  </a:cubicBezTo>
                  <a:lnTo>
                    <a:pt x="6648" y="3056"/>
                  </a:lnTo>
                  <a:lnTo>
                    <a:pt x="5545" y="221"/>
                  </a:lnTo>
                  <a:cubicBezTo>
                    <a:pt x="5514" y="95"/>
                    <a:pt x="5388" y="0"/>
                    <a:pt x="52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037;p144">
              <a:extLst>
                <a:ext uri="{FF2B5EF4-FFF2-40B4-BE49-F238E27FC236}">
                  <a16:creationId xmlns:a16="http://schemas.microsoft.com/office/drawing/2014/main" id="{25043301-1FD1-C007-42E1-6A1D81CDD41D}"/>
                </a:ext>
              </a:extLst>
            </p:cNvPr>
            <p:cNvSpPr/>
            <p:nvPr/>
          </p:nvSpPr>
          <p:spPr>
            <a:xfrm>
              <a:off x="-28462125" y="3199700"/>
              <a:ext cx="295400" cy="125275"/>
            </a:xfrm>
            <a:custGeom>
              <a:avLst/>
              <a:gdLst/>
              <a:ahLst/>
              <a:cxnLst/>
              <a:rect l="l" t="t" r="r" b="b"/>
              <a:pathLst>
                <a:path w="11816" h="5011" extrusionOk="0">
                  <a:moveTo>
                    <a:pt x="3151" y="1"/>
                  </a:moveTo>
                  <a:cubicBezTo>
                    <a:pt x="1387" y="1"/>
                    <a:pt x="1" y="1419"/>
                    <a:pt x="1" y="3277"/>
                  </a:cubicBezTo>
                  <a:cubicBezTo>
                    <a:pt x="1" y="3876"/>
                    <a:pt x="158" y="4349"/>
                    <a:pt x="442" y="4821"/>
                  </a:cubicBezTo>
                  <a:lnTo>
                    <a:pt x="3655" y="4821"/>
                  </a:lnTo>
                  <a:lnTo>
                    <a:pt x="4285" y="3340"/>
                  </a:lnTo>
                  <a:cubicBezTo>
                    <a:pt x="4443" y="2994"/>
                    <a:pt x="4821" y="2773"/>
                    <a:pt x="5199" y="2710"/>
                  </a:cubicBezTo>
                  <a:cubicBezTo>
                    <a:pt x="5672" y="2710"/>
                    <a:pt x="6018" y="2994"/>
                    <a:pt x="6176" y="3403"/>
                  </a:cubicBezTo>
                  <a:lnTo>
                    <a:pt x="6806" y="5010"/>
                  </a:lnTo>
                  <a:cubicBezTo>
                    <a:pt x="6963" y="4884"/>
                    <a:pt x="7215" y="4821"/>
                    <a:pt x="7404" y="4821"/>
                  </a:cubicBezTo>
                  <a:lnTo>
                    <a:pt x="11374" y="4821"/>
                  </a:lnTo>
                  <a:cubicBezTo>
                    <a:pt x="11626" y="4349"/>
                    <a:pt x="11815" y="3813"/>
                    <a:pt x="11815" y="3277"/>
                  </a:cubicBezTo>
                  <a:cubicBezTo>
                    <a:pt x="11815" y="1419"/>
                    <a:pt x="10429" y="1"/>
                    <a:pt x="8665" y="1"/>
                  </a:cubicBezTo>
                  <a:cubicBezTo>
                    <a:pt x="7247" y="1"/>
                    <a:pt x="6396" y="977"/>
                    <a:pt x="5924" y="1860"/>
                  </a:cubicBezTo>
                  <a:cubicBezTo>
                    <a:pt x="5451" y="977"/>
                    <a:pt x="4537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38;p144">
              <a:extLst>
                <a:ext uri="{FF2B5EF4-FFF2-40B4-BE49-F238E27FC236}">
                  <a16:creationId xmlns:a16="http://schemas.microsoft.com/office/drawing/2014/main" id="{A674E40D-F992-0792-150F-732C92C4D2B1}"/>
                </a:ext>
              </a:extLst>
            </p:cNvPr>
            <p:cNvSpPr/>
            <p:nvPr/>
          </p:nvSpPr>
          <p:spPr>
            <a:xfrm>
              <a:off x="-28405400" y="3360375"/>
              <a:ext cx="186675" cy="98475"/>
            </a:xfrm>
            <a:custGeom>
              <a:avLst/>
              <a:gdLst/>
              <a:ahLst/>
              <a:cxnLst/>
              <a:rect l="l" t="t" r="r" b="b"/>
              <a:pathLst>
                <a:path w="7467" h="3939" extrusionOk="0">
                  <a:moveTo>
                    <a:pt x="2962" y="1"/>
                  </a:moveTo>
                  <a:cubicBezTo>
                    <a:pt x="2773" y="284"/>
                    <a:pt x="2458" y="442"/>
                    <a:pt x="2111" y="442"/>
                  </a:cubicBezTo>
                  <a:lnTo>
                    <a:pt x="0" y="442"/>
                  </a:lnTo>
                  <a:cubicBezTo>
                    <a:pt x="158" y="599"/>
                    <a:pt x="347" y="757"/>
                    <a:pt x="536" y="914"/>
                  </a:cubicBezTo>
                  <a:cubicBezTo>
                    <a:pt x="1449" y="1734"/>
                    <a:pt x="2426" y="2647"/>
                    <a:pt x="3434" y="3813"/>
                  </a:cubicBezTo>
                  <a:cubicBezTo>
                    <a:pt x="3529" y="3907"/>
                    <a:pt x="3592" y="3939"/>
                    <a:pt x="3718" y="3939"/>
                  </a:cubicBezTo>
                  <a:cubicBezTo>
                    <a:pt x="3844" y="3939"/>
                    <a:pt x="3907" y="3907"/>
                    <a:pt x="4001" y="3813"/>
                  </a:cubicBezTo>
                  <a:cubicBezTo>
                    <a:pt x="4978" y="2584"/>
                    <a:pt x="6018" y="1734"/>
                    <a:pt x="6900" y="914"/>
                  </a:cubicBezTo>
                  <a:cubicBezTo>
                    <a:pt x="7120" y="757"/>
                    <a:pt x="7278" y="599"/>
                    <a:pt x="7467" y="442"/>
                  </a:cubicBezTo>
                  <a:lnTo>
                    <a:pt x="5860" y="442"/>
                  </a:lnTo>
                  <a:lnTo>
                    <a:pt x="5293" y="1324"/>
                  </a:lnTo>
                  <a:cubicBezTo>
                    <a:pt x="5104" y="1639"/>
                    <a:pt x="4789" y="1860"/>
                    <a:pt x="4379" y="1860"/>
                  </a:cubicBezTo>
                  <a:lnTo>
                    <a:pt x="4316" y="1860"/>
                  </a:lnTo>
                  <a:cubicBezTo>
                    <a:pt x="3907" y="1797"/>
                    <a:pt x="3592" y="1576"/>
                    <a:pt x="3434" y="1167"/>
                  </a:cubicBezTo>
                  <a:lnTo>
                    <a:pt x="29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7087;p144">
            <a:extLst>
              <a:ext uri="{FF2B5EF4-FFF2-40B4-BE49-F238E27FC236}">
                <a16:creationId xmlns:a16="http://schemas.microsoft.com/office/drawing/2014/main" id="{CB3C5A23-A764-C768-5A08-C40036EA931C}"/>
              </a:ext>
            </a:extLst>
          </p:cNvPr>
          <p:cNvSpPr/>
          <p:nvPr/>
        </p:nvSpPr>
        <p:spPr>
          <a:xfrm>
            <a:off x="6789420" y="3043570"/>
            <a:ext cx="1165860" cy="1113300"/>
          </a:xfrm>
          <a:custGeom>
            <a:avLst/>
            <a:gdLst/>
            <a:ahLst/>
            <a:cxnLst/>
            <a:rect l="l" t="t" r="r" b="b"/>
            <a:pathLst>
              <a:path w="11846" h="11776" extrusionOk="0">
                <a:moveTo>
                  <a:pt x="9074" y="2261"/>
                </a:moveTo>
                <a:lnTo>
                  <a:pt x="9546" y="2733"/>
                </a:lnTo>
                <a:lnTo>
                  <a:pt x="9011" y="3300"/>
                </a:lnTo>
                <a:lnTo>
                  <a:pt x="8538" y="2828"/>
                </a:lnTo>
                <a:lnTo>
                  <a:pt x="9074" y="2261"/>
                </a:lnTo>
                <a:close/>
                <a:moveTo>
                  <a:pt x="6333" y="3489"/>
                </a:moveTo>
                <a:lnTo>
                  <a:pt x="8286" y="5474"/>
                </a:lnTo>
                <a:lnTo>
                  <a:pt x="7782" y="5978"/>
                </a:lnTo>
                <a:lnTo>
                  <a:pt x="7026" y="5222"/>
                </a:lnTo>
                <a:cubicBezTo>
                  <a:pt x="6963" y="5159"/>
                  <a:pt x="6876" y="5128"/>
                  <a:pt x="6789" y="5128"/>
                </a:cubicBezTo>
                <a:cubicBezTo>
                  <a:pt x="6703" y="5128"/>
                  <a:pt x="6616" y="5159"/>
                  <a:pt x="6553" y="5222"/>
                </a:cubicBezTo>
                <a:cubicBezTo>
                  <a:pt x="6427" y="5348"/>
                  <a:pt x="6427" y="5569"/>
                  <a:pt x="6553" y="5695"/>
                </a:cubicBezTo>
                <a:lnTo>
                  <a:pt x="7309" y="6451"/>
                </a:lnTo>
                <a:lnTo>
                  <a:pt x="6837" y="6924"/>
                </a:lnTo>
                <a:lnTo>
                  <a:pt x="4883" y="4939"/>
                </a:lnTo>
                <a:lnTo>
                  <a:pt x="6333" y="3489"/>
                </a:lnTo>
                <a:close/>
                <a:moveTo>
                  <a:pt x="2647" y="8688"/>
                </a:moveTo>
                <a:lnTo>
                  <a:pt x="3119" y="9160"/>
                </a:lnTo>
                <a:lnTo>
                  <a:pt x="2899" y="9412"/>
                </a:lnTo>
                <a:cubicBezTo>
                  <a:pt x="2836" y="9460"/>
                  <a:pt x="2749" y="9483"/>
                  <a:pt x="2662" y="9483"/>
                </a:cubicBezTo>
                <a:cubicBezTo>
                  <a:pt x="2576" y="9483"/>
                  <a:pt x="2489" y="9460"/>
                  <a:pt x="2426" y="9412"/>
                </a:cubicBezTo>
                <a:cubicBezTo>
                  <a:pt x="2300" y="9286"/>
                  <a:pt x="2300" y="9034"/>
                  <a:pt x="2426" y="8940"/>
                </a:cubicBezTo>
                <a:lnTo>
                  <a:pt x="2647" y="8688"/>
                </a:lnTo>
                <a:close/>
                <a:moveTo>
                  <a:pt x="9294" y="0"/>
                </a:moveTo>
                <a:cubicBezTo>
                  <a:pt x="9026" y="0"/>
                  <a:pt x="8758" y="103"/>
                  <a:pt x="8569" y="308"/>
                </a:cubicBezTo>
                <a:cubicBezTo>
                  <a:pt x="8160" y="686"/>
                  <a:pt x="8097" y="1410"/>
                  <a:pt x="8538" y="1820"/>
                </a:cubicBezTo>
                <a:lnTo>
                  <a:pt x="8065" y="2292"/>
                </a:lnTo>
                <a:lnTo>
                  <a:pt x="7089" y="1316"/>
                </a:lnTo>
                <a:cubicBezTo>
                  <a:pt x="6884" y="1127"/>
                  <a:pt x="6616" y="1032"/>
                  <a:pt x="6348" y="1032"/>
                </a:cubicBezTo>
                <a:cubicBezTo>
                  <a:pt x="6081" y="1032"/>
                  <a:pt x="5813" y="1127"/>
                  <a:pt x="5608" y="1316"/>
                </a:cubicBezTo>
                <a:cubicBezTo>
                  <a:pt x="5230" y="1725"/>
                  <a:pt x="5230" y="2387"/>
                  <a:pt x="5608" y="2765"/>
                </a:cubicBezTo>
                <a:lnTo>
                  <a:pt x="5860" y="3017"/>
                </a:lnTo>
                <a:lnTo>
                  <a:pt x="2678" y="6199"/>
                </a:lnTo>
                <a:cubicBezTo>
                  <a:pt x="2142" y="6734"/>
                  <a:pt x="2048" y="7428"/>
                  <a:pt x="2268" y="8058"/>
                </a:cubicBezTo>
                <a:lnTo>
                  <a:pt x="1922" y="8404"/>
                </a:lnTo>
                <a:cubicBezTo>
                  <a:pt x="1607" y="8719"/>
                  <a:pt x="1512" y="9192"/>
                  <a:pt x="1733" y="9601"/>
                </a:cubicBezTo>
                <a:lnTo>
                  <a:pt x="95" y="11208"/>
                </a:lnTo>
                <a:cubicBezTo>
                  <a:pt x="0" y="11334"/>
                  <a:pt x="0" y="11555"/>
                  <a:pt x="95" y="11681"/>
                </a:cubicBezTo>
                <a:cubicBezTo>
                  <a:pt x="158" y="11744"/>
                  <a:pt x="252" y="11775"/>
                  <a:pt x="343" y="11775"/>
                </a:cubicBezTo>
                <a:cubicBezTo>
                  <a:pt x="433" y="11775"/>
                  <a:pt x="520" y="11744"/>
                  <a:pt x="567" y="11681"/>
                </a:cubicBezTo>
                <a:lnTo>
                  <a:pt x="2174" y="10074"/>
                </a:lnTo>
                <a:cubicBezTo>
                  <a:pt x="2318" y="10136"/>
                  <a:pt x="2465" y="10164"/>
                  <a:pt x="2609" y="10164"/>
                </a:cubicBezTo>
                <a:cubicBezTo>
                  <a:pt x="2904" y="10164"/>
                  <a:pt x="3180" y="10044"/>
                  <a:pt x="3371" y="9853"/>
                </a:cubicBezTo>
                <a:lnTo>
                  <a:pt x="3718" y="9507"/>
                </a:lnTo>
                <a:cubicBezTo>
                  <a:pt x="3930" y="9598"/>
                  <a:pt x="4148" y="9640"/>
                  <a:pt x="4363" y="9640"/>
                </a:cubicBezTo>
                <a:cubicBezTo>
                  <a:pt x="4818" y="9640"/>
                  <a:pt x="5255" y="9450"/>
                  <a:pt x="5576" y="9129"/>
                </a:cubicBezTo>
                <a:lnTo>
                  <a:pt x="5797" y="8877"/>
                </a:lnTo>
                <a:lnTo>
                  <a:pt x="4820" y="7900"/>
                </a:lnTo>
                <a:cubicBezTo>
                  <a:pt x="4694" y="7774"/>
                  <a:pt x="4694" y="7554"/>
                  <a:pt x="4820" y="7428"/>
                </a:cubicBezTo>
                <a:cubicBezTo>
                  <a:pt x="4883" y="7365"/>
                  <a:pt x="4970" y="7333"/>
                  <a:pt x="5057" y="7333"/>
                </a:cubicBezTo>
                <a:cubicBezTo>
                  <a:pt x="5143" y="7333"/>
                  <a:pt x="5230" y="7365"/>
                  <a:pt x="5293" y="7428"/>
                </a:cubicBezTo>
                <a:lnTo>
                  <a:pt x="6270" y="8404"/>
                </a:lnTo>
                <a:lnTo>
                  <a:pt x="8727" y="5978"/>
                </a:lnTo>
                <a:lnTo>
                  <a:pt x="8948" y="6199"/>
                </a:lnTo>
                <a:cubicBezTo>
                  <a:pt x="9152" y="6404"/>
                  <a:pt x="9420" y="6506"/>
                  <a:pt x="9688" y="6506"/>
                </a:cubicBezTo>
                <a:cubicBezTo>
                  <a:pt x="9956" y="6506"/>
                  <a:pt x="10223" y="6404"/>
                  <a:pt x="10428" y="6199"/>
                </a:cubicBezTo>
                <a:cubicBezTo>
                  <a:pt x="10806" y="5821"/>
                  <a:pt x="10806" y="5159"/>
                  <a:pt x="10428" y="4750"/>
                </a:cubicBezTo>
                <a:lnTo>
                  <a:pt x="9420" y="3773"/>
                </a:lnTo>
                <a:lnTo>
                  <a:pt x="9987" y="3206"/>
                </a:lnTo>
                <a:cubicBezTo>
                  <a:pt x="10176" y="3411"/>
                  <a:pt x="10444" y="3513"/>
                  <a:pt x="10712" y="3513"/>
                </a:cubicBezTo>
                <a:cubicBezTo>
                  <a:pt x="10980" y="3513"/>
                  <a:pt x="11247" y="3411"/>
                  <a:pt x="11436" y="3206"/>
                </a:cubicBezTo>
                <a:cubicBezTo>
                  <a:pt x="11846" y="2828"/>
                  <a:pt x="11846" y="2166"/>
                  <a:pt x="11436" y="1757"/>
                </a:cubicBezTo>
                <a:lnTo>
                  <a:pt x="10019" y="308"/>
                </a:lnTo>
                <a:cubicBezTo>
                  <a:pt x="9830" y="103"/>
                  <a:pt x="9562" y="0"/>
                  <a:pt x="929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38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>
          <a:extLst>
            <a:ext uri="{FF2B5EF4-FFF2-40B4-BE49-F238E27FC236}">
              <a16:creationId xmlns:a16="http://schemas.microsoft.com/office/drawing/2014/main" id="{DA4BF9A7-9DDC-1209-D585-31B0F3934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4">
            <a:extLst>
              <a:ext uri="{FF2B5EF4-FFF2-40B4-BE49-F238E27FC236}">
                <a16:creationId xmlns:a16="http://schemas.microsoft.com/office/drawing/2014/main" id="{DB7D641F-608A-BB91-E75D-4107287DC7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08293" y="406410"/>
            <a:ext cx="63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err="1"/>
              <a:t>Conversão</a:t>
            </a:r>
            <a:r>
              <a:rPr lang="en"/>
              <a:t> e </a:t>
            </a:r>
            <a:r>
              <a:rPr lang="en" err="1"/>
              <a:t>Limpeza</a:t>
            </a:r>
            <a:endParaRPr lang="pt-PT" err="1"/>
          </a:p>
        </p:txBody>
      </p:sp>
      <p:sp>
        <p:nvSpPr>
          <p:cNvPr id="626" name="Google Shape;626;p74">
            <a:extLst>
              <a:ext uri="{FF2B5EF4-FFF2-40B4-BE49-F238E27FC236}">
                <a16:creationId xmlns:a16="http://schemas.microsoft.com/office/drawing/2014/main" id="{0A87AC9A-6C21-3D62-1665-8CFA2D02711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68723" y="2081775"/>
            <a:ext cx="1372299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Limpeza</a:t>
            </a:r>
            <a:endParaRPr/>
          </a:p>
        </p:txBody>
      </p:sp>
      <p:sp>
        <p:nvSpPr>
          <p:cNvPr id="628" name="Google Shape;628;p74">
            <a:extLst>
              <a:ext uri="{FF2B5EF4-FFF2-40B4-BE49-F238E27FC236}">
                <a16:creationId xmlns:a16="http://schemas.microsoft.com/office/drawing/2014/main" id="{93FB98B4-F16C-315A-35F8-A6ACB3AC433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273267" y="2084537"/>
            <a:ext cx="1660693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Conversão</a:t>
            </a:r>
            <a:endParaRPr lang="pt-P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116EEA-204F-6B5D-9FC8-0D7ED7F3F04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451550" y="2664644"/>
            <a:ext cx="1304129" cy="377015"/>
          </a:xfrm>
        </p:spPr>
        <p:txBody>
          <a:bodyPr/>
          <a:lstStyle/>
          <a:p>
            <a:r>
              <a:rPr lang="pt-PT" err="1"/>
              <a:t>pdftotext</a:t>
            </a:r>
            <a:endParaRPr lang="pt-PT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894FB48-0577-1645-844C-AC4F3308AB7B}"/>
              </a:ext>
            </a:extLst>
          </p:cNvPr>
          <p:cNvSpPr txBox="1"/>
          <p:nvPr/>
        </p:nvSpPr>
        <p:spPr>
          <a:xfrm>
            <a:off x="4735008" y="2739490"/>
            <a:ext cx="104295" cy="1599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pt-PT"/>
          </a:p>
        </p:txBody>
      </p:sp>
      <p:grpSp>
        <p:nvGrpSpPr>
          <p:cNvPr id="618" name="Agrupar 617">
            <a:extLst>
              <a:ext uri="{FF2B5EF4-FFF2-40B4-BE49-F238E27FC236}">
                <a16:creationId xmlns:a16="http://schemas.microsoft.com/office/drawing/2014/main" id="{977F58E5-4AAB-081D-ABDB-7CB65B9F01A7}"/>
              </a:ext>
            </a:extLst>
          </p:cNvPr>
          <p:cNvGrpSpPr/>
          <p:nvPr/>
        </p:nvGrpSpPr>
        <p:grpSpPr>
          <a:xfrm>
            <a:off x="2441784" y="1617253"/>
            <a:ext cx="1386327" cy="420775"/>
            <a:chOff x="2392460" y="1675669"/>
            <a:chExt cx="1386327" cy="420775"/>
          </a:xfrm>
        </p:grpSpPr>
        <p:grpSp>
          <p:nvGrpSpPr>
            <p:cNvPr id="8" name="Google Shape;9279;p149">
              <a:extLst>
                <a:ext uri="{FF2B5EF4-FFF2-40B4-BE49-F238E27FC236}">
                  <a16:creationId xmlns:a16="http://schemas.microsoft.com/office/drawing/2014/main" id="{52CB3DB2-4E1B-3196-42FB-BCE21C2739CB}"/>
                </a:ext>
              </a:extLst>
            </p:cNvPr>
            <p:cNvGrpSpPr/>
            <p:nvPr/>
          </p:nvGrpSpPr>
          <p:grpSpPr>
            <a:xfrm>
              <a:off x="3336413" y="1675669"/>
              <a:ext cx="442374" cy="420775"/>
              <a:chOff x="845884" y="2204636"/>
              <a:chExt cx="307225" cy="292225"/>
            </a:xfrm>
            <a:solidFill>
              <a:schemeClr val="accent1"/>
            </a:solidFill>
          </p:grpSpPr>
          <p:sp>
            <p:nvSpPr>
              <p:cNvPr id="9" name="Google Shape;9280;p149">
                <a:extLst>
                  <a:ext uri="{FF2B5EF4-FFF2-40B4-BE49-F238E27FC236}">
                    <a16:creationId xmlns:a16="http://schemas.microsoft.com/office/drawing/2014/main" id="{988505DA-5C15-6C90-0212-1FF1FDFB5CDD}"/>
                  </a:ext>
                </a:extLst>
              </p:cNvPr>
              <p:cNvSpPr/>
              <p:nvPr/>
            </p:nvSpPr>
            <p:spPr>
              <a:xfrm>
                <a:off x="845884" y="2204636"/>
                <a:ext cx="222925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8917" h="11689" extrusionOk="0">
                    <a:moveTo>
                      <a:pt x="5861" y="2773"/>
                    </a:moveTo>
                    <a:cubicBezTo>
                      <a:pt x="6270" y="2773"/>
                      <a:pt x="6333" y="3435"/>
                      <a:pt x="5861" y="3435"/>
                    </a:cubicBezTo>
                    <a:lnTo>
                      <a:pt x="3813" y="3435"/>
                    </a:lnTo>
                    <a:cubicBezTo>
                      <a:pt x="3372" y="3435"/>
                      <a:pt x="3340" y="2773"/>
                      <a:pt x="3813" y="2773"/>
                    </a:cubicBezTo>
                    <a:close/>
                    <a:moveTo>
                      <a:pt x="2742" y="0"/>
                    </a:moveTo>
                    <a:lnTo>
                      <a:pt x="2742" y="2395"/>
                    </a:lnTo>
                    <a:cubicBezTo>
                      <a:pt x="2742" y="2584"/>
                      <a:pt x="2584" y="2741"/>
                      <a:pt x="2395" y="2741"/>
                    </a:cubicBezTo>
                    <a:lnTo>
                      <a:pt x="1" y="2741"/>
                    </a:lnTo>
                    <a:lnTo>
                      <a:pt x="1" y="10649"/>
                    </a:lnTo>
                    <a:cubicBezTo>
                      <a:pt x="1" y="11216"/>
                      <a:pt x="473" y="11689"/>
                      <a:pt x="1009" y="11689"/>
                    </a:cubicBezTo>
                    <a:lnTo>
                      <a:pt x="7909" y="11689"/>
                    </a:lnTo>
                    <a:cubicBezTo>
                      <a:pt x="8444" y="11689"/>
                      <a:pt x="8917" y="11248"/>
                      <a:pt x="8917" y="10649"/>
                    </a:cubicBezTo>
                    <a:lnTo>
                      <a:pt x="8917" y="7751"/>
                    </a:lnTo>
                    <a:lnTo>
                      <a:pt x="6491" y="10177"/>
                    </a:lnTo>
                    <a:cubicBezTo>
                      <a:pt x="6491" y="10271"/>
                      <a:pt x="6428" y="10303"/>
                      <a:pt x="6365" y="10303"/>
                    </a:cubicBezTo>
                    <a:lnTo>
                      <a:pt x="4317" y="10901"/>
                    </a:lnTo>
                    <a:cubicBezTo>
                      <a:pt x="4198" y="10938"/>
                      <a:pt x="4080" y="10955"/>
                      <a:pt x="3967" y="10955"/>
                    </a:cubicBezTo>
                    <a:cubicBezTo>
                      <a:pt x="3209" y="10955"/>
                      <a:pt x="2625" y="10192"/>
                      <a:pt x="2899" y="9452"/>
                    </a:cubicBezTo>
                    <a:lnTo>
                      <a:pt x="3057" y="8979"/>
                    </a:lnTo>
                    <a:lnTo>
                      <a:pt x="1765" y="8979"/>
                    </a:lnTo>
                    <a:cubicBezTo>
                      <a:pt x="1324" y="8979"/>
                      <a:pt x="1293" y="8255"/>
                      <a:pt x="1765" y="8255"/>
                    </a:cubicBezTo>
                    <a:lnTo>
                      <a:pt x="3277" y="8255"/>
                    </a:lnTo>
                    <a:lnTo>
                      <a:pt x="3529" y="7593"/>
                    </a:lnTo>
                    <a:lnTo>
                      <a:pt x="1797" y="7593"/>
                    </a:lnTo>
                    <a:cubicBezTo>
                      <a:pt x="1356" y="7593"/>
                      <a:pt x="1324" y="6869"/>
                      <a:pt x="1797" y="6869"/>
                    </a:cubicBezTo>
                    <a:lnTo>
                      <a:pt x="4034" y="6869"/>
                    </a:lnTo>
                    <a:lnTo>
                      <a:pt x="4695" y="6207"/>
                    </a:lnTo>
                    <a:lnTo>
                      <a:pt x="1765" y="6207"/>
                    </a:lnTo>
                    <a:cubicBezTo>
                      <a:pt x="1324" y="6207"/>
                      <a:pt x="1293" y="5514"/>
                      <a:pt x="1765" y="5514"/>
                    </a:cubicBezTo>
                    <a:lnTo>
                      <a:pt x="5388" y="5514"/>
                    </a:lnTo>
                    <a:lnTo>
                      <a:pt x="6050" y="4821"/>
                    </a:lnTo>
                    <a:lnTo>
                      <a:pt x="1734" y="4821"/>
                    </a:lnTo>
                    <a:cubicBezTo>
                      <a:pt x="1293" y="4821"/>
                      <a:pt x="1261" y="4128"/>
                      <a:pt x="1734" y="4128"/>
                    </a:cubicBezTo>
                    <a:lnTo>
                      <a:pt x="6711" y="4128"/>
                    </a:lnTo>
                    <a:cubicBezTo>
                      <a:pt x="6963" y="3876"/>
                      <a:pt x="8696" y="2080"/>
                      <a:pt x="8917" y="1891"/>
                    </a:cubicBezTo>
                    <a:lnTo>
                      <a:pt x="8917" y="1009"/>
                    </a:lnTo>
                    <a:cubicBezTo>
                      <a:pt x="8917" y="473"/>
                      <a:pt x="8507" y="0"/>
                      <a:pt x="79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9281;p149">
                <a:extLst>
                  <a:ext uri="{FF2B5EF4-FFF2-40B4-BE49-F238E27FC236}">
                    <a16:creationId xmlns:a16="http://schemas.microsoft.com/office/drawing/2014/main" id="{6C269D44-DAF4-86E5-CC33-2B1239565B3B}"/>
                  </a:ext>
                </a:extLst>
              </p:cNvPr>
              <p:cNvSpPr/>
              <p:nvPr/>
            </p:nvSpPr>
            <p:spPr>
              <a:xfrm>
                <a:off x="932159" y="2405486"/>
                <a:ext cx="58675" cy="56550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2262" extrusionOk="0">
                    <a:moveTo>
                      <a:pt x="614" y="0"/>
                    </a:moveTo>
                    <a:lnTo>
                      <a:pt x="110" y="1607"/>
                    </a:lnTo>
                    <a:cubicBezTo>
                      <a:pt x="1" y="1934"/>
                      <a:pt x="222" y="2262"/>
                      <a:pt x="550" y="2262"/>
                    </a:cubicBezTo>
                    <a:cubicBezTo>
                      <a:pt x="600" y="2262"/>
                      <a:pt x="654" y="2254"/>
                      <a:pt x="709" y="2237"/>
                    </a:cubicBezTo>
                    <a:lnTo>
                      <a:pt x="2347" y="1701"/>
                    </a:lnTo>
                    <a:lnTo>
                      <a:pt x="614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9282;p149">
                <a:extLst>
                  <a:ext uri="{FF2B5EF4-FFF2-40B4-BE49-F238E27FC236}">
                    <a16:creationId xmlns:a16="http://schemas.microsoft.com/office/drawing/2014/main" id="{6CA76B20-7568-55ED-8378-E242F85CABB1}"/>
                  </a:ext>
                </a:extLst>
              </p:cNvPr>
              <p:cNvSpPr/>
              <p:nvPr/>
            </p:nvSpPr>
            <p:spPr>
              <a:xfrm>
                <a:off x="1065634" y="2258086"/>
                <a:ext cx="87475" cy="71800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872" extrusionOk="0">
                    <a:moveTo>
                      <a:pt x="1479" y="1"/>
                    </a:moveTo>
                    <a:cubicBezTo>
                      <a:pt x="1176" y="1"/>
                      <a:pt x="868" y="114"/>
                      <a:pt x="599" y="383"/>
                    </a:cubicBezTo>
                    <a:lnTo>
                      <a:pt x="1" y="950"/>
                    </a:lnTo>
                    <a:lnTo>
                      <a:pt x="1954" y="2872"/>
                    </a:lnTo>
                    <a:lnTo>
                      <a:pt x="2521" y="2305"/>
                    </a:lnTo>
                    <a:cubicBezTo>
                      <a:pt x="3498" y="1352"/>
                      <a:pt x="2524" y="1"/>
                      <a:pt x="1479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9283;p149">
                <a:extLst>
                  <a:ext uri="{FF2B5EF4-FFF2-40B4-BE49-F238E27FC236}">
                    <a16:creationId xmlns:a16="http://schemas.microsoft.com/office/drawing/2014/main" id="{F44F2112-9E6A-AEAD-0AB5-3D07AA25D3CB}"/>
                  </a:ext>
                </a:extLst>
              </p:cNvPr>
              <p:cNvSpPr/>
              <p:nvPr/>
            </p:nvSpPr>
            <p:spPr>
              <a:xfrm>
                <a:off x="957734" y="2295211"/>
                <a:ext cx="143375" cy="143375"/>
              </a:xfrm>
              <a:custGeom>
                <a:avLst/>
                <a:gdLst/>
                <a:ahLst/>
                <a:cxnLst/>
                <a:rect l="l" t="t" r="r" b="b"/>
                <a:pathLst>
                  <a:path w="5735" h="5735" extrusionOk="0">
                    <a:moveTo>
                      <a:pt x="3813" y="1"/>
                    </a:moveTo>
                    <a:lnTo>
                      <a:pt x="1" y="3813"/>
                    </a:lnTo>
                    <a:lnTo>
                      <a:pt x="1922" y="5734"/>
                    </a:lnTo>
                    <a:lnTo>
                      <a:pt x="4474" y="3183"/>
                    </a:lnTo>
                    <a:lnTo>
                      <a:pt x="5734" y="1922"/>
                    </a:lnTo>
                    <a:lnTo>
                      <a:pt x="3813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9284;p149">
                <a:extLst>
                  <a:ext uri="{FF2B5EF4-FFF2-40B4-BE49-F238E27FC236}">
                    <a16:creationId xmlns:a16="http://schemas.microsoft.com/office/drawing/2014/main" id="{22CF91C6-022C-95FB-FE09-554EE9A1AAD8}"/>
                  </a:ext>
                </a:extLst>
              </p:cNvPr>
              <p:cNvSpPr/>
              <p:nvPr/>
            </p:nvSpPr>
            <p:spPr>
              <a:xfrm>
                <a:off x="851409" y="2210161"/>
                <a:ext cx="47275" cy="46475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859" extrusionOk="0">
                    <a:moveTo>
                      <a:pt x="1891" y="0"/>
                    </a:moveTo>
                    <a:lnTo>
                      <a:pt x="0" y="1859"/>
                    </a:lnTo>
                    <a:lnTo>
                      <a:pt x="1891" y="1859"/>
                    </a:lnTo>
                    <a:lnTo>
                      <a:pt x="189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8435;p147">
              <a:extLst>
                <a:ext uri="{FF2B5EF4-FFF2-40B4-BE49-F238E27FC236}">
                  <a16:creationId xmlns:a16="http://schemas.microsoft.com/office/drawing/2014/main" id="{C48D9690-C4C7-EA78-C62B-DC14A5882911}"/>
                </a:ext>
              </a:extLst>
            </p:cNvPr>
            <p:cNvGrpSpPr/>
            <p:nvPr/>
          </p:nvGrpSpPr>
          <p:grpSpPr>
            <a:xfrm>
              <a:off x="2392460" y="1709834"/>
              <a:ext cx="357123" cy="355258"/>
              <a:chOff x="-48262200" y="3200500"/>
              <a:chExt cx="301675" cy="300100"/>
            </a:xfrm>
            <a:solidFill>
              <a:schemeClr val="accent1"/>
            </a:solidFill>
          </p:grpSpPr>
          <p:sp>
            <p:nvSpPr>
              <p:cNvPr id="22" name="Google Shape;8436;p147">
                <a:extLst>
                  <a:ext uri="{FF2B5EF4-FFF2-40B4-BE49-F238E27FC236}">
                    <a16:creationId xmlns:a16="http://schemas.microsoft.com/office/drawing/2014/main" id="{E4BD8886-5DAF-ACFB-ABC3-168204571BC9}"/>
                  </a:ext>
                </a:extLst>
              </p:cNvPr>
              <p:cNvSpPr/>
              <p:nvPr/>
            </p:nvSpPr>
            <p:spPr>
              <a:xfrm>
                <a:off x="-48191325" y="3288700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72" y="1"/>
                    </a:moveTo>
                    <a:cubicBezTo>
                      <a:pt x="474" y="1"/>
                      <a:pt x="1" y="473"/>
                      <a:pt x="1" y="1041"/>
                    </a:cubicBezTo>
                    <a:cubicBezTo>
                      <a:pt x="1" y="1513"/>
                      <a:pt x="285" y="1891"/>
                      <a:pt x="726" y="2049"/>
                    </a:cubicBezTo>
                    <a:lnTo>
                      <a:pt x="726" y="1041"/>
                    </a:lnTo>
                    <a:cubicBezTo>
                      <a:pt x="726" y="852"/>
                      <a:pt x="883" y="694"/>
                      <a:pt x="1072" y="694"/>
                    </a:cubicBezTo>
                    <a:lnTo>
                      <a:pt x="2049" y="694"/>
                    </a:lnTo>
                    <a:cubicBezTo>
                      <a:pt x="1891" y="253"/>
                      <a:pt x="1513" y="1"/>
                      <a:pt x="107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437;p147">
                <a:extLst>
                  <a:ext uri="{FF2B5EF4-FFF2-40B4-BE49-F238E27FC236}">
                    <a16:creationId xmlns:a16="http://schemas.microsoft.com/office/drawing/2014/main" id="{F1AD0BB6-1434-E766-ABA4-DAFC45D5D2EA}"/>
                  </a:ext>
                </a:extLst>
              </p:cNvPr>
              <p:cNvSpPr/>
              <p:nvPr/>
            </p:nvSpPr>
            <p:spPr>
              <a:xfrm>
                <a:off x="-48155875" y="3324150"/>
                <a:ext cx="157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31" extrusionOk="0">
                    <a:moveTo>
                      <a:pt x="1" y="1"/>
                    </a:moveTo>
                    <a:lnTo>
                      <a:pt x="1" y="631"/>
                    </a:lnTo>
                    <a:cubicBezTo>
                      <a:pt x="284" y="505"/>
                      <a:pt x="536" y="253"/>
                      <a:pt x="6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438;p147">
                <a:extLst>
                  <a:ext uri="{FF2B5EF4-FFF2-40B4-BE49-F238E27FC236}">
                    <a16:creationId xmlns:a16="http://schemas.microsoft.com/office/drawing/2014/main" id="{753F5D03-0DCD-808D-8214-1F81009BD24D}"/>
                  </a:ext>
                </a:extLst>
              </p:cNvPr>
              <p:cNvSpPr/>
              <p:nvPr/>
            </p:nvSpPr>
            <p:spPr>
              <a:xfrm>
                <a:off x="-48085775" y="3206000"/>
                <a:ext cx="47275" cy="47300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892" extrusionOk="0">
                    <a:moveTo>
                      <a:pt x="1" y="1"/>
                    </a:moveTo>
                    <a:lnTo>
                      <a:pt x="1" y="1891"/>
                    </a:lnTo>
                    <a:lnTo>
                      <a:pt x="1891" y="1891"/>
                    </a:ln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8439;p147">
                <a:extLst>
                  <a:ext uri="{FF2B5EF4-FFF2-40B4-BE49-F238E27FC236}">
                    <a16:creationId xmlns:a16="http://schemas.microsoft.com/office/drawing/2014/main" id="{047186E5-595E-2029-E5A2-C67439C42D80}"/>
                  </a:ext>
                </a:extLst>
              </p:cNvPr>
              <p:cNvSpPr/>
              <p:nvPr/>
            </p:nvSpPr>
            <p:spPr>
              <a:xfrm>
                <a:off x="-48262200" y="3200500"/>
                <a:ext cx="228425" cy="300100"/>
              </a:xfrm>
              <a:custGeom>
                <a:avLst/>
                <a:gdLst/>
                <a:ahLst/>
                <a:cxnLst/>
                <a:rect l="l" t="t" r="r" b="b"/>
                <a:pathLst>
                  <a:path w="9137" h="12004" extrusionOk="0">
                    <a:moveTo>
                      <a:pt x="3907" y="2773"/>
                    </a:moveTo>
                    <a:cubicBezTo>
                      <a:pt x="4789" y="2773"/>
                      <a:pt x="5482" y="3371"/>
                      <a:pt x="5640" y="4190"/>
                    </a:cubicBezTo>
                    <a:lnTo>
                      <a:pt x="6743" y="4190"/>
                    </a:lnTo>
                    <a:cubicBezTo>
                      <a:pt x="6900" y="4222"/>
                      <a:pt x="7058" y="4380"/>
                      <a:pt x="7058" y="4569"/>
                    </a:cubicBezTo>
                    <a:lnTo>
                      <a:pt x="7058" y="7372"/>
                    </a:lnTo>
                    <a:cubicBezTo>
                      <a:pt x="7058" y="7562"/>
                      <a:pt x="6900" y="7719"/>
                      <a:pt x="6711" y="7719"/>
                    </a:cubicBezTo>
                    <a:lnTo>
                      <a:pt x="3907" y="7719"/>
                    </a:lnTo>
                    <a:cubicBezTo>
                      <a:pt x="3718" y="7719"/>
                      <a:pt x="3561" y="7562"/>
                      <a:pt x="3561" y="7372"/>
                    </a:cubicBezTo>
                    <a:lnTo>
                      <a:pt x="3561" y="6270"/>
                    </a:lnTo>
                    <a:cubicBezTo>
                      <a:pt x="2773" y="6112"/>
                      <a:pt x="2143" y="5419"/>
                      <a:pt x="2143" y="4537"/>
                    </a:cubicBezTo>
                    <a:cubicBezTo>
                      <a:pt x="2143" y="3560"/>
                      <a:pt x="2931" y="2773"/>
                      <a:pt x="3907" y="2773"/>
                    </a:cubicBezTo>
                    <a:close/>
                    <a:moveTo>
                      <a:pt x="5293" y="8475"/>
                    </a:moveTo>
                    <a:cubicBezTo>
                      <a:pt x="5482" y="8475"/>
                      <a:pt x="5640" y="8633"/>
                      <a:pt x="5640" y="8822"/>
                    </a:cubicBezTo>
                    <a:cubicBezTo>
                      <a:pt x="5640" y="9042"/>
                      <a:pt x="5482" y="9200"/>
                      <a:pt x="5293" y="9200"/>
                    </a:cubicBezTo>
                    <a:lnTo>
                      <a:pt x="2489" y="9200"/>
                    </a:lnTo>
                    <a:cubicBezTo>
                      <a:pt x="2300" y="9200"/>
                      <a:pt x="2143" y="9042"/>
                      <a:pt x="2143" y="8822"/>
                    </a:cubicBezTo>
                    <a:cubicBezTo>
                      <a:pt x="2143" y="8633"/>
                      <a:pt x="2300" y="8475"/>
                      <a:pt x="2489" y="8475"/>
                    </a:cubicBezTo>
                    <a:close/>
                    <a:moveTo>
                      <a:pt x="6711" y="8475"/>
                    </a:moveTo>
                    <a:cubicBezTo>
                      <a:pt x="6900" y="8475"/>
                      <a:pt x="7058" y="8633"/>
                      <a:pt x="7058" y="8822"/>
                    </a:cubicBezTo>
                    <a:cubicBezTo>
                      <a:pt x="7058" y="9042"/>
                      <a:pt x="6900" y="9200"/>
                      <a:pt x="6711" y="9200"/>
                    </a:cubicBezTo>
                    <a:cubicBezTo>
                      <a:pt x="6522" y="9200"/>
                      <a:pt x="6365" y="9042"/>
                      <a:pt x="6365" y="8822"/>
                    </a:cubicBezTo>
                    <a:cubicBezTo>
                      <a:pt x="6365" y="8633"/>
                      <a:pt x="6522" y="8475"/>
                      <a:pt x="6711" y="8475"/>
                    </a:cubicBezTo>
                    <a:close/>
                    <a:moveTo>
                      <a:pt x="6711" y="9893"/>
                    </a:moveTo>
                    <a:cubicBezTo>
                      <a:pt x="6900" y="9893"/>
                      <a:pt x="7058" y="10050"/>
                      <a:pt x="7058" y="10239"/>
                    </a:cubicBezTo>
                    <a:cubicBezTo>
                      <a:pt x="7058" y="10428"/>
                      <a:pt x="6900" y="10617"/>
                      <a:pt x="6711" y="10617"/>
                    </a:cubicBezTo>
                    <a:lnTo>
                      <a:pt x="2489" y="10617"/>
                    </a:lnTo>
                    <a:cubicBezTo>
                      <a:pt x="2300" y="10617"/>
                      <a:pt x="2143" y="10460"/>
                      <a:pt x="2143" y="10239"/>
                    </a:cubicBezTo>
                    <a:cubicBezTo>
                      <a:pt x="2143" y="10050"/>
                      <a:pt x="2300" y="9893"/>
                      <a:pt x="2489" y="9893"/>
                    </a:cubicBezTo>
                    <a:close/>
                    <a:moveTo>
                      <a:pt x="379" y="0"/>
                    </a:moveTo>
                    <a:cubicBezTo>
                      <a:pt x="158" y="0"/>
                      <a:pt x="1" y="158"/>
                      <a:pt x="1" y="378"/>
                    </a:cubicBezTo>
                    <a:lnTo>
                      <a:pt x="1" y="11657"/>
                    </a:lnTo>
                    <a:cubicBezTo>
                      <a:pt x="1" y="11878"/>
                      <a:pt x="158" y="12004"/>
                      <a:pt x="379" y="12004"/>
                    </a:cubicBezTo>
                    <a:lnTo>
                      <a:pt x="8790" y="12004"/>
                    </a:lnTo>
                    <a:cubicBezTo>
                      <a:pt x="8979" y="12004"/>
                      <a:pt x="9137" y="11878"/>
                      <a:pt x="9137" y="11657"/>
                    </a:cubicBezTo>
                    <a:lnTo>
                      <a:pt x="9137" y="2804"/>
                    </a:lnTo>
                    <a:lnTo>
                      <a:pt x="6711" y="2804"/>
                    </a:lnTo>
                    <a:cubicBezTo>
                      <a:pt x="6522" y="2804"/>
                      <a:pt x="6365" y="2647"/>
                      <a:pt x="6365" y="2458"/>
                    </a:cubicBezTo>
                    <a:lnTo>
                      <a:pt x="636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8440;p147">
                <a:extLst>
                  <a:ext uri="{FF2B5EF4-FFF2-40B4-BE49-F238E27FC236}">
                    <a16:creationId xmlns:a16="http://schemas.microsoft.com/office/drawing/2014/main" id="{00E2CCAA-F104-2CAC-C9CA-49E7B867475A}"/>
                  </a:ext>
                </a:extLst>
              </p:cNvPr>
              <p:cNvSpPr/>
              <p:nvPr/>
            </p:nvSpPr>
            <p:spPr>
              <a:xfrm>
                <a:off x="-48155075" y="3322575"/>
                <a:ext cx="52775" cy="53575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43" extrusionOk="0">
                    <a:moveTo>
                      <a:pt x="1355" y="1"/>
                    </a:moveTo>
                    <a:cubicBezTo>
                      <a:pt x="1197" y="725"/>
                      <a:pt x="662" y="1261"/>
                      <a:pt x="0" y="1387"/>
                    </a:cubicBezTo>
                    <a:lnTo>
                      <a:pt x="0" y="2143"/>
                    </a:lnTo>
                    <a:lnTo>
                      <a:pt x="2111" y="2143"/>
                    </a:lnTo>
                    <a:lnTo>
                      <a:pt x="211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8441;p147">
                <a:extLst>
                  <a:ext uri="{FF2B5EF4-FFF2-40B4-BE49-F238E27FC236}">
                    <a16:creationId xmlns:a16="http://schemas.microsoft.com/office/drawing/2014/main" id="{FECE7999-3E83-F2CB-9E5D-545149D89484}"/>
                  </a:ext>
                </a:extLst>
              </p:cNvPr>
              <p:cNvSpPr/>
              <p:nvPr/>
            </p:nvSpPr>
            <p:spPr>
              <a:xfrm>
                <a:off x="-48014100" y="3417100"/>
                <a:ext cx="535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725" extrusionOk="0">
                    <a:moveTo>
                      <a:pt x="1" y="0"/>
                    </a:moveTo>
                    <a:lnTo>
                      <a:pt x="1" y="725"/>
                    </a:lnTo>
                    <a:lnTo>
                      <a:pt x="2143" y="725"/>
                    </a:lnTo>
                    <a:lnTo>
                      <a:pt x="2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8442;p147">
                <a:extLst>
                  <a:ext uri="{FF2B5EF4-FFF2-40B4-BE49-F238E27FC236}">
                    <a16:creationId xmlns:a16="http://schemas.microsoft.com/office/drawing/2014/main" id="{616B638B-80DA-FE0E-DAC3-3630FEBF15A7}"/>
                  </a:ext>
                </a:extLst>
              </p:cNvPr>
              <p:cNvSpPr/>
              <p:nvPr/>
            </p:nvSpPr>
            <p:spPr>
              <a:xfrm>
                <a:off x="-48014100" y="3289500"/>
                <a:ext cx="53575" cy="11030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4412" extrusionOk="0">
                    <a:moveTo>
                      <a:pt x="1" y="0"/>
                    </a:moveTo>
                    <a:lnTo>
                      <a:pt x="1" y="4411"/>
                    </a:lnTo>
                    <a:lnTo>
                      <a:pt x="2143" y="4411"/>
                    </a:lnTo>
                    <a:lnTo>
                      <a:pt x="2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8443;p147">
                <a:extLst>
                  <a:ext uri="{FF2B5EF4-FFF2-40B4-BE49-F238E27FC236}">
                    <a16:creationId xmlns:a16="http://schemas.microsoft.com/office/drawing/2014/main" id="{C2D929AF-DB69-930B-0FEE-41CC1DC90919}"/>
                  </a:ext>
                </a:extLst>
              </p:cNvPr>
              <p:cNvSpPr/>
              <p:nvPr/>
            </p:nvSpPr>
            <p:spPr>
              <a:xfrm>
                <a:off x="-48014100" y="3451750"/>
                <a:ext cx="53575" cy="48075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1923" extrusionOk="0">
                    <a:moveTo>
                      <a:pt x="1" y="0"/>
                    </a:moveTo>
                    <a:lnTo>
                      <a:pt x="1" y="883"/>
                    </a:lnTo>
                    <a:cubicBezTo>
                      <a:pt x="1" y="1450"/>
                      <a:pt x="473" y="1922"/>
                      <a:pt x="1072" y="1922"/>
                    </a:cubicBezTo>
                    <a:cubicBezTo>
                      <a:pt x="1670" y="1922"/>
                      <a:pt x="2143" y="1450"/>
                      <a:pt x="2143" y="883"/>
                    </a:cubicBezTo>
                    <a:lnTo>
                      <a:pt x="2143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8444;p147">
                <a:extLst>
                  <a:ext uri="{FF2B5EF4-FFF2-40B4-BE49-F238E27FC236}">
                    <a16:creationId xmlns:a16="http://schemas.microsoft.com/office/drawing/2014/main" id="{0352942C-2CEB-C439-AF7D-A07B5C1A9DB4}"/>
                  </a:ext>
                </a:extLst>
              </p:cNvPr>
              <p:cNvSpPr/>
              <p:nvPr/>
            </p:nvSpPr>
            <p:spPr>
              <a:xfrm>
                <a:off x="-48011725" y="3220375"/>
                <a:ext cx="48050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1922" h="2041" extrusionOk="0">
                    <a:moveTo>
                      <a:pt x="985" y="1"/>
                    </a:moveTo>
                    <a:cubicBezTo>
                      <a:pt x="843" y="1"/>
                      <a:pt x="693" y="72"/>
                      <a:pt x="630" y="213"/>
                    </a:cubicBezTo>
                    <a:lnTo>
                      <a:pt x="0" y="2041"/>
                    </a:lnTo>
                    <a:lnTo>
                      <a:pt x="1922" y="2041"/>
                    </a:lnTo>
                    <a:lnTo>
                      <a:pt x="1292" y="213"/>
                    </a:lnTo>
                    <a:cubicBezTo>
                      <a:pt x="1260" y="72"/>
                      <a:pt x="1126" y="1"/>
                      <a:pt x="98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2016;p137">
              <a:extLst>
                <a:ext uri="{FF2B5EF4-FFF2-40B4-BE49-F238E27FC236}">
                  <a16:creationId xmlns:a16="http://schemas.microsoft.com/office/drawing/2014/main" id="{D45CB8E7-66B7-0495-5239-944CF2F47A87}"/>
                </a:ext>
              </a:extLst>
            </p:cNvPr>
            <p:cNvSpPr/>
            <p:nvPr/>
          </p:nvSpPr>
          <p:spPr>
            <a:xfrm>
              <a:off x="2907793" y="1833667"/>
              <a:ext cx="270410" cy="189348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Agrupar 609">
            <a:extLst>
              <a:ext uri="{FF2B5EF4-FFF2-40B4-BE49-F238E27FC236}">
                <a16:creationId xmlns:a16="http://schemas.microsoft.com/office/drawing/2014/main" id="{1EA66D22-B1E1-EE69-0C62-3A367BCAC993}"/>
              </a:ext>
            </a:extLst>
          </p:cNvPr>
          <p:cNvGrpSpPr/>
          <p:nvPr/>
        </p:nvGrpSpPr>
        <p:grpSpPr>
          <a:xfrm>
            <a:off x="5698497" y="2646278"/>
            <a:ext cx="1028816" cy="369332"/>
            <a:chOff x="5850189" y="3038638"/>
            <a:chExt cx="1028816" cy="369332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25580624-AD21-8098-C6BA-53569BD31075}"/>
                </a:ext>
              </a:extLst>
            </p:cNvPr>
            <p:cNvGrpSpPr/>
            <p:nvPr/>
          </p:nvGrpSpPr>
          <p:grpSpPr>
            <a:xfrm>
              <a:off x="5850189" y="3110607"/>
              <a:ext cx="299140" cy="251556"/>
              <a:chOff x="5192906" y="2961667"/>
              <a:chExt cx="299140" cy="251556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34754F4E-E04A-B318-3BC4-AD27BDC55FC5}"/>
                  </a:ext>
                </a:extLst>
              </p:cNvPr>
              <p:cNvSpPr/>
              <p:nvPr/>
            </p:nvSpPr>
            <p:spPr>
              <a:xfrm>
                <a:off x="5259572" y="2961667"/>
                <a:ext cx="132884" cy="2109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200DC3DD-1532-70BB-9B8C-B367192540B2}"/>
                  </a:ext>
                </a:extLst>
              </p:cNvPr>
              <p:cNvSpPr txBox="1"/>
              <p:nvPr/>
            </p:nvSpPr>
            <p:spPr>
              <a:xfrm>
                <a:off x="5192906" y="3028557"/>
                <a:ext cx="29914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600" b="1">
                    <a:solidFill>
                      <a:schemeClr val="tx2"/>
                    </a:solidFill>
                  </a:rPr>
                  <a:t>FF</a:t>
                </a:r>
                <a:endParaRPr lang="pt-PT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608" name="Google Shape;2016;p137">
              <a:extLst>
                <a:ext uri="{FF2B5EF4-FFF2-40B4-BE49-F238E27FC236}">
                  <a16:creationId xmlns:a16="http://schemas.microsoft.com/office/drawing/2014/main" id="{411DD7CF-1E07-EFA7-2B16-25215F65CA5A}"/>
                </a:ext>
              </a:extLst>
            </p:cNvPr>
            <p:cNvSpPr/>
            <p:nvPr/>
          </p:nvSpPr>
          <p:spPr>
            <a:xfrm>
              <a:off x="6205322" y="3128630"/>
              <a:ext cx="270410" cy="189348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CaixaDeTexto 608">
              <a:extLst>
                <a:ext uri="{FF2B5EF4-FFF2-40B4-BE49-F238E27FC236}">
                  <a16:creationId xmlns:a16="http://schemas.microsoft.com/office/drawing/2014/main" id="{9BC1352A-F2B4-8D03-1B23-193856F8C24A}"/>
                </a:ext>
              </a:extLst>
            </p:cNvPr>
            <p:cNvSpPr txBox="1"/>
            <p:nvPr/>
          </p:nvSpPr>
          <p:spPr>
            <a:xfrm>
              <a:off x="6482887" y="3038638"/>
              <a:ext cx="39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800"/>
                <a:t>\n</a:t>
              </a:r>
            </a:p>
          </p:txBody>
        </p:sp>
      </p:grpSp>
      <p:grpSp>
        <p:nvGrpSpPr>
          <p:cNvPr id="614" name="Agrupar 613">
            <a:extLst>
              <a:ext uri="{FF2B5EF4-FFF2-40B4-BE49-F238E27FC236}">
                <a16:creationId xmlns:a16="http://schemas.microsoft.com/office/drawing/2014/main" id="{6F9130B3-5C95-21E2-1A52-CA38BD00CCB4}"/>
              </a:ext>
            </a:extLst>
          </p:cNvPr>
          <p:cNvGrpSpPr/>
          <p:nvPr/>
        </p:nvGrpSpPr>
        <p:grpSpPr>
          <a:xfrm>
            <a:off x="5591154" y="3049239"/>
            <a:ext cx="1127437" cy="375684"/>
            <a:chOff x="5696218" y="3455474"/>
            <a:chExt cx="1127437" cy="375684"/>
          </a:xfrm>
        </p:grpSpPr>
        <p:sp>
          <p:nvSpPr>
            <p:cNvPr id="611" name="CaixaDeTexto 610">
              <a:extLst>
                <a:ext uri="{FF2B5EF4-FFF2-40B4-BE49-F238E27FC236}">
                  <a16:creationId xmlns:a16="http://schemas.microsoft.com/office/drawing/2014/main" id="{59647368-229C-BAFA-12F5-F80D95A21F91}"/>
                </a:ext>
              </a:extLst>
            </p:cNvPr>
            <p:cNvSpPr txBox="1"/>
            <p:nvPr/>
          </p:nvSpPr>
          <p:spPr>
            <a:xfrm>
              <a:off x="5696218" y="3455474"/>
              <a:ext cx="528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800"/>
                <a:t>\n+</a:t>
              </a:r>
            </a:p>
          </p:txBody>
        </p:sp>
        <p:sp>
          <p:nvSpPr>
            <p:cNvPr id="612" name="Google Shape;2016;p137">
              <a:extLst>
                <a:ext uri="{FF2B5EF4-FFF2-40B4-BE49-F238E27FC236}">
                  <a16:creationId xmlns:a16="http://schemas.microsoft.com/office/drawing/2014/main" id="{0245012F-88F8-0F26-C950-4162703499D6}"/>
                </a:ext>
              </a:extLst>
            </p:cNvPr>
            <p:cNvSpPr/>
            <p:nvPr/>
          </p:nvSpPr>
          <p:spPr>
            <a:xfrm>
              <a:off x="6166537" y="3556514"/>
              <a:ext cx="270410" cy="189348"/>
            </a:xfrm>
            <a:custGeom>
              <a:avLst/>
              <a:gdLst/>
              <a:ahLst/>
              <a:cxnLst/>
              <a:rect l="l" t="t" r="r" b="b"/>
              <a:pathLst>
                <a:path w="2756" h="1918" extrusionOk="0">
                  <a:moveTo>
                    <a:pt x="1757" y="0"/>
                  </a:moveTo>
                  <a:cubicBezTo>
                    <a:pt x="1693" y="0"/>
                    <a:pt x="1630" y="25"/>
                    <a:pt x="1580" y="75"/>
                  </a:cubicBezTo>
                  <a:cubicBezTo>
                    <a:pt x="1479" y="176"/>
                    <a:pt x="1479" y="335"/>
                    <a:pt x="1580" y="436"/>
                  </a:cubicBezTo>
                  <a:lnTo>
                    <a:pt x="1768" y="623"/>
                  </a:lnTo>
                  <a:cubicBezTo>
                    <a:pt x="1797" y="652"/>
                    <a:pt x="1775" y="702"/>
                    <a:pt x="1739" y="702"/>
                  </a:cubicBezTo>
                  <a:lnTo>
                    <a:pt x="253" y="702"/>
                  </a:lnTo>
                  <a:cubicBezTo>
                    <a:pt x="116" y="702"/>
                    <a:pt x="1" y="818"/>
                    <a:pt x="1" y="962"/>
                  </a:cubicBezTo>
                  <a:cubicBezTo>
                    <a:pt x="1" y="1099"/>
                    <a:pt x="116" y="1215"/>
                    <a:pt x="253" y="1215"/>
                  </a:cubicBezTo>
                  <a:lnTo>
                    <a:pt x="1739" y="1215"/>
                  </a:lnTo>
                  <a:cubicBezTo>
                    <a:pt x="1775" y="1215"/>
                    <a:pt x="1797" y="1265"/>
                    <a:pt x="1768" y="1294"/>
                  </a:cubicBezTo>
                  <a:lnTo>
                    <a:pt x="1580" y="1481"/>
                  </a:lnTo>
                  <a:cubicBezTo>
                    <a:pt x="1479" y="1582"/>
                    <a:pt x="1479" y="1741"/>
                    <a:pt x="1580" y="1842"/>
                  </a:cubicBezTo>
                  <a:cubicBezTo>
                    <a:pt x="1631" y="1892"/>
                    <a:pt x="1696" y="1918"/>
                    <a:pt x="1760" y="1918"/>
                  </a:cubicBezTo>
                  <a:cubicBezTo>
                    <a:pt x="1825" y="1918"/>
                    <a:pt x="1890" y="1892"/>
                    <a:pt x="1941" y="1842"/>
                  </a:cubicBezTo>
                  <a:lnTo>
                    <a:pt x="2676" y="1106"/>
                  </a:lnTo>
                  <a:cubicBezTo>
                    <a:pt x="2756" y="1027"/>
                    <a:pt x="2756" y="897"/>
                    <a:pt x="2676" y="811"/>
                  </a:cubicBezTo>
                  <a:lnTo>
                    <a:pt x="1941" y="82"/>
                  </a:lnTo>
                  <a:cubicBezTo>
                    <a:pt x="1889" y="27"/>
                    <a:pt x="1823" y="0"/>
                    <a:pt x="17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CaixaDeTexto 612">
              <a:extLst>
                <a:ext uri="{FF2B5EF4-FFF2-40B4-BE49-F238E27FC236}">
                  <a16:creationId xmlns:a16="http://schemas.microsoft.com/office/drawing/2014/main" id="{1DC6306B-E360-FE39-D749-49F27D1E3AC6}"/>
                </a:ext>
              </a:extLst>
            </p:cNvPr>
            <p:cNvSpPr txBox="1"/>
            <p:nvPr/>
          </p:nvSpPr>
          <p:spPr>
            <a:xfrm>
              <a:off x="6427537" y="3461826"/>
              <a:ext cx="396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800"/>
                <a:t>\n</a:t>
              </a:r>
            </a:p>
          </p:txBody>
        </p:sp>
      </p:grpSp>
      <p:grpSp>
        <p:nvGrpSpPr>
          <p:cNvPr id="615" name="Google Shape;6470;p143">
            <a:extLst>
              <a:ext uri="{FF2B5EF4-FFF2-40B4-BE49-F238E27FC236}">
                <a16:creationId xmlns:a16="http://schemas.microsoft.com/office/drawing/2014/main" id="{3C3D512E-9F6C-996F-853B-8E79AB8F2B4D}"/>
              </a:ext>
            </a:extLst>
          </p:cNvPr>
          <p:cNvGrpSpPr/>
          <p:nvPr/>
        </p:nvGrpSpPr>
        <p:grpSpPr>
          <a:xfrm>
            <a:off x="5983400" y="1617253"/>
            <a:ext cx="342968" cy="403268"/>
            <a:chOff x="2707500" y="249400"/>
            <a:chExt cx="423475" cy="481825"/>
          </a:xfrm>
          <a:solidFill>
            <a:schemeClr val="accent1"/>
          </a:solidFill>
        </p:grpSpPr>
        <p:sp>
          <p:nvSpPr>
            <p:cNvPr id="616" name="Google Shape;6471;p143">
              <a:extLst>
                <a:ext uri="{FF2B5EF4-FFF2-40B4-BE49-F238E27FC236}">
                  <a16:creationId xmlns:a16="http://schemas.microsoft.com/office/drawing/2014/main" id="{1302593A-E5C9-3F0E-C542-858A41BA18DD}"/>
                </a:ext>
              </a:extLst>
            </p:cNvPr>
            <p:cNvSpPr/>
            <p:nvPr/>
          </p:nvSpPr>
          <p:spPr>
            <a:xfrm>
              <a:off x="2739175" y="420675"/>
              <a:ext cx="360100" cy="310550"/>
            </a:xfrm>
            <a:custGeom>
              <a:avLst/>
              <a:gdLst/>
              <a:ahLst/>
              <a:cxnLst/>
              <a:rect l="l" t="t" r="r" b="b"/>
              <a:pathLst>
                <a:path w="14404" h="12422" extrusionOk="0">
                  <a:moveTo>
                    <a:pt x="3816" y="1130"/>
                  </a:moveTo>
                  <a:cubicBezTo>
                    <a:pt x="4126" y="1130"/>
                    <a:pt x="4379" y="1382"/>
                    <a:pt x="4379" y="1696"/>
                  </a:cubicBezTo>
                  <a:lnTo>
                    <a:pt x="4379" y="8471"/>
                  </a:lnTo>
                  <a:cubicBezTo>
                    <a:pt x="4379" y="8781"/>
                    <a:pt x="4126" y="9034"/>
                    <a:pt x="3816" y="9034"/>
                  </a:cubicBezTo>
                  <a:cubicBezTo>
                    <a:pt x="3503" y="9034"/>
                    <a:pt x="3250" y="8781"/>
                    <a:pt x="3250" y="8471"/>
                  </a:cubicBezTo>
                  <a:lnTo>
                    <a:pt x="3250" y="1696"/>
                  </a:lnTo>
                  <a:cubicBezTo>
                    <a:pt x="3250" y="1382"/>
                    <a:pt x="3503" y="1130"/>
                    <a:pt x="3816" y="1130"/>
                  </a:cubicBezTo>
                  <a:close/>
                  <a:moveTo>
                    <a:pt x="7204" y="1130"/>
                  </a:moveTo>
                  <a:cubicBezTo>
                    <a:pt x="7514" y="1130"/>
                    <a:pt x="7767" y="1382"/>
                    <a:pt x="7767" y="1696"/>
                  </a:cubicBezTo>
                  <a:lnTo>
                    <a:pt x="7767" y="8471"/>
                  </a:lnTo>
                  <a:cubicBezTo>
                    <a:pt x="7767" y="8781"/>
                    <a:pt x="7514" y="9034"/>
                    <a:pt x="7204" y="9034"/>
                  </a:cubicBezTo>
                  <a:cubicBezTo>
                    <a:pt x="6891" y="9034"/>
                    <a:pt x="6638" y="8781"/>
                    <a:pt x="6638" y="8471"/>
                  </a:cubicBezTo>
                  <a:lnTo>
                    <a:pt x="6638" y="1696"/>
                  </a:lnTo>
                  <a:cubicBezTo>
                    <a:pt x="6638" y="1382"/>
                    <a:pt x="6891" y="1130"/>
                    <a:pt x="7204" y="1130"/>
                  </a:cubicBezTo>
                  <a:close/>
                  <a:moveTo>
                    <a:pt x="10592" y="1130"/>
                  </a:moveTo>
                  <a:cubicBezTo>
                    <a:pt x="10902" y="1130"/>
                    <a:pt x="11155" y="1382"/>
                    <a:pt x="11155" y="1696"/>
                  </a:cubicBezTo>
                  <a:lnTo>
                    <a:pt x="11155" y="8471"/>
                  </a:lnTo>
                  <a:cubicBezTo>
                    <a:pt x="11155" y="8781"/>
                    <a:pt x="10902" y="9034"/>
                    <a:pt x="10592" y="9034"/>
                  </a:cubicBezTo>
                  <a:cubicBezTo>
                    <a:pt x="10278" y="9034"/>
                    <a:pt x="10025" y="8781"/>
                    <a:pt x="10025" y="8471"/>
                  </a:cubicBezTo>
                  <a:lnTo>
                    <a:pt x="10025" y="1696"/>
                  </a:lnTo>
                  <a:cubicBezTo>
                    <a:pt x="10025" y="1382"/>
                    <a:pt x="10278" y="1130"/>
                    <a:pt x="10592" y="1130"/>
                  </a:cubicBezTo>
                  <a:close/>
                  <a:moveTo>
                    <a:pt x="1" y="0"/>
                  </a:moveTo>
                  <a:lnTo>
                    <a:pt x="901" y="10880"/>
                  </a:lnTo>
                  <a:cubicBezTo>
                    <a:pt x="976" y="11754"/>
                    <a:pt x="1705" y="12422"/>
                    <a:pt x="2582" y="12422"/>
                  </a:cubicBezTo>
                  <a:cubicBezTo>
                    <a:pt x="2584" y="12422"/>
                    <a:pt x="2586" y="12422"/>
                    <a:pt x="2588" y="12422"/>
                  </a:cubicBezTo>
                  <a:lnTo>
                    <a:pt x="11817" y="12422"/>
                  </a:lnTo>
                  <a:cubicBezTo>
                    <a:pt x="11819" y="12422"/>
                    <a:pt x="11821" y="12422"/>
                    <a:pt x="11823" y="12422"/>
                  </a:cubicBezTo>
                  <a:cubicBezTo>
                    <a:pt x="12700" y="12422"/>
                    <a:pt x="13431" y="11751"/>
                    <a:pt x="13503" y="10877"/>
                  </a:cubicBezTo>
                  <a:lnTo>
                    <a:pt x="144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7" name="Google Shape;6472;p143">
              <a:extLst>
                <a:ext uri="{FF2B5EF4-FFF2-40B4-BE49-F238E27FC236}">
                  <a16:creationId xmlns:a16="http://schemas.microsoft.com/office/drawing/2014/main" id="{0B15BE3E-569D-9A32-1F24-DB19EC44A1EE}"/>
                </a:ext>
              </a:extLst>
            </p:cNvPr>
            <p:cNvSpPr/>
            <p:nvPr/>
          </p:nvSpPr>
          <p:spPr>
            <a:xfrm>
              <a:off x="2707500" y="249400"/>
              <a:ext cx="423475" cy="141175"/>
            </a:xfrm>
            <a:custGeom>
              <a:avLst/>
              <a:gdLst/>
              <a:ahLst/>
              <a:cxnLst/>
              <a:rect l="l" t="t" r="r" b="b"/>
              <a:pathLst>
                <a:path w="16939" h="5647" extrusionOk="0">
                  <a:moveTo>
                    <a:pt x="9600" y="1130"/>
                  </a:moveTo>
                  <a:cubicBezTo>
                    <a:pt x="9910" y="1130"/>
                    <a:pt x="10163" y="1383"/>
                    <a:pt x="10163" y="1696"/>
                  </a:cubicBezTo>
                  <a:lnTo>
                    <a:pt x="10163" y="2259"/>
                  </a:lnTo>
                  <a:lnTo>
                    <a:pt x="6776" y="2259"/>
                  </a:lnTo>
                  <a:lnTo>
                    <a:pt x="6776" y="1696"/>
                  </a:lnTo>
                  <a:cubicBezTo>
                    <a:pt x="6776" y="1383"/>
                    <a:pt x="7029" y="1130"/>
                    <a:pt x="7342" y="1130"/>
                  </a:cubicBezTo>
                  <a:close/>
                  <a:moveTo>
                    <a:pt x="7342" y="1"/>
                  </a:moveTo>
                  <a:cubicBezTo>
                    <a:pt x="6405" y="1"/>
                    <a:pt x="5646" y="760"/>
                    <a:pt x="5646" y="1696"/>
                  </a:cubicBezTo>
                  <a:lnTo>
                    <a:pt x="5646" y="2259"/>
                  </a:lnTo>
                  <a:lnTo>
                    <a:pt x="1696" y="2259"/>
                  </a:lnTo>
                  <a:cubicBezTo>
                    <a:pt x="759" y="2259"/>
                    <a:pt x="0" y="3018"/>
                    <a:pt x="0" y="3954"/>
                  </a:cubicBezTo>
                  <a:lnTo>
                    <a:pt x="0" y="5084"/>
                  </a:lnTo>
                  <a:cubicBezTo>
                    <a:pt x="0" y="5394"/>
                    <a:pt x="253" y="5647"/>
                    <a:pt x="566" y="5647"/>
                  </a:cubicBezTo>
                  <a:lnTo>
                    <a:pt x="16375" y="5647"/>
                  </a:lnTo>
                  <a:cubicBezTo>
                    <a:pt x="16686" y="5647"/>
                    <a:pt x="16939" y="5394"/>
                    <a:pt x="16939" y="5084"/>
                  </a:cubicBezTo>
                  <a:lnTo>
                    <a:pt x="16939" y="3954"/>
                  </a:lnTo>
                  <a:cubicBezTo>
                    <a:pt x="16939" y="3018"/>
                    <a:pt x="16180" y="2259"/>
                    <a:pt x="15246" y="2259"/>
                  </a:cubicBezTo>
                  <a:lnTo>
                    <a:pt x="11292" y="2259"/>
                  </a:lnTo>
                  <a:lnTo>
                    <a:pt x="11292" y="1696"/>
                  </a:lnTo>
                  <a:cubicBezTo>
                    <a:pt x="11292" y="760"/>
                    <a:pt x="10534" y="1"/>
                    <a:pt x="960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90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>
          <a:extLst>
            <a:ext uri="{FF2B5EF4-FFF2-40B4-BE49-F238E27FC236}">
              <a16:creationId xmlns:a16="http://schemas.microsoft.com/office/drawing/2014/main" id="{175F0E30-0F13-66D9-301C-0B24F66BC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91">
            <a:extLst>
              <a:ext uri="{FF2B5EF4-FFF2-40B4-BE49-F238E27FC236}">
                <a16:creationId xmlns:a16="http://schemas.microsoft.com/office/drawing/2014/main" id="{25EC713D-4296-54FC-A46B-BE893CD174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09000" y="1778804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</a:t>
            </a:r>
            <a:endParaRPr lang="pt-PT"/>
          </a:p>
        </p:txBody>
      </p:sp>
      <p:sp>
        <p:nvSpPr>
          <p:cNvPr id="912" name="Google Shape;912;p91">
            <a:extLst>
              <a:ext uri="{FF2B5EF4-FFF2-40B4-BE49-F238E27FC236}">
                <a16:creationId xmlns:a16="http://schemas.microsoft.com/office/drawing/2014/main" id="{8842C864-7955-45C5-7E93-99C53438377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509000" y="2241340"/>
            <a:ext cx="2126100" cy="3487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##AUTOR##</a:t>
            </a:r>
          </a:p>
        </p:txBody>
      </p:sp>
      <p:sp>
        <p:nvSpPr>
          <p:cNvPr id="913" name="Google Shape;913;p91">
            <a:extLst>
              <a:ext uri="{FF2B5EF4-FFF2-40B4-BE49-F238E27FC236}">
                <a16:creationId xmlns:a16="http://schemas.microsoft.com/office/drawing/2014/main" id="{CC7731AC-EF25-0B2B-791B-992AE2063FE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04858" y="1794250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Título</a:t>
            </a:r>
            <a:endParaRPr lang="pt-PT" err="1"/>
          </a:p>
        </p:txBody>
      </p:sp>
      <p:sp>
        <p:nvSpPr>
          <p:cNvPr id="914" name="Google Shape;914;p91">
            <a:extLst>
              <a:ext uri="{FF2B5EF4-FFF2-40B4-BE49-F238E27FC236}">
                <a16:creationId xmlns:a16="http://schemas.microsoft.com/office/drawing/2014/main" id="{1066BB13-BC10-BE9D-0A42-083321C56A1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804958" y="2256785"/>
            <a:ext cx="2126100" cy="317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##TITULO##</a:t>
            </a:r>
            <a:endParaRPr lang="pt-PT">
              <a:solidFill>
                <a:schemeClr val="accent1"/>
              </a:solidFill>
            </a:endParaRPr>
          </a:p>
        </p:txBody>
      </p:sp>
      <p:sp>
        <p:nvSpPr>
          <p:cNvPr id="915" name="Google Shape;915;p91">
            <a:extLst>
              <a:ext uri="{FF2B5EF4-FFF2-40B4-BE49-F238E27FC236}">
                <a16:creationId xmlns:a16="http://schemas.microsoft.com/office/drawing/2014/main" id="{D627D17C-FE16-0AC6-4EC7-2966BBA207D8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965620" y="1777469"/>
            <a:ext cx="2728491" cy="474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Ano de Publicação</a:t>
            </a:r>
            <a:endParaRPr lang="pt-PT"/>
          </a:p>
        </p:txBody>
      </p:sp>
      <p:sp>
        <p:nvSpPr>
          <p:cNvPr id="916" name="Google Shape;916;p91">
            <a:extLst>
              <a:ext uri="{FF2B5EF4-FFF2-40B4-BE49-F238E27FC236}">
                <a16:creationId xmlns:a16="http://schemas.microsoft.com/office/drawing/2014/main" id="{C16D653E-D65A-DEA0-D369-4500901AB447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89189" y="2255450"/>
            <a:ext cx="2481355" cy="317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##ANO_PUBLICACAO##</a:t>
            </a:r>
            <a:endParaRPr lang="pt-PT">
              <a:solidFill>
                <a:schemeClr val="accent1"/>
              </a:solidFill>
            </a:endParaRPr>
          </a:p>
        </p:txBody>
      </p:sp>
      <p:sp>
        <p:nvSpPr>
          <p:cNvPr id="917" name="Google Shape;917;p91">
            <a:extLst>
              <a:ext uri="{FF2B5EF4-FFF2-40B4-BE49-F238E27FC236}">
                <a16:creationId xmlns:a16="http://schemas.microsoft.com/office/drawing/2014/main" id="{94264E1E-0C2A-F029-2096-EDE91FCDFB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Marcações</a:t>
            </a:r>
            <a:endParaRPr lang="pt-PT" err="1"/>
          </a:p>
        </p:txBody>
      </p:sp>
      <p:sp>
        <p:nvSpPr>
          <p:cNvPr id="918" name="Google Shape;918;p91">
            <a:extLst>
              <a:ext uri="{FF2B5EF4-FFF2-40B4-BE49-F238E27FC236}">
                <a16:creationId xmlns:a16="http://schemas.microsoft.com/office/drawing/2014/main" id="{80A6DBC8-3234-BC75-30BE-E083102866B9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3292757" y="3499150"/>
            <a:ext cx="2550863" cy="5289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Palavras</a:t>
            </a:r>
            <a:r>
              <a:rPr lang="en"/>
              <a:t>-Chave</a:t>
            </a:r>
            <a:endParaRPr/>
          </a:p>
        </p:txBody>
      </p:sp>
      <p:sp>
        <p:nvSpPr>
          <p:cNvPr id="919" name="Google Shape;919;p91">
            <a:extLst>
              <a:ext uri="{FF2B5EF4-FFF2-40B4-BE49-F238E27FC236}">
                <a16:creationId xmlns:a16="http://schemas.microsoft.com/office/drawing/2014/main" id="{5E8B49AA-83D2-04F1-6363-38B333AD8DB5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431795" y="3977131"/>
            <a:ext cx="2411850" cy="5340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##PALAVRAS-CHAVE##</a:t>
            </a:r>
            <a:endParaRPr lang="pt-PT">
              <a:solidFill>
                <a:schemeClr val="accent1"/>
              </a:solidFill>
            </a:endParaRPr>
          </a:p>
        </p:txBody>
      </p:sp>
      <p:sp>
        <p:nvSpPr>
          <p:cNvPr id="920" name="Google Shape;920;p91">
            <a:extLst>
              <a:ext uri="{FF2B5EF4-FFF2-40B4-BE49-F238E27FC236}">
                <a16:creationId xmlns:a16="http://schemas.microsoft.com/office/drawing/2014/main" id="{504CD8F2-54DE-8B01-DD6B-A9864BC12402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804858" y="3537764"/>
            <a:ext cx="2126100" cy="4362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Resumo</a:t>
            </a:r>
            <a:endParaRPr err="1"/>
          </a:p>
        </p:txBody>
      </p:sp>
      <p:sp>
        <p:nvSpPr>
          <p:cNvPr id="921" name="Google Shape;921;p91">
            <a:extLst>
              <a:ext uri="{FF2B5EF4-FFF2-40B4-BE49-F238E27FC236}">
                <a16:creationId xmlns:a16="http://schemas.microsoft.com/office/drawing/2014/main" id="{D8900FB8-40DD-EB20-516B-C87B4F3CE416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804958" y="3984854"/>
            <a:ext cx="2126100" cy="325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##RESUMO##</a:t>
            </a:r>
            <a:endParaRPr lang="pt-PT">
              <a:solidFill>
                <a:schemeClr val="accent1"/>
              </a:solidFill>
            </a:endParaRPr>
          </a:p>
        </p:txBody>
      </p:sp>
      <p:sp>
        <p:nvSpPr>
          <p:cNvPr id="922" name="Google Shape;922;p91">
            <a:extLst>
              <a:ext uri="{FF2B5EF4-FFF2-40B4-BE49-F238E27FC236}">
                <a16:creationId xmlns:a16="http://schemas.microsoft.com/office/drawing/2014/main" id="{93720049-E6EE-A16B-0E5E-1223FF964B80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6273872" y="3551876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Entradas</a:t>
            </a:r>
            <a:endParaRPr/>
          </a:p>
        </p:txBody>
      </p:sp>
      <p:sp>
        <p:nvSpPr>
          <p:cNvPr id="923" name="Google Shape;923;p91">
            <a:extLst>
              <a:ext uri="{FF2B5EF4-FFF2-40B4-BE49-F238E27FC236}">
                <a16:creationId xmlns:a16="http://schemas.microsoft.com/office/drawing/2014/main" id="{33AE4F33-0382-17A3-43AF-59CC6D685557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6304764" y="3991242"/>
            <a:ext cx="2126100" cy="333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##ENTRADA##</a:t>
            </a:r>
            <a:endParaRPr lang="pt-PT">
              <a:solidFill>
                <a:schemeClr val="accent1"/>
              </a:solidFill>
            </a:endParaRPr>
          </a:p>
        </p:txBody>
      </p:sp>
      <p:grpSp>
        <p:nvGrpSpPr>
          <p:cNvPr id="2" name="Google Shape;7321;p145">
            <a:extLst>
              <a:ext uri="{FF2B5EF4-FFF2-40B4-BE49-F238E27FC236}">
                <a16:creationId xmlns:a16="http://schemas.microsoft.com/office/drawing/2014/main" id="{E3E3735B-65CD-6ED8-E073-7EE1CED17147}"/>
              </a:ext>
            </a:extLst>
          </p:cNvPr>
          <p:cNvGrpSpPr/>
          <p:nvPr/>
        </p:nvGrpSpPr>
        <p:grpSpPr>
          <a:xfrm>
            <a:off x="4358542" y="1397124"/>
            <a:ext cx="368186" cy="364224"/>
            <a:chOff x="-64406125" y="3362225"/>
            <a:chExt cx="318225" cy="314800"/>
          </a:xfrm>
          <a:solidFill>
            <a:schemeClr val="accent1"/>
          </a:solidFill>
        </p:grpSpPr>
        <p:sp>
          <p:nvSpPr>
            <p:cNvPr id="3" name="Google Shape;7322;p145">
              <a:extLst>
                <a:ext uri="{FF2B5EF4-FFF2-40B4-BE49-F238E27FC236}">
                  <a16:creationId xmlns:a16="http://schemas.microsoft.com/office/drawing/2014/main" id="{19280012-AF4A-3E15-C35B-92F0DA0069ED}"/>
                </a:ext>
              </a:extLst>
            </p:cNvPr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323;p145">
              <a:extLst>
                <a:ext uri="{FF2B5EF4-FFF2-40B4-BE49-F238E27FC236}">
                  <a16:creationId xmlns:a16="http://schemas.microsoft.com/office/drawing/2014/main" id="{5B341079-17BE-9D43-D42B-9CF02763E3A3}"/>
                </a:ext>
              </a:extLst>
            </p:cNvPr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6495;p143">
            <a:extLst>
              <a:ext uri="{FF2B5EF4-FFF2-40B4-BE49-F238E27FC236}">
                <a16:creationId xmlns:a16="http://schemas.microsoft.com/office/drawing/2014/main" id="{40D7C768-688A-044C-0E71-F51080F8E723}"/>
              </a:ext>
            </a:extLst>
          </p:cNvPr>
          <p:cNvGrpSpPr/>
          <p:nvPr/>
        </p:nvGrpSpPr>
        <p:grpSpPr>
          <a:xfrm>
            <a:off x="7160238" y="1441140"/>
            <a:ext cx="339253" cy="339253"/>
            <a:chOff x="5660400" y="238125"/>
            <a:chExt cx="481825" cy="481825"/>
          </a:xfrm>
          <a:solidFill>
            <a:schemeClr val="accent1"/>
          </a:solidFill>
        </p:grpSpPr>
        <p:sp>
          <p:nvSpPr>
            <p:cNvPr id="6" name="Google Shape;6496;p143">
              <a:extLst>
                <a:ext uri="{FF2B5EF4-FFF2-40B4-BE49-F238E27FC236}">
                  <a16:creationId xmlns:a16="http://schemas.microsoft.com/office/drawing/2014/main" id="{A562ACE4-1896-C080-F506-1750054C15F9}"/>
                </a:ext>
              </a:extLst>
            </p:cNvPr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6497;p143">
              <a:extLst>
                <a:ext uri="{FF2B5EF4-FFF2-40B4-BE49-F238E27FC236}">
                  <a16:creationId xmlns:a16="http://schemas.microsoft.com/office/drawing/2014/main" id="{86DF1644-1523-F04A-C18F-6D59D186E4DE}"/>
                </a:ext>
              </a:extLst>
            </p:cNvPr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" name="Google Shape;7306;p145">
            <a:extLst>
              <a:ext uri="{FF2B5EF4-FFF2-40B4-BE49-F238E27FC236}">
                <a16:creationId xmlns:a16="http://schemas.microsoft.com/office/drawing/2014/main" id="{AB818AFB-1A07-BF7C-3177-9B9A92A16488}"/>
              </a:ext>
            </a:extLst>
          </p:cNvPr>
          <p:cNvGrpSpPr/>
          <p:nvPr/>
        </p:nvGrpSpPr>
        <p:grpSpPr>
          <a:xfrm>
            <a:off x="1682972" y="3154548"/>
            <a:ext cx="366364" cy="359075"/>
            <a:chOff x="-60988625" y="3740800"/>
            <a:chExt cx="316650" cy="310350"/>
          </a:xfrm>
          <a:solidFill>
            <a:schemeClr val="accent1"/>
          </a:solidFill>
        </p:grpSpPr>
        <p:sp>
          <p:nvSpPr>
            <p:cNvPr id="9" name="Google Shape;7307;p145">
              <a:extLst>
                <a:ext uri="{FF2B5EF4-FFF2-40B4-BE49-F238E27FC236}">
                  <a16:creationId xmlns:a16="http://schemas.microsoft.com/office/drawing/2014/main" id="{E0E43F0E-7DDA-9E0C-7BA7-FE978B17D8E7}"/>
                </a:ext>
              </a:extLst>
            </p:cNvPr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08;p145">
              <a:extLst>
                <a:ext uri="{FF2B5EF4-FFF2-40B4-BE49-F238E27FC236}">
                  <a16:creationId xmlns:a16="http://schemas.microsoft.com/office/drawing/2014/main" id="{F710570F-FC28-C667-1631-96D341D09FD9}"/>
                </a:ext>
              </a:extLst>
            </p:cNvPr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09;p145">
              <a:extLst>
                <a:ext uri="{FF2B5EF4-FFF2-40B4-BE49-F238E27FC236}">
                  <a16:creationId xmlns:a16="http://schemas.microsoft.com/office/drawing/2014/main" id="{2F74F5C1-A52F-082D-0325-9E88D985D792}"/>
                </a:ext>
              </a:extLst>
            </p:cNvPr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9506;p149">
            <a:extLst>
              <a:ext uri="{FF2B5EF4-FFF2-40B4-BE49-F238E27FC236}">
                <a16:creationId xmlns:a16="http://schemas.microsoft.com/office/drawing/2014/main" id="{DD4DA07B-1BE0-7854-14F5-E87A55A5654F}"/>
              </a:ext>
            </a:extLst>
          </p:cNvPr>
          <p:cNvGrpSpPr/>
          <p:nvPr/>
        </p:nvGrpSpPr>
        <p:grpSpPr>
          <a:xfrm>
            <a:off x="7249488" y="3113605"/>
            <a:ext cx="423079" cy="424159"/>
            <a:chOff x="-1591550" y="3597475"/>
            <a:chExt cx="293825" cy="294575"/>
          </a:xfrm>
          <a:solidFill>
            <a:schemeClr val="accent1"/>
          </a:solidFill>
        </p:grpSpPr>
        <p:sp>
          <p:nvSpPr>
            <p:cNvPr id="13" name="Google Shape;9507;p149">
              <a:extLst>
                <a:ext uri="{FF2B5EF4-FFF2-40B4-BE49-F238E27FC236}">
                  <a16:creationId xmlns:a16="http://schemas.microsoft.com/office/drawing/2014/main" id="{1F5CCB0D-0FEE-3471-B41A-BEABDD0466D8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508;p149">
              <a:extLst>
                <a:ext uri="{FF2B5EF4-FFF2-40B4-BE49-F238E27FC236}">
                  <a16:creationId xmlns:a16="http://schemas.microsoft.com/office/drawing/2014/main" id="{DB1ECDD0-BBBE-D7C8-EBBF-43590B99119F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509;p149">
              <a:extLst>
                <a:ext uri="{FF2B5EF4-FFF2-40B4-BE49-F238E27FC236}">
                  <a16:creationId xmlns:a16="http://schemas.microsoft.com/office/drawing/2014/main" id="{54357359-B92F-40AB-010E-BD0C94C5373D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8428;p147">
            <a:extLst>
              <a:ext uri="{FF2B5EF4-FFF2-40B4-BE49-F238E27FC236}">
                <a16:creationId xmlns:a16="http://schemas.microsoft.com/office/drawing/2014/main" id="{77C4F1C6-5A10-732F-79D7-1A45E7B837F1}"/>
              </a:ext>
            </a:extLst>
          </p:cNvPr>
          <p:cNvGrpSpPr/>
          <p:nvPr/>
        </p:nvGrpSpPr>
        <p:grpSpPr>
          <a:xfrm>
            <a:off x="1682972" y="1414821"/>
            <a:ext cx="355258" cy="355288"/>
            <a:chOff x="-50134375" y="3550975"/>
            <a:chExt cx="300100" cy="300125"/>
          </a:xfrm>
          <a:solidFill>
            <a:schemeClr val="accent1"/>
          </a:solidFill>
        </p:grpSpPr>
        <p:sp>
          <p:nvSpPr>
            <p:cNvPr id="17" name="Google Shape;8429;p147">
              <a:extLst>
                <a:ext uri="{FF2B5EF4-FFF2-40B4-BE49-F238E27FC236}">
                  <a16:creationId xmlns:a16="http://schemas.microsoft.com/office/drawing/2014/main" id="{B94DD46D-DFBC-8EB8-3860-FF9FE7B072B4}"/>
                </a:ext>
              </a:extLst>
            </p:cNvPr>
            <p:cNvSpPr/>
            <p:nvPr/>
          </p:nvSpPr>
          <p:spPr>
            <a:xfrm>
              <a:off x="-50134375" y="3550975"/>
              <a:ext cx="300100" cy="300125"/>
            </a:xfrm>
            <a:custGeom>
              <a:avLst/>
              <a:gdLst/>
              <a:ahLst/>
              <a:cxnLst/>
              <a:rect l="l" t="t" r="r" b="b"/>
              <a:pathLst>
                <a:path w="12004" h="12005" extrusionOk="0">
                  <a:moveTo>
                    <a:pt x="9893" y="1419"/>
                  </a:moveTo>
                  <a:lnTo>
                    <a:pt x="9893" y="1797"/>
                  </a:lnTo>
                  <a:cubicBezTo>
                    <a:pt x="9893" y="1986"/>
                    <a:pt x="10050" y="2143"/>
                    <a:pt x="10239" y="2143"/>
                  </a:cubicBezTo>
                  <a:lnTo>
                    <a:pt x="10586" y="2143"/>
                  </a:lnTo>
                  <a:lnTo>
                    <a:pt x="10586" y="9893"/>
                  </a:lnTo>
                  <a:lnTo>
                    <a:pt x="10239" y="9893"/>
                  </a:lnTo>
                  <a:cubicBezTo>
                    <a:pt x="10050" y="9893"/>
                    <a:pt x="9893" y="10051"/>
                    <a:pt x="9893" y="10240"/>
                  </a:cubicBezTo>
                  <a:lnTo>
                    <a:pt x="9893" y="10587"/>
                  </a:lnTo>
                  <a:lnTo>
                    <a:pt x="2143" y="10587"/>
                  </a:lnTo>
                  <a:lnTo>
                    <a:pt x="2143" y="10240"/>
                  </a:lnTo>
                  <a:cubicBezTo>
                    <a:pt x="2143" y="10051"/>
                    <a:pt x="1985" y="9893"/>
                    <a:pt x="1765" y="9893"/>
                  </a:cubicBezTo>
                  <a:lnTo>
                    <a:pt x="1418" y="9893"/>
                  </a:lnTo>
                  <a:lnTo>
                    <a:pt x="1418" y="2143"/>
                  </a:lnTo>
                  <a:lnTo>
                    <a:pt x="1765" y="2143"/>
                  </a:lnTo>
                  <a:cubicBezTo>
                    <a:pt x="1985" y="2143"/>
                    <a:pt x="2143" y="1986"/>
                    <a:pt x="2143" y="1797"/>
                  </a:cubicBezTo>
                  <a:lnTo>
                    <a:pt x="2143" y="1419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97"/>
                  </a:lnTo>
                  <a:cubicBezTo>
                    <a:pt x="0" y="1986"/>
                    <a:pt x="158" y="2143"/>
                    <a:pt x="347" y="2143"/>
                  </a:cubicBezTo>
                  <a:lnTo>
                    <a:pt x="693" y="2143"/>
                  </a:lnTo>
                  <a:lnTo>
                    <a:pt x="693" y="9893"/>
                  </a:lnTo>
                  <a:lnTo>
                    <a:pt x="347" y="9893"/>
                  </a:lnTo>
                  <a:cubicBezTo>
                    <a:pt x="158" y="9893"/>
                    <a:pt x="0" y="10051"/>
                    <a:pt x="0" y="10240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47" y="12004"/>
                  </a:cubicBezTo>
                  <a:lnTo>
                    <a:pt x="1765" y="12004"/>
                  </a:lnTo>
                  <a:cubicBezTo>
                    <a:pt x="1985" y="12004"/>
                    <a:pt x="2111" y="11847"/>
                    <a:pt x="2111" y="11658"/>
                  </a:cubicBezTo>
                  <a:lnTo>
                    <a:pt x="2111" y="11311"/>
                  </a:lnTo>
                  <a:lnTo>
                    <a:pt x="9893" y="11311"/>
                  </a:lnTo>
                  <a:lnTo>
                    <a:pt x="9893" y="11658"/>
                  </a:lnTo>
                  <a:cubicBezTo>
                    <a:pt x="9893" y="11847"/>
                    <a:pt x="10050" y="12004"/>
                    <a:pt x="10239" y="12004"/>
                  </a:cubicBezTo>
                  <a:lnTo>
                    <a:pt x="11657" y="12004"/>
                  </a:lnTo>
                  <a:cubicBezTo>
                    <a:pt x="11846" y="12004"/>
                    <a:pt x="12004" y="11847"/>
                    <a:pt x="12004" y="11658"/>
                  </a:cubicBezTo>
                  <a:lnTo>
                    <a:pt x="12004" y="10240"/>
                  </a:lnTo>
                  <a:cubicBezTo>
                    <a:pt x="12004" y="10051"/>
                    <a:pt x="11846" y="9893"/>
                    <a:pt x="11657" y="9893"/>
                  </a:cubicBezTo>
                  <a:lnTo>
                    <a:pt x="11311" y="9893"/>
                  </a:lnTo>
                  <a:lnTo>
                    <a:pt x="11311" y="2143"/>
                  </a:lnTo>
                  <a:lnTo>
                    <a:pt x="11657" y="2143"/>
                  </a:lnTo>
                  <a:cubicBezTo>
                    <a:pt x="11846" y="2143"/>
                    <a:pt x="12004" y="1986"/>
                    <a:pt x="12004" y="1797"/>
                  </a:cubicBezTo>
                  <a:lnTo>
                    <a:pt x="12004" y="348"/>
                  </a:lnTo>
                  <a:cubicBezTo>
                    <a:pt x="12004" y="159"/>
                    <a:pt x="11846" y="1"/>
                    <a:pt x="11657" y="1"/>
                  </a:cubicBezTo>
                  <a:lnTo>
                    <a:pt x="10239" y="1"/>
                  </a:lnTo>
                  <a:cubicBezTo>
                    <a:pt x="10050" y="1"/>
                    <a:pt x="9893" y="159"/>
                    <a:pt x="9893" y="348"/>
                  </a:cubicBezTo>
                  <a:lnTo>
                    <a:pt x="9893" y="726"/>
                  </a:lnTo>
                  <a:lnTo>
                    <a:pt x="2111" y="726"/>
                  </a:lnTo>
                  <a:lnTo>
                    <a:pt x="2111" y="348"/>
                  </a:lnTo>
                  <a:cubicBezTo>
                    <a:pt x="2111" y="159"/>
                    <a:pt x="1985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430;p147">
              <a:extLst>
                <a:ext uri="{FF2B5EF4-FFF2-40B4-BE49-F238E27FC236}">
                  <a16:creationId xmlns:a16="http://schemas.microsoft.com/office/drawing/2014/main" id="{65787CF0-8812-8AEA-B672-1FB06817150B}"/>
                </a:ext>
              </a:extLst>
            </p:cNvPr>
            <p:cNvSpPr/>
            <p:nvPr/>
          </p:nvSpPr>
          <p:spPr>
            <a:xfrm>
              <a:off x="-50054825" y="3603750"/>
              <a:ext cx="141800" cy="194575"/>
            </a:xfrm>
            <a:custGeom>
              <a:avLst/>
              <a:gdLst/>
              <a:ahLst/>
              <a:cxnLst/>
              <a:rect l="l" t="t" r="r" b="b"/>
              <a:pathLst>
                <a:path w="5672" h="7783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765"/>
                  </a:lnTo>
                  <a:cubicBezTo>
                    <a:pt x="0" y="1873"/>
                    <a:pt x="74" y="1922"/>
                    <a:pt x="151" y="1922"/>
                  </a:cubicBezTo>
                  <a:cubicBezTo>
                    <a:pt x="186" y="1922"/>
                    <a:pt x="222" y="1911"/>
                    <a:pt x="252" y="1891"/>
                  </a:cubicBezTo>
                  <a:lnTo>
                    <a:pt x="725" y="1419"/>
                  </a:lnTo>
                  <a:lnTo>
                    <a:pt x="2143" y="1419"/>
                  </a:lnTo>
                  <a:lnTo>
                    <a:pt x="2143" y="7089"/>
                  </a:lnTo>
                  <a:lnTo>
                    <a:pt x="1670" y="7562"/>
                  </a:lnTo>
                  <a:cubicBezTo>
                    <a:pt x="1576" y="7625"/>
                    <a:pt x="1670" y="7782"/>
                    <a:pt x="1765" y="7782"/>
                  </a:cubicBezTo>
                  <a:lnTo>
                    <a:pt x="3907" y="7782"/>
                  </a:lnTo>
                  <a:cubicBezTo>
                    <a:pt x="4064" y="7782"/>
                    <a:pt x="4096" y="7625"/>
                    <a:pt x="4033" y="7562"/>
                  </a:cubicBezTo>
                  <a:lnTo>
                    <a:pt x="3560" y="7089"/>
                  </a:lnTo>
                  <a:lnTo>
                    <a:pt x="3560" y="1419"/>
                  </a:lnTo>
                  <a:lnTo>
                    <a:pt x="4978" y="1419"/>
                  </a:lnTo>
                  <a:lnTo>
                    <a:pt x="5451" y="1891"/>
                  </a:lnTo>
                  <a:cubicBezTo>
                    <a:pt x="5467" y="1908"/>
                    <a:pt x="5491" y="1916"/>
                    <a:pt x="5517" y="1916"/>
                  </a:cubicBezTo>
                  <a:cubicBezTo>
                    <a:pt x="5587" y="1916"/>
                    <a:pt x="5671" y="1857"/>
                    <a:pt x="5671" y="1765"/>
                  </a:cubicBezTo>
                  <a:lnTo>
                    <a:pt x="5671" y="347"/>
                  </a:lnTo>
                  <a:cubicBezTo>
                    <a:pt x="5671" y="158"/>
                    <a:pt x="5514" y="1"/>
                    <a:pt x="53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7780;p146">
            <a:extLst>
              <a:ext uri="{FF2B5EF4-FFF2-40B4-BE49-F238E27FC236}">
                <a16:creationId xmlns:a16="http://schemas.microsoft.com/office/drawing/2014/main" id="{5F160266-D466-A8E7-880C-4AB7BE1452D1}"/>
              </a:ext>
            </a:extLst>
          </p:cNvPr>
          <p:cNvSpPr/>
          <p:nvPr/>
        </p:nvSpPr>
        <p:spPr>
          <a:xfrm>
            <a:off x="4430254" y="3161529"/>
            <a:ext cx="363201" cy="354859"/>
          </a:xfrm>
          <a:custGeom>
            <a:avLst/>
            <a:gdLst/>
            <a:ahLst/>
            <a:cxnLst/>
            <a:rect l="l" t="t" r="r" b="b"/>
            <a:pathLst>
              <a:path w="11973" h="11698" extrusionOk="0">
                <a:moveTo>
                  <a:pt x="8928" y="1750"/>
                </a:moveTo>
                <a:cubicBezTo>
                  <a:pt x="9192" y="1750"/>
                  <a:pt x="9452" y="1852"/>
                  <a:pt x="9641" y="2057"/>
                </a:cubicBezTo>
                <a:cubicBezTo>
                  <a:pt x="10050" y="2435"/>
                  <a:pt x="10050" y="3096"/>
                  <a:pt x="9641" y="3506"/>
                </a:cubicBezTo>
                <a:cubicBezTo>
                  <a:pt x="9452" y="3695"/>
                  <a:pt x="9192" y="3790"/>
                  <a:pt x="8928" y="3790"/>
                </a:cubicBezTo>
                <a:cubicBezTo>
                  <a:pt x="8664" y="3790"/>
                  <a:pt x="8396" y="3695"/>
                  <a:pt x="8192" y="3506"/>
                </a:cubicBezTo>
                <a:cubicBezTo>
                  <a:pt x="7814" y="3096"/>
                  <a:pt x="7814" y="2435"/>
                  <a:pt x="8192" y="2057"/>
                </a:cubicBezTo>
                <a:cubicBezTo>
                  <a:pt x="8396" y="1852"/>
                  <a:pt x="8664" y="1750"/>
                  <a:pt x="8928" y="1750"/>
                </a:cubicBezTo>
                <a:close/>
                <a:moveTo>
                  <a:pt x="7901" y="1"/>
                </a:moveTo>
                <a:cubicBezTo>
                  <a:pt x="6958" y="1"/>
                  <a:pt x="6010" y="363"/>
                  <a:pt x="5293" y="1080"/>
                </a:cubicBezTo>
                <a:cubicBezTo>
                  <a:pt x="4285" y="2088"/>
                  <a:pt x="3939" y="3569"/>
                  <a:pt x="4380" y="4924"/>
                </a:cubicBezTo>
                <a:lnTo>
                  <a:pt x="126" y="9177"/>
                </a:lnTo>
                <a:cubicBezTo>
                  <a:pt x="32" y="9240"/>
                  <a:pt x="0" y="9334"/>
                  <a:pt x="0" y="9397"/>
                </a:cubicBezTo>
                <a:lnTo>
                  <a:pt x="0" y="11319"/>
                </a:lnTo>
                <a:cubicBezTo>
                  <a:pt x="0" y="11540"/>
                  <a:pt x="158" y="11697"/>
                  <a:pt x="347" y="11697"/>
                </a:cubicBezTo>
                <a:lnTo>
                  <a:pt x="2300" y="11697"/>
                </a:lnTo>
                <a:cubicBezTo>
                  <a:pt x="2363" y="11697"/>
                  <a:pt x="2489" y="11634"/>
                  <a:pt x="2521" y="11571"/>
                </a:cubicBezTo>
                <a:lnTo>
                  <a:pt x="2993" y="11099"/>
                </a:lnTo>
                <a:cubicBezTo>
                  <a:pt x="3088" y="11004"/>
                  <a:pt x="3119" y="10910"/>
                  <a:pt x="3088" y="10815"/>
                </a:cubicBezTo>
                <a:lnTo>
                  <a:pt x="2993" y="10311"/>
                </a:lnTo>
                <a:lnTo>
                  <a:pt x="3718" y="10217"/>
                </a:lnTo>
                <a:cubicBezTo>
                  <a:pt x="3876" y="10217"/>
                  <a:pt x="3970" y="10091"/>
                  <a:pt x="4033" y="9902"/>
                </a:cubicBezTo>
                <a:lnTo>
                  <a:pt x="4096" y="9208"/>
                </a:lnTo>
                <a:lnTo>
                  <a:pt x="4600" y="9271"/>
                </a:lnTo>
                <a:cubicBezTo>
                  <a:pt x="4695" y="9271"/>
                  <a:pt x="4821" y="9271"/>
                  <a:pt x="4884" y="9208"/>
                </a:cubicBezTo>
                <a:cubicBezTo>
                  <a:pt x="4978" y="9114"/>
                  <a:pt x="5010" y="9051"/>
                  <a:pt x="5010" y="8956"/>
                </a:cubicBezTo>
                <a:lnTo>
                  <a:pt x="5010" y="8326"/>
                </a:lnTo>
                <a:lnTo>
                  <a:pt x="5640" y="8326"/>
                </a:lnTo>
                <a:cubicBezTo>
                  <a:pt x="5703" y="8326"/>
                  <a:pt x="5829" y="8295"/>
                  <a:pt x="5860" y="8232"/>
                </a:cubicBezTo>
                <a:lnTo>
                  <a:pt x="6742" y="7350"/>
                </a:lnTo>
                <a:cubicBezTo>
                  <a:pt x="7131" y="7479"/>
                  <a:pt x="7533" y="7543"/>
                  <a:pt x="7931" y="7543"/>
                </a:cubicBezTo>
                <a:cubicBezTo>
                  <a:pt x="8891" y="7543"/>
                  <a:pt x="9833" y="7171"/>
                  <a:pt x="10523" y="6436"/>
                </a:cubicBezTo>
                <a:cubicBezTo>
                  <a:pt x="11972" y="4987"/>
                  <a:pt x="11972" y="2592"/>
                  <a:pt x="10523" y="1143"/>
                </a:cubicBezTo>
                <a:cubicBezTo>
                  <a:pt x="9823" y="379"/>
                  <a:pt x="8865" y="1"/>
                  <a:pt x="79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79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9">
          <a:extLst>
            <a:ext uri="{FF2B5EF4-FFF2-40B4-BE49-F238E27FC236}">
              <a16:creationId xmlns:a16="http://schemas.microsoft.com/office/drawing/2014/main" id="{7BB1E643-2F36-59A9-703D-8E446F25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127">
            <a:extLst>
              <a:ext uri="{FF2B5EF4-FFF2-40B4-BE49-F238E27FC236}">
                <a16:creationId xmlns:a16="http://schemas.microsoft.com/office/drawing/2014/main" id="{55E9A37A-6906-991C-9BB2-ED864F39966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992642" y="1810889"/>
            <a:ext cx="5160300" cy="1328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 algn="just">
              <a:lnSpc>
                <a:spcPct val="150000"/>
              </a:lnSpc>
              <a:buSzPts val="1600"/>
            </a:pPr>
            <a:r>
              <a:rPr lang="en-US">
                <a:solidFill>
                  <a:schemeClr val="accent1"/>
                </a:solidFill>
                <a:uFill>
                  <a:noFill/>
                </a:uFill>
              </a:rPr>
              <a:t>Dados </a:t>
            </a:r>
            <a:r>
              <a:rPr lang="en-US" err="1">
                <a:solidFill>
                  <a:schemeClr val="accent1"/>
                </a:solidFill>
                <a:uFill>
                  <a:noFill/>
                </a:uFill>
              </a:rPr>
              <a:t>delimitados</a:t>
            </a:r>
            <a:r>
              <a:rPr lang="en-US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en-US" err="1">
                <a:solidFill>
                  <a:schemeClr val="accent1"/>
                </a:solidFill>
                <a:uFill>
                  <a:noFill/>
                </a:uFill>
              </a:rPr>
              <a:t>por</a:t>
            </a:r>
            <a:r>
              <a:rPr lang="en-US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en-US" err="1">
                <a:solidFill>
                  <a:schemeClr val="accent1"/>
                </a:solidFill>
                <a:uFill>
                  <a:noFill/>
                </a:uFill>
              </a:rPr>
              <a:t>marcadores</a:t>
            </a:r>
            <a:r>
              <a:rPr lang="en-US">
                <a:solidFill>
                  <a:schemeClr val="accent1"/>
                </a:solidFill>
                <a:uFill>
                  <a:noFill/>
                </a:uFill>
              </a:rPr>
              <a:t> </a:t>
            </a:r>
            <a:r>
              <a:rPr lang="en-US" err="1">
                <a:solidFill>
                  <a:schemeClr val="accent1"/>
                </a:solidFill>
                <a:uFill>
                  <a:noFill/>
                </a:uFill>
              </a:rPr>
              <a:t>específicos</a:t>
            </a:r>
            <a:endParaRPr lang="en-US">
              <a:solidFill>
                <a:schemeClr val="accent1"/>
              </a:solidFill>
              <a:uFill>
                <a:noFill/>
              </a:u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>
                <a:solidFill>
                  <a:schemeClr val="accent1"/>
                </a:solidFill>
                <a:uFill>
                  <a:noFill/>
                </a:uFill>
              </a:rPr>
              <a:t>Localizar e extrair o texto entre os marcadores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>
                <a:solidFill>
                  <a:schemeClr val="accent1"/>
                </a:solidFill>
                <a:uFill>
                  <a:noFill/>
                </a:uFill>
              </a:rPr>
              <a:t>Armazenar a meta-informação num dicionário</a:t>
            </a:r>
            <a:endParaRPr lang="pt-PT">
              <a:solidFill>
                <a:schemeClr val="accent1"/>
              </a:solidFill>
              <a:uFill>
                <a:noFill/>
              </a:u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872" name="Google Shape;1872;p127">
            <a:extLst>
              <a:ext uri="{FF2B5EF4-FFF2-40B4-BE49-F238E27FC236}">
                <a16:creationId xmlns:a16="http://schemas.microsoft.com/office/drawing/2014/main" id="{128057F6-BB8C-9267-0C88-8F43A5582B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23400" y="45877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err="1"/>
              <a:t>Extração</a:t>
            </a:r>
            <a:r>
              <a:rPr lang="en"/>
              <a:t> - </a:t>
            </a:r>
            <a:r>
              <a:rPr lang="en" err="1"/>
              <a:t>Metadados</a:t>
            </a:r>
          </a:p>
        </p:txBody>
      </p:sp>
    </p:spTree>
    <p:extLst>
      <p:ext uri="{BB962C8B-B14F-4D97-AF65-F5344CB8AC3E}">
        <p14:creationId xmlns:p14="http://schemas.microsoft.com/office/powerpoint/2010/main" val="2967067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9">
          <a:extLst>
            <a:ext uri="{FF2B5EF4-FFF2-40B4-BE49-F238E27FC236}">
              <a16:creationId xmlns:a16="http://schemas.microsoft.com/office/drawing/2014/main" id="{18917C50-5587-4509-BFCA-61F9DE064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127">
            <a:extLst>
              <a:ext uri="{FF2B5EF4-FFF2-40B4-BE49-F238E27FC236}">
                <a16:creationId xmlns:a16="http://schemas.microsoft.com/office/drawing/2014/main" id="{A5C5362D-E737-EFC2-CA0E-9703C996AB4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359357" y="1790798"/>
            <a:ext cx="6433123" cy="1441366"/>
          </a:xfrm>
          <a:prstGeom prst="rect">
            <a:avLst/>
          </a:prstGeom>
        </p:spPr>
        <p:txBody>
          <a:bodyPr spcFirstLastPara="1" wrap="square" lIns="91425" tIns="91425" rIns="91425" bIns="91425" numCol="1" anchor="t" anchorCtr="0">
            <a:noAutofit/>
          </a:bodyPr>
          <a:lstStyle/>
          <a:p>
            <a:pPr marL="457200" lvl="0" indent="-330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PT">
                <a:solidFill>
                  <a:schemeClr val="accent1"/>
                </a:solidFill>
                <a:uFill>
                  <a:noFill/>
                </a:uFill>
              </a:rPr>
              <a:t>Identificação o conteúdo entre os marcadores ##ENTRADA##</a:t>
            </a:r>
            <a:endParaRPr lang="en-US">
              <a:solidFill>
                <a:schemeClr val="accent1"/>
              </a:solidFill>
              <a:uFill>
                <a:noFill/>
              </a:uFill>
            </a:endParaRP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>
                <a:solidFill>
                  <a:schemeClr val="accent1"/>
                </a:solidFill>
                <a:uFill>
                  <a:noFill/>
                </a:uFill>
              </a:rPr>
              <a:t>Separação do nome do termo e respetiva classe gramatical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>
                <a:solidFill>
                  <a:schemeClr val="accent1"/>
                </a:solidFill>
                <a:uFill>
                  <a:noFill/>
                </a:uFill>
              </a:rPr>
              <a:t>Extração das traduções (inglês e espanhol)</a:t>
            </a:r>
          </a:p>
          <a:p>
            <a:pPr marL="457200" lvl="0" indent="-317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PT">
                <a:solidFill>
                  <a:schemeClr val="accent1"/>
                </a:solidFill>
                <a:uFill>
                  <a:noFill/>
                </a:uFill>
              </a:rPr>
              <a:t>Deteção e extração da sigla através da sequência “Sigla:”</a:t>
            </a:r>
          </a:p>
        </p:txBody>
      </p:sp>
      <p:sp>
        <p:nvSpPr>
          <p:cNvPr id="1872" name="Google Shape;1872;p127">
            <a:extLst>
              <a:ext uri="{FF2B5EF4-FFF2-40B4-BE49-F238E27FC236}">
                <a16:creationId xmlns:a16="http://schemas.microsoft.com/office/drawing/2014/main" id="{F103FB21-F48C-3F73-E22B-EA7DD9B94D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7839" y="574620"/>
            <a:ext cx="55560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err="1"/>
              <a:t>Extração</a:t>
            </a:r>
            <a:r>
              <a:rPr lang="en"/>
              <a:t> - Termos e </a:t>
            </a:r>
            <a:r>
              <a:rPr lang="en" err="1"/>
              <a:t>Informação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73293693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Apresentação no Ecrã (16:9)</PresentationFormat>
  <Paragraphs>164</Paragraphs>
  <Slides>25</Slides>
  <Notes>25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25</vt:i4>
      </vt:variant>
    </vt:vector>
  </HeadingPairs>
  <TitlesOfParts>
    <vt:vector size="38" baseType="lpstr">
      <vt:lpstr>Open Sans</vt:lpstr>
      <vt:lpstr>Merriweather Light</vt:lpstr>
      <vt:lpstr>Josefin Sans</vt:lpstr>
      <vt:lpstr>Lato</vt:lpstr>
      <vt:lpstr>Montserrat,Sans-Serif</vt:lpstr>
      <vt:lpstr>Russo One</vt:lpstr>
      <vt:lpstr>Crimson Text</vt:lpstr>
      <vt:lpstr>Arial</vt:lpstr>
      <vt:lpstr>Open Sans SemiBold</vt:lpstr>
      <vt:lpstr>Vidaloka</vt:lpstr>
      <vt:lpstr>Mako</vt:lpstr>
      <vt:lpstr>Montserrat</vt:lpstr>
      <vt:lpstr>Minimalist Business Slides XL by Slidesgo</vt:lpstr>
      <vt:lpstr>Extração de Informação</vt:lpstr>
      <vt:lpstr>Ficheiros Processados</vt:lpstr>
      <vt:lpstr>Ficheiros Processados</vt:lpstr>
      <vt:lpstr>Ficheiros Processados</vt:lpstr>
      <vt:lpstr>Glossário de Neologismos da Saúde </vt:lpstr>
      <vt:lpstr>Conversão e Limpeza</vt:lpstr>
      <vt:lpstr>Marcações</vt:lpstr>
      <vt:lpstr>Extração - Metadados</vt:lpstr>
      <vt:lpstr>Extração - Termos e Informação</vt:lpstr>
      <vt:lpstr>Extração - Termos e Informação</vt:lpstr>
      <vt:lpstr>Diccionari Multilinguee de la Covid 19</vt:lpstr>
      <vt:lpstr>Contexto do Documento</vt:lpstr>
      <vt:lpstr>Conversão para XML</vt:lpstr>
      <vt:lpstr>Limpeza e Marcação do Conteúdo</vt:lpstr>
      <vt:lpstr>Extração</vt:lpstr>
      <vt:lpstr>Organização da Informação Extraída</vt:lpstr>
      <vt:lpstr>Glossário do Ministério da Saúde </vt:lpstr>
      <vt:lpstr>Limpeza e Marcação</vt:lpstr>
      <vt:lpstr>Extração de Siglas</vt:lpstr>
      <vt:lpstr>Extração de Termos</vt:lpstr>
      <vt:lpstr>Glossário de Termos Médicos Técnicos e Populares  </vt:lpstr>
      <vt:lpstr>Limpeza e Marcação</vt:lpstr>
      <vt:lpstr>Extração de Termos</vt:lpstr>
      <vt:lpstr>Concatenação do Conteúdo</vt:lpstr>
      <vt:lpstr>Concatenação do Conteúdo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Daniel Sá</dc:creator>
  <cp:lastModifiedBy>Daniel José Cruz Sá</cp:lastModifiedBy>
  <cp:revision>2</cp:revision>
  <dcterms:modified xsi:type="dcterms:W3CDTF">2025-04-22T23:40:54Z</dcterms:modified>
</cp:coreProperties>
</file>