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F156AE1-29B8-485C-BA6A-7803D84353A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14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910C5A0-F064-474E-BF9B-608A6A54790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CE36C9A7-2BAD-4DB9-AAD4-EB84ACC57308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8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09C07176-E700-454C-ACF8-5429AF760CCE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9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6774458C-F0A5-4064-B9A4-1933B62C4571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309F9CC-F3CD-4556-90BF-E3EE7B77279C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3"/>
          <a:stretch/>
        </p:blipFill>
        <p:spPr>
          <a:xfrm>
            <a:off x="5041800" y="3383280"/>
            <a:ext cx="1674360" cy="19450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7585560" y="5144040"/>
            <a:ext cx="3953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1777680" y="2108520"/>
            <a:ext cx="8825400" cy="10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u="sng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NEWSPAPER CONTENT ANALYSIS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981960" y="5750640"/>
            <a:ext cx="350280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AAYUSHI GUPTA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161046016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27"/>
          <p:cNvPicPr/>
          <p:nvPr/>
        </p:nvPicPr>
        <p:blipFill>
          <a:blip r:embed="rId4"/>
          <a:stretch/>
        </p:blipFill>
        <p:spPr>
          <a:xfrm rot="20451000">
            <a:off x="398880" y="4812480"/>
            <a:ext cx="1887480" cy="1627200"/>
          </a:xfrm>
          <a:prstGeom prst="rect">
            <a:avLst/>
          </a:prstGeom>
          <a:ln>
            <a:noFill/>
          </a:ln>
        </p:spPr>
      </p:pic>
      <p:pic>
        <p:nvPicPr>
          <p:cNvPr id="147" name="Picture 28"/>
          <p:cNvPicPr/>
          <p:nvPr/>
        </p:nvPicPr>
        <p:blipFill>
          <a:blip r:embed="rId5"/>
          <a:stretch/>
        </p:blipFill>
        <p:spPr>
          <a:xfrm>
            <a:off x="9562680" y="5014800"/>
            <a:ext cx="2548800" cy="170820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/>
        </p:nvSpPr>
        <p:spPr>
          <a:xfrm>
            <a:off x="1314911" y="295560"/>
            <a:ext cx="8825400" cy="10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3600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SCHOOL OF INFORMATION SCIENCES</a:t>
            </a:r>
          </a:p>
          <a:p>
            <a:pPr>
              <a:lnSpc>
                <a:spcPct val="100000"/>
              </a:lnSpc>
            </a:pPr>
            <a:r>
              <a:rPr lang="en-IN" sz="360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</a:t>
            </a:r>
            <a:r>
              <a:rPr lang="en-IN" sz="360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            MANIPAL</a:t>
            </a:r>
            <a:endParaRPr lang="en-IN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0F0699B5-FD6D-48B4-9EDA-07A0EDB2AD4C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 rot="20516400">
            <a:off x="4709160" y="2319120"/>
            <a:ext cx="2438280" cy="24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SCHEME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4E8038F3-8B50-443E-BEAF-EB7B40132F3E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847440" y="415980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ECCF2706-CCB9-456D-95D6-F3C708479FBE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1340640" y="1419120"/>
            <a:ext cx="7462440" cy="4195440"/>
          </a:xfrm>
          <a:prstGeom prst="rect">
            <a:avLst/>
          </a:prstGeom>
          <a:ln>
            <a:noFill/>
          </a:ln>
        </p:spPr>
      </p:pic>
      <p:pic>
        <p:nvPicPr>
          <p:cNvPr id="154" name="Picture 6"/>
          <p:cNvPicPr/>
          <p:nvPr/>
        </p:nvPicPr>
        <p:blipFill>
          <a:blip r:embed="rId3"/>
          <a:stretch/>
        </p:blipFill>
        <p:spPr>
          <a:xfrm>
            <a:off x="10564560" y="459792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DATA</a:t>
            </a: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EXTRACTION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46200" y="156060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Extracted contents of newspaper  “THE HINDU”  using  “GREP”.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Extracted contents of newspaper  “UK EXPRESS”  using  “Beautiful Soup”.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26DCEDFA-A6BF-46E4-A76B-DC23F77A9F7D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0564560" y="462600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HTML SOURCE  FILE</a:t>
            </a:r>
            <a:r>
              <a:rPr lang="en-US" sz="42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IN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09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DATA CLEANING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E27EEBE0-EA0D-451D-88F0-3F57CC0004B2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Removed stop words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Removed punctuations.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Removed  special characters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2" name="Picture 6"/>
          <p:cNvPicPr/>
          <p:nvPr/>
        </p:nvPicPr>
        <p:blipFill>
          <a:blip r:embed="rId2"/>
          <a:stretch/>
        </p:blipFill>
        <p:spPr>
          <a:xfrm>
            <a:off x="0" y="459792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ANALYSIS -1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82AD6648-1CB2-4B64-9016-B9C54E683CAD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Used NLTK to count the frequency of the words.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Charte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 Count most common words in  the obtained cleaned data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6" name="Picture 5"/>
          <p:cNvPicPr/>
          <p:nvPr/>
        </p:nvPicPr>
        <p:blipFill>
          <a:blip r:embed="rId2"/>
          <a:stretch/>
        </p:blipFill>
        <p:spPr>
          <a:xfrm>
            <a:off x="10182600" y="459792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VISUALIZATION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5A18F58A-4B26-460A-8BB1-81FE7DF85AC3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tretch/>
        </p:blipFill>
        <p:spPr>
          <a:xfrm>
            <a:off x="10584000" y="4724280"/>
            <a:ext cx="1626840" cy="225972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-666360" y="648360"/>
            <a:ext cx="7362360" cy="489564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4"/>
          <a:stretch/>
        </p:blipFill>
        <p:spPr>
          <a:xfrm>
            <a:off x="5357160" y="543600"/>
            <a:ext cx="7314840" cy="5000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537200" y="4752000"/>
            <a:ext cx="350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2006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081200" y="4811040"/>
            <a:ext cx="350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  2016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Hub repository link :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2C4F4BAE-1D2C-419C-A0B8-862B5282FF51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9" name="Picture 4"/>
          <p:cNvPicPr/>
          <p:nvPr/>
        </p:nvPicPr>
        <p:blipFill>
          <a:blip r:embed="rId2"/>
          <a:stretch/>
        </p:blipFill>
        <p:spPr>
          <a:xfrm>
            <a:off x="8900640" y="4292640"/>
            <a:ext cx="2763360" cy="18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</TotalTime>
  <Words>109</Words>
  <Application>Microsoft Office PowerPoint</Application>
  <PresentationFormat>Custom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ANIL KUMAR YADAV</dc:creator>
  <dc:description/>
  <cp:lastModifiedBy>Aayushi</cp:lastModifiedBy>
  <cp:revision>41</cp:revision>
  <dcterms:created xsi:type="dcterms:W3CDTF">2016-04-10T16:39:01Z</dcterms:created>
  <dcterms:modified xsi:type="dcterms:W3CDTF">2016-11-09T13:49:52Z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