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88C61-D230-4CA2-9700-815054BE693D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27667-1D7C-46B7-924F-14C3387D69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779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88C61-D230-4CA2-9700-815054BE693D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27667-1D7C-46B7-924F-14C3387D69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1010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88C61-D230-4CA2-9700-815054BE693D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27667-1D7C-46B7-924F-14C3387D69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208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88C61-D230-4CA2-9700-815054BE693D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27667-1D7C-46B7-924F-14C3387D69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643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88C61-D230-4CA2-9700-815054BE693D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27667-1D7C-46B7-924F-14C3387D69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5533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88C61-D230-4CA2-9700-815054BE693D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27667-1D7C-46B7-924F-14C3387D69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053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88C61-D230-4CA2-9700-815054BE693D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27667-1D7C-46B7-924F-14C3387D69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009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88C61-D230-4CA2-9700-815054BE693D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27667-1D7C-46B7-924F-14C3387D69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834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88C61-D230-4CA2-9700-815054BE693D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27667-1D7C-46B7-924F-14C3387D69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695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88C61-D230-4CA2-9700-815054BE693D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27667-1D7C-46B7-924F-14C3387D69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988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88C61-D230-4CA2-9700-815054BE693D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27667-1D7C-46B7-924F-14C3387D69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58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088C61-D230-4CA2-9700-815054BE693D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27667-1D7C-46B7-924F-14C3387D69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465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626919"/>
          </a:xfrm>
        </p:spPr>
        <p:txBody>
          <a:bodyPr>
            <a:normAutofit/>
          </a:bodyPr>
          <a:lstStyle/>
          <a:p>
            <a:r>
              <a:rPr lang="en-US" altLang="ko-KR" sz="72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print()</a:t>
            </a:r>
            <a:br>
              <a:rPr lang="en-US" altLang="ko-KR" sz="7200" dirty="0" smtClean="0">
                <a:solidFill>
                  <a:schemeClr val="bg1"/>
                </a:solidFill>
                <a:latin typeface="Comic Sans MS" panose="030F0702030302020204" pitchFamily="66" charset="0"/>
              </a:rPr>
            </a:br>
            <a:r>
              <a:rPr lang="en-US" altLang="ko-KR" sz="7200" dirty="0">
                <a:solidFill>
                  <a:schemeClr val="bg1"/>
                </a:solidFill>
                <a:latin typeface="Comic Sans MS" panose="030F0702030302020204" pitchFamily="66" charset="0"/>
              </a:rPr>
              <a:t/>
            </a:r>
            <a:br>
              <a:rPr lang="en-US" altLang="ko-KR" sz="7200" dirty="0">
                <a:solidFill>
                  <a:schemeClr val="bg1"/>
                </a:solidFill>
                <a:latin typeface="Comic Sans MS" panose="030F0702030302020204" pitchFamily="66" charset="0"/>
              </a:rPr>
            </a:br>
            <a:r>
              <a:rPr lang="en-US" altLang="ko-KR" sz="72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input()</a:t>
            </a:r>
            <a:endParaRPr lang="ko-KR" altLang="en-US" sz="72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6552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626919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값을 저장할 변수 </a:t>
            </a:r>
            <a:r>
              <a:rPr lang="en-US" altLang="ko-KR" dirty="0" smtClean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/>
            </a:r>
            <a:br>
              <a:rPr lang="en-US" altLang="ko-KR" dirty="0" smtClean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</a:br>
            <a:r>
              <a:rPr lang="en-US" altLang="ko-KR" dirty="0" smtClean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= input(“</a:t>
            </a:r>
            <a:r>
              <a:rPr lang="ko-KR" altLang="en-US" dirty="0" smtClean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출력 값</a:t>
            </a:r>
            <a:r>
              <a:rPr lang="en-US" altLang="ko-KR" dirty="0" smtClean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”)</a:t>
            </a:r>
            <a:endParaRPr lang="ko-KR" altLang="en-US" dirty="0">
              <a:solidFill>
                <a:schemeClr val="bg1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5766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626919"/>
          </a:xfrm>
        </p:spPr>
        <p:txBody>
          <a:bodyPr>
            <a:normAutofit/>
          </a:bodyPr>
          <a:lstStyle/>
          <a:p>
            <a:r>
              <a:rPr lang="en-US" altLang="ko-KR" sz="72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Data Type</a:t>
            </a:r>
            <a:br>
              <a:rPr lang="en-US" altLang="ko-KR" sz="7200" dirty="0" smtClean="0">
                <a:solidFill>
                  <a:schemeClr val="bg1"/>
                </a:solidFill>
                <a:latin typeface="Comic Sans MS" panose="030F0702030302020204" pitchFamily="66" charset="0"/>
              </a:rPr>
            </a:br>
            <a:r>
              <a:rPr lang="en-US" altLang="ko-KR" sz="7200" dirty="0">
                <a:solidFill>
                  <a:schemeClr val="bg1"/>
                </a:solidFill>
                <a:latin typeface="Comic Sans MS" panose="030F0702030302020204" pitchFamily="66" charset="0"/>
              </a:rPr>
              <a:t/>
            </a:r>
            <a:br>
              <a:rPr lang="en-US" altLang="ko-KR" sz="7200" dirty="0">
                <a:solidFill>
                  <a:schemeClr val="bg1"/>
                </a:solidFill>
                <a:latin typeface="Comic Sans MS" panose="030F0702030302020204" pitchFamily="66" charset="0"/>
              </a:rPr>
            </a:br>
            <a:r>
              <a:rPr lang="en-US" altLang="ko-KR" sz="7200" dirty="0" err="1" smtClean="0">
                <a:solidFill>
                  <a:schemeClr val="bg1"/>
                </a:solidFill>
                <a:latin typeface="Comic Sans MS" panose="030F0702030302020204" pitchFamily="66" charset="0"/>
              </a:rPr>
              <a:t>int</a:t>
            </a:r>
            <a:r>
              <a:rPr lang="en-US" altLang="ko-KR" sz="72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, float</a:t>
            </a:r>
            <a:endParaRPr lang="ko-KR" altLang="en-US" sz="72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668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626919"/>
          </a:xfrm>
        </p:spPr>
        <p:txBody>
          <a:bodyPr>
            <a:normAutofit/>
          </a:bodyPr>
          <a:lstStyle/>
          <a:p>
            <a:r>
              <a:rPr lang="en-US" altLang="ko-KR" sz="72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Data Type</a:t>
            </a:r>
            <a:br>
              <a:rPr lang="en-US" altLang="ko-KR" sz="7200" dirty="0" smtClean="0">
                <a:solidFill>
                  <a:schemeClr val="bg1"/>
                </a:solidFill>
                <a:latin typeface="Comic Sans MS" panose="030F0702030302020204" pitchFamily="66" charset="0"/>
              </a:rPr>
            </a:br>
            <a:r>
              <a:rPr lang="en-US" altLang="ko-KR" sz="7200" dirty="0">
                <a:solidFill>
                  <a:schemeClr val="bg1"/>
                </a:solidFill>
                <a:latin typeface="Comic Sans MS" panose="030F0702030302020204" pitchFamily="66" charset="0"/>
              </a:rPr>
              <a:t/>
            </a:r>
            <a:br>
              <a:rPr lang="en-US" altLang="ko-KR" sz="7200" dirty="0">
                <a:solidFill>
                  <a:schemeClr val="bg1"/>
                </a:solidFill>
                <a:latin typeface="Comic Sans MS" panose="030F0702030302020204" pitchFamily="66" charset="0"/>
              </a:rPr>
            </a:br>
            <a:r>
              <a:rPr lang="en-US" altLang="ko-KR" sz="72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String</a:t>
            </a:r>
            <a:endParaRPr lang="ko-KR" altLang="en-US" sz="72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3180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9</Words>
  <Application>Microsoft Office PowerPoint</Application>
  <PresentationFormat>와이드스크린</PresentationFormat>
  <Paragraphs>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맑은 고딕</vt:lpstr>
      <vt:lpstr>바탕</vt:lpstr>
      <vt:lpstr>Arial</vt:lpstr>
      <vt:lpstr>Comic Sans MS</vt:lpstr>
      <vt:lpstr>Office 테마</vt:lpstr>
      <vt:lpstr>print()  input()</vt:lpstr>
      <vt:lpstr>값을 저장할 변수  = input(“출력 값”)</vt:lpstr>
      <vt:lpstr>Data Type  int, float</vt:lpstr>
      <vt:lpstr>Data Type  String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print()  input()</dc:title>
  <dc:creator>Windows 사용자</dc:creator>
  <cp:lastModifiedBy>Windows 사용자</cp:lastModifiedBy>
  <cp:revision>7</cp:revision>
  <dcterms:created xsi:type="dcterms:W3CDTF">2018-07-17T14:16:30Z</dcterms:created>
  <dcterms:modified xsi:type="dcterms:W3CDTF">2018-07-30T10:16:16Z</dcterms:modified>
</cp:coreProperties>
</file>