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6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5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7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4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76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45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0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 fontScale="90000"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Object-Oriented 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Programming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class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4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String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tuple</a:t>
            </a:r>
            <a:r>
              <a:rPr lang="en-US" altLang="ko-KR" sz="720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altLang="ko-KR" sz="7200" smtClean="0">
                <a:solidFill>
                  <a:schemeClr val="bg1"/>
                </a:solidFill>
                <a:latin typeface="Comic Sans MS" panose="030F0702030302020204" pitchFamily="66" charset="0"/>
              </a:rPr>
              <a:t>dictionary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Operators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Control statements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if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Loops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Loops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while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0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</Words>
  <Application>Microsoft Office PowerPoint</Application>
  <PresentationFormat>사용자 지정</PresentationFormat>
  <Paragraphs>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1_Office 테마</vt:lpstr>
      <vt:lpstr>print()  input()</vt:lpstr>
      <vt:lpstr>값을 저장할 변수  = input(“출력 값”)</vt:lpstr>
      <vt:lpstr>Data Type  int, float</vt:lpstr>
      <vt:lpstr>Data Type  String</vt:lpstr>
      <vt:lpstr>Data Type  tuple, dictionary</vt:lpstr>
      <vt:lpstr>Operators </vt:lpstr>
      <vt:lpstr>Control statements  if</vt:lpstr>
      <vt:lpstr>Loops  for</vt:lpstr>
      <vt:lpstr>Loops  while</vt:lpstr>
      <vt:lpstr> Function </vt:lpstr>
      <vt:lpstr> Object-Oriented Programming 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17</cp:revision>
  <dcterms:created xsi:type="dcterms:W3CDTF">2018-07-17T14:16:30Z</dcterms:created>
  <dcterms:modified xsi:type="dcterms:W3CDTF">2018-10-01T00:24:44Z</dcterms:modified>
</cp:coreProperties>
</file>