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77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01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08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021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167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451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375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149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176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6454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9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6434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014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92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3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05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00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83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69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98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5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88C61-D230-4CA2-9700-815054BE693D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6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88C61-D230-4CA2-9700-815054BE693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27667-1D7C-46B7-924F-14C3387D69A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0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print()</a:t>
            </a:r>
            <a:b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input()</a:t>
            </a:r>
            <a:endParaRPr lang="ko-KR" altLang="en-US" sz="7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552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Function</a:t>
            </a:r>
            <a: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endParaRPr lang="ko-KR" altLang="en-US" sz="7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70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값을 저장할 변수 </a:t>
            </a:r>
            <a:r>
              <a:rPr lang="en-US" altLang="ko-KR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= input(“</a:t>
            </a:r>
            <a:r>
              <a:rPr lang="ko-KR" altLang="en-US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출력 값</a:t>
            </a:r>
            <a:r>
              <a:rPr lang="en-US" altLang="ko-KR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”)</a:t>
            </a:r>
            <a:endParaRPr lang="ko-KR" altLang="en-US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76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Data Type</a:t>
            </a:r>
            <a:b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int</a:t>
            </a:r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, float</a:t>
            </a:r>
            <a:endParaRPr lang="ko-KR" altLang="en-US" sz="7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66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Data Type</a:t>
            </a:r>
            <a:b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String</a:t>
            </a:r>
            <a:endParaRPr lang="ko-KR" altLang="en-US" sz="7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18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Data Type</a:t>
            </a:r>
            <a:b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  <a:t>tuple</a:t>
            </a:r>
            <a:r>
              <a:rPr lang="en-US" altLang="ko-KR" sz="7200">
                <a:solidFill>
                  <a:schemeClr val="bg1"/>
                </a:solidFill>
                <a:latin typeface="Comic Sans MS" panose="030F0702030302020204" pitchFamily="66" charset="0"/>
              </a:rPr>
              <a:t>, </a:t>
            </a:r>
            <a:r>
              <a:rPr lang="en-US" altLang="ko-KR" sz="7200" smtClean="0">
                <a:solidFill>
                  <a:schemeClr val="bg1"/>
                </a:solidFill>
                <a:latin typeface="Comic Sans MS" panose="030F0702030302020204" pitchFamily="66" charset="0"/>
              </a:rPr>
              <a:t>dictionary</a:t>
            </a:r>
            <a:endParaRPr lang="ko-KR" altLang="en-US" sz="7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16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Operators</a:t>
            </a:r>
            <a:b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endParaRPr lang="ko-KR" altLang="en-US" sz="7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4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Control statements</a:t>
            </a:r>
            <a:b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if</a:t>
            </a:r>
            <a:endParaRPr lang="ko-KR" altLang="en-US" sz="7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42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Loops</a:t>
            </a:r>
            <a:b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for</a:t>
            </a:r>
            <a:endParaRPr lang="ko-KR" altLang="en-US" sz="7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519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Loops</a:t>
            </a:r>
            <a:b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while</a:t>
            </a:r>
            <a:endParaRPr lang="ko-KR" altLang="en-US" sz="7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700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16</Words>
  <Application>Microsoft Office PowerPoint</Application>
  <PresentationFormat>사용자 지정</PresentationFormat>
  <Paragraphs>10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Office 테마</vt:lpstr>
      <vt:lpstr>1_Office 테마</vt:lpstr>
      <vt:lpstr>print()  input()</vt:lpstr>
      <vt:lpstr>값을 저장할 변수  = input(“출력 값”)</vt:lpstr>
      <vt:lpstr>Data Type  int, float</vt:lpstr>
      <vt:lpstr>Data Type  String</vt:lpstr>
      <vt:lpstr>Data Type  tuple, dictionary</vt:lpstr>
      <vt:lpstr>Operators </vt:lpstr>
      <vt:lpstr>Control statements  if</vt:lpstr>
      <vt:lpstr>Loops  for</vt:lpstr>
      <vt:lpstr>Loops  while</vt:lpstr>
      <vt:lpstr> Function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print()  input()</dc:title>
  <dc:creator>Windows 사용자</dc:creator>
  <cp:lastModifiedBy>Windows 사용자</cp:lastModifiedBy>
  <cp:revision>16</cp:revision>
  <dcterms:created xsi:type="dcterms:W3CDTF">2018-07-17T14:16:30Z</dcterms:created>
  <dcterms:modified xsi:type="dcterms:W3CDTF">2018-09-19T00:15:20Z</dcterms:modified>
</cp:coreProperties>
</file>