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7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01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0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4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5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0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83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9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98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5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88C61-D230-4CA2-9700-815054BE693D}" type="datetimeFigureOut">
              <a:rPr lang="ko-KR" altLang="en-US" smtClean="0"/>
              <a:t>2018-07-28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6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print()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input()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5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값을 저장할 변수 </a:t>
            </a:r>
            <a: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= input(“</a:t>
            </a:r>
            <a:r>
              <a:rPr lang="ko-KR" altLang="en-US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출력 값</a:t>
            </a:r>
            <a: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”)</a:t>
            </a:r>
            <a:endParaRPr lang="ko-KR" altLang="en-US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76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Data Type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int</a:t>
            </a: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, float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6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바탕</vt:lpstr>
      <vt:lpstr>Arial</vt:lpstr>
      <vt:lpstr>Comic Sans MS</vt:lpstr>
      <vt:lpstr>Office 테마</vt:lpstr>
      <vt:lpstr>print()  input()</vt:lpstr>
      <vt:lpstr>값을 저장할 변수  = input(“출력 값”)</vt:lpstr>
      <vt:lpstr>Data Type  int, float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print()  input()</dc:title>
  <dc:creator>Windows 사용자</dc:creator>
  <cp:lastModifiedBy>Windows 사용자</cp:lastModifiedBy>
  <cp:revision>6</cp:revision>
  <dcterms:created xsi:type="dcterms:W3CDTF">2018-07-17T14:16:30Z</dcterms:created>
  <dcterms:modified xsi:type="dcterms:W3CDTF">2018-07-28T13:12:48Z</dcterms:modified>
</cp:coreProperties>
</file>