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tuple</a:t>
            </a:r>
            <a:r>
              <a:rPr lang="en-US" altLang="ko-KR" sz="720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altLang="ko-KR" sz="7200" smtClean="0">
                <a:solidFill>
                  <a:schemeClr val="bg1"/>
                </a:solidFill>
                <a:latin typeface="Comic Sans MS" panose="030F0702030302020204" pitchFamily="66" charset="0"/>
              </a:rPr>
              <a:t>dictionary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Operators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Control statements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if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바탕</vt:lpstr>
      <vt:lpstr>Arial</vt:lpstr>
      <vt:lpstr>Comic Sans MS</vt:lpstr>
      <vt:lpstr>Office 테마</vt:lpstr>
      <vt:lpstr>print()  input()</vt:lpstr>
      <vt:lpstr>값을 저장할 변수  = input(“출력 값”)</vt:lpstr>
      <vt:lpstr>Data Type  int, float</vt:lpstr>
      <vt:lpstr>Data Type  String</vt:lpstr>
      <vt:lpstr>Data Type  tuple, dictionary</vt:lpstr>
      <vt:lpstr>Operators </vt:lpstr>
      <vt:lpstr>Control statements 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12</cp:revision>
  <dcterms:created xsi:type="dcterms:W3CDTF">2018-07-17T14:16:30Z</dcterms:created>
  <dcterms:modified xsi:type="dcterms:W3CDTF">2018-08-21T14:16:11Z</dcterms:modified>
</cp:coreProperties>
</file>