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hyperlink" Target="http://jsfiddle.net/ScarletFan/xcrm2hqj/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9750" y="325120"/>
            <a:ext cx="4135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hlinkClick r:id="rId1"/>
              </a:rPr>
              <a:t>http://jsfiddle.net/ScarletFan/xcrm2hqj/7/</a:t>
            </a:r>
            <a:endParaRPr lang="en-US" altLang="zh-CN"/>
          </a:p>
        </p:txBody>
      </p:sp>
      <p:pic>
        <p:nvPicPr>
          <p:cNvPr id="3" name="图片 2" descr="HW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35" y="1003935"/>
            <a:ext cx="6770370" cy="560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10448</dc:creator>
  <cp:lastModifiedBy>10448</cp:lastModifiedBy>
  <cp:revision>3</cp:revision>
  <dcterms:created xsi:type="dcterms:W3CDTF">2017-11-05T14:38:00Z</dcterms:created>
  <dcterms:modified xsi:type="dcterms:W3CDTF">2017-11-05T15:16:25Z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