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9" r:id="rId6"/>
    <p:sldMasterId id="2147483721" r:id="rId7"/>
    <p:sldMasterId id="2147483734" r:id="rId8"/>
  </p:sldMasterIdLst>
  <p:notesMasterIdLst>
    <p:notesMasterId r:id="rId20"/>
  </p:notesMasterIdLst>
  <p:sldIdLst>
    <p:sldId id="293" r:id="rId9"/>
    <p:sldId id="298" r:id="rId10"/>
    <p:sldId id="268" r:id="rId11"/>
    <p:sldId id="307" r:id="rId12"/>
    <p:sldId id="297" r:id="rId13"/>
    <p:sldId id="306" r:id="rId14"/>
    <p:sldId id="300" r:id="rId15"/>
    <p:sldId id="299" r:id="rId16"/>
    <p:sldId id="290" r:id="rId17"/>
    <p:sldId id="291" r:id="rId18"/>
    <p:sldId id="309" r:id="rId19"/>
  </p:sldIdLst>
  <p:sldSz cx="12192000" cy="6858000"/>
  <p:notesSz cx="6858000" cy="9144000"/>
  <p:embeddedFontLst>
    <p:embeddedFont>
      <p:font typeface="華康雅風體W3(P)" pitchFamily="66" charset="-120"/>
      <p:regular r:id="rId21"/>
    </p:embeddedFont>
    <p:embeddedFont>
      <p:font typeface="宋体" pitchFamily="2" charset="-122"/>
      <p:regular r:id="rId22"/>
    </p:embeddedFon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微软雅黑" pitchFamily="34" charset="-122"/>
      <p:regular r:id="rId27"/>
      <p:bold r:id="rId28"/>
    </p:embeddedFont>
    <p:embeddedFont>
      <p:font typeface="標楷體" pitchFamily="65" charset="-120"/>
      <p:regular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0D8"/>
    <a:srgbClr val="4C5C7A"/>
    <a:srgbClr val="EF5350"/>
    <a:srgbClr val="4B517B"/>
    <a:srgbClr val="323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-76" y="-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7D56A-C7F4-4C76-A882-5BDCEC74F80B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D595-1FE1-406D-92DE-A0ABBB21A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68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0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4965-80A5-44A3-B9ED-3D707B2B4B55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4589-02E5-45DE-96B6-2AFDEF79EDA3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4A75-3DCD-480E-B92C-0D56A29971D5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461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5AE-515E-4F0D-BFA2-278D668DD1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76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F821-638B-4657-9A06-9E5180B419E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00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E59B-83FD-49FE-8693-CE262CBD1E3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254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6096-FC7E-4087-A192-DCF823AEB25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281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F6F0-3A32-4D63-B2E9-EE86925A01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697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474D-480A-4DFA-84CC-7B90C4F546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346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A49E-C84E-4B64-9C44-25DEAE867E0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41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3D19-FC32-48DF-8319-539F78F6FF07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9053-2F76-435B-B077-2A97C219D38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539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8135-80DF-469B-A7FD-B2F69CC3D44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1400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B55D-61D2-486B-806D-0B5CB91327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01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0349-6AE9-4843-84E0-FB1384DC9D2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99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DD0A-965C-4D90-96A8-874875D804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56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9850-057F-4E06-B25D-9E6039D9893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3625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CECB-38AC-4F2D-B5CE-2847249EAC5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830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C00D-83C2-4905-AEB5-445DE1CF611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1141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9419-6D0B-4D1C-BD0C-26532A1747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544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AE6-BC08-470E-A1A7-D224C86A361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79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C7DA-5DC4-4E8B-BC77-9A933B70A2BE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6F2F-993F-4806-8F9D-A47B17E7D4D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194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F0A-2596-40BE-BF28-75C36082DB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435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F938-56B6-4AE3-8118-B3DA4A1D784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1730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E021-5723-4D20-884F-8E3A3E6A71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1428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8D53-F139-4B03-9399-76396804834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424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AF4A-234D-4EE5-AEA7-7E146448388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5530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F3D1-DBBD-4083-992D-ED4AD5485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0420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6516-EC35-4BBB-9C01-3D54164D369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6784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1634-C88C-432E-85AB-0CE9879C45F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5198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8F03-D4F5-41DE-8966-27C0C5B47A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10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F4F1-598D-40AA-B9CF-4B408AA8063A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4B58-785A-4DA6-8C65-B4DFB34D2A5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3751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2DCB-D8D7-4BBE-9DE7-D913BBF19D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5223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A464-B0C6-4F6E-8C87-FDE1FC22BD9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1058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7881-7053-4C54-B76B-904EFEFA729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1769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9E48-0DE2-4822-8629-981AC06077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315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01A4-9FC3-4E3F-BA21-2839D0314F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8641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B21B-95AE-4AC5-BFAB-257D6638B8B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158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9C64-F073-4B58-826D-6E39FE90BD8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8509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2754-BCA5-4F39-A7D6-A11D1483B60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03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4F77-CB99-467B-9079-648A9C39C3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01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1CFC-8539-43C0-B74B-E51BFEE88DA3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116F-20B6-4F18-9D6A-982F019CE7E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1038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0982-DEF7-44BC-8C7B-D0248EBD5CB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0372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044-B582-4361-8557-7CEE5D908BF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43707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5545-65FC-4716-BBF8-4EA4CEAA77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2591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999F-DE39-440E-B972-C19EF67AA7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683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3DAE-4B05-4882-9CA5-4F6F4585C5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8596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F088-9EFA-4D67-BB40-D0770387038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8753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7CFD-E5DC-4DAF-99D5-F0228982F30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5571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C8AC-5EFB-4912-8C12-DA546B394A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285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C591-6BD9-474D-B4F2-60AE2CBF1F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1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BB2B-D5E0-44A1-8F8C-6F5BFD0CD816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711D-0930-4958-917E-C8AFEE3A3B0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5752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B7C2-7D26-4960-8543-45BD06B3ABA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065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7656-5671-416B-9C2A-AECE49DE048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920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028B-7B7C-423C-9D32-C6B82F3993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5436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7CBB-6A51-44C8-B85B-A68890BF863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0828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107E-AB05-458E-B7F2-F2104FBC225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5165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C4C9-978B-44B0-8C74-5926E3B402C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20440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C029-02CB-4939-9B33-7A4C59F0150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8310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2578-1860-4630-9253-4B9EB2E0A13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9884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4223-817A-4D0C-BF3B-3A6E5F76D9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9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E76E-5E2B-4B44-9CC9-F08DB34D3E37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B6A9-A7BE-4BAC-8818-34AFAEC19C1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55902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E082-A778-465F-960D-DAF4354AD4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39008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EDEC-B4D3-405C-8B0C-DF87014FBDD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8382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B8C-EE80-48E5-98D3-DF73299721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99092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48AB-A073-445B-B767-FCB88A17D6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14955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2988-2B8E-4B65-9783-03B095E3DB9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0733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20CD-FDEC-40FE-8D4D-A28D2B3765E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903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25C9-4CBE-4281-887E-186E0F7656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28644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2B3A-F0CA-4343-929A-02137311F7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86665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53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8E47-3093-40DD-8F79-660E2FD067F1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4965-80A5-44A3-B9ED-3D707B2B4B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57410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3D19-FC32-48DF-8319-539F78F6FF0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6332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C7DA-5DC4-4E8B-BC77-9A933B70A2B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28096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F4F1-598D-40AA-B9CF-4B408AA806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99480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1CFC-8539-43C0-B74B-E51BFEE88D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15533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BB2B-D5E0-44A1-8F8C-6F5BFD0CD81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69038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E76E-5E2B-4B44-9CC9-F08DB34D3E3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43298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8E47-3093-40DD-8F79-660E2FD067F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84707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1B90-BDE4-43B5-AFF5-E77A9F3EDC7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8567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4589-02E5-45DE-96B6-2AFDEF79ED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23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1B90-BDE4-43B5-AFF5-E77A9F3EDC72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4A75-3DCD-480E-B92C-0D56A29971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1707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71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C5C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1D69F-EADC-4A99-8365-EAD735B5F461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0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C5C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C740-5626-4383-99D5-2A92A6D8956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47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C5C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95AA2-2CC4-4DE3-ACD6-DB953FE21C8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52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C5C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0A60A-1531-4B8F-A74A-4A383BBBAAA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90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C5C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B7142-B144-4293-A050-E7CA68B79D4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6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C5C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D960A-A0B2-4968-B957-9E6D898055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43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C5C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1824E-5EE3-43F3-B1FC-8DBA46670A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62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C5C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1D69F-EADC-4A99-8365-EAD735B5F46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1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jpeg"/><Relationship Id="rId5" Type="http://schemas.openxmlformats.org/officeDocument/2006/relationships/slideLayout" Target="../slideLayouts/slideLayout46.xml"/><Relationship Id="rId4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4327525" y="2981325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338" y="-20955"/>
            <a:ext cx="12192000" cy="6888480"/>
            <a:chOff x="0" y="0"/>
            <a:chExt cx="12192000" cy="7578726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12192000" cy="3789363"/>
            </a:xfrm>
            <a:prstGeom prst="rect">
              <a:avLst/>
            </a:prstGeom>
            <a:solidFill>
              <a:srgbClr val="323C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3C5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3789363"/>
              <a:ext cx="12192000" cy="3789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995377" y="4022020"/>
            <a:ext cx="4486161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CN" sz="3200" b="1" dirty="0">
                <a:solidFill>
                  <a:srgbClr val="323C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華康雅風體W3(P)" pitchFamily="66" charset="-120"/>
                <a:ea typeface="華康雅風體W3(P)" pitchFamily="66" charset="-120"/>
              </a:rPr>
              <a:t>10636022  </a:t>
            </a:r>
            <a:r>
              <a:rPr lang="zh-TW" altLang="en-US" sz="3200" b="1" dirty="0">
                <a:solidFill>
                  <a:srgbClr val="323C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華康雅風體W3(P)" pitchFamily="66" charset="-120"/>
                <a:ea typeface="華康雅風體W3(P)" pitchFamily="66" charset="-120"/>
              </a:rPr>
              <a:t>林佑宣 </a:t>
            </a:r>
            <a:r>
              <a:rPr lang="en-US" altLang="zh-CN" sz="3200" b="1" dirty="0">
                <a:solidFill>
                  <a:srgbClr val="323C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華康雅風體W3(P)" pitchFamily="66" charset="-120"/>
                <a:ea typeface="華康雅風體W3(P)" pitchFamily="66" charset="-120"/>
              </a:rPr>
              <a:t>10636026  </a:t>
            </a:r>
            <a:r>
              <a:rPr lang="zh-TW" altLang="en-US" sz="3200" b="1" dirty="0">
                <a:solidFill>
                  <a:srgbClr val="323C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華康雅風體W3(P)" pitchFamily="66" charset="-120"/>
                <a:ea typeface="華康雅風體W3(P)" pitchFamily="66" charset="-120"/>
              </a:rPr>
              <a:t>陳亞蔚</a:t>
            </a:r>
            <a:r>
              <a:rPr lang="en-US" altLang="zh-CN" sz="3200" b="1" dirty="0">
                <a:solidFill>
                  <a:srgbClr val="323C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華康雅風體W3(P)" pitchFamily="66" charset="-120"/>
                <a:ea typeface="華康雅風體W3(P)" pitchFamily="66" charset="-120"/>
              </a:rPr>
              <a:t>10636027 </a:t>
            </a:r>
            <a:r>
              <a:rPr lang="zh-TW" altLang="en-US" sz="3200" b="1" dirty="0">
                <a:solidFill>
                  <a:srgbClr val="323C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華康雅風體W3(P)" pitchFamily="66" charset="-120"/>
                <a:ea typeface="華康雅風體W3(P)" pitchFamily="66" charset="-120"/>
              </a:rPr>
              <a:t>陳嘉翎  </a:t>
            </a:r>
            <a:r>
              <a:rPr lang="en-US" altLang="zh-CN" sz="3200" b="1" dirty="0">
                <a:solidFill>
                  <a:srgbClr val="323C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華康雅風體W3(P)" pitchFamily="66" charset="-120"/>
                <a:ea typeface="華康雅風體W3(P)" pitchFamily="66" charset="-120"/>
              </a:rPr>
              <a:t>N1066717 </a:t>
            </a:r>
            <a:r>
              <a:rPr lang="zh-TW" altLang="en-US" sz="3200" b="1" dirty="0">
                <a:solidFill>
                  <a:srgbClr val="323C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華康雅風體W3(P)" pitchFamily="66" charset="-120"/>
                <a:ea typeface="華康雅風體W3(P)" pitchFamily="66" charset="-120"/>
              </a:rPr>
              <a:t>林欣蓉</a:t>
            </a:r>
            <a:endParaRPr lang="en-US" altLang="zh-TW" sz="3200" b="1" dirty="0">
              <a:solidFill>
                <a:srgbClr val="323C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華康雅風體W3(P)" pitchFamily="66" charset="-120"/>
              <a:ea typeface="華康雅風體W3(P)" pitchFamily="66" charset="-120"/>
            </a:endParaRPr>
          </a:p>
          <a:p>
            <a:pPr lvl="0" algn="ctr">
              <a:defRPr/>
            </a:pPr>
            <a:r>
              <a:rPr lang="zh-TW" altLang="en-US" sz="3200" b="1" dirty="0">
                <a:solidFill>
                  <a:srgbClr val="323C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華康雅風體W3(P)" pitchFamily="66" charset="-120"/>
                <a:ea typeface="華康雅風體W3(P)" pitchFamily="66" charset="-120"/>
              </a:rPr>
              <a:t>指導老師</a:t>
            </a:r>
            <a:r>
              <a:rPr lang="en-US" altLang="zh-TW" sz="3200" b="1" dirty="0">
                <a:solidFill>
                  <a:srgbClr val="323C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華康雅風體W3(P)" pitchFamily="66" charset="-120"/>
                <a:ea typeface="華康雅風體W3(P)" pitchFamily="66" charset="-120"/>
              </a:rPr>
              <a:t>：</a:t>
            </a:r>
            <a:r>
              <a:rPr lang="zh-TW" altLang="en-US" sz="3200" b="1" dirty="0">
                <a:solidFill>
                  <a:srgbClr val="323C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華康雅風體W3(P)" pitchFamily="66" charset="-120"/>
                <a:ea typeface="華康雅風體W3(P)" pitchFamily="66" charset="-120"/>
              </a:rPr>
              <a:t>唐日新老師</a:t>
            </a:r>
            <a:endParaRPr lang="en-US" altLang="zh-CN" sz="3200" b="1" dirty="0">
              <a:solidFill>
                <a:srgbClr val="323C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華康雅風體W3(P)" pitchFamily="66" charset="-120"/>
              <a:ea typeface="華康雅風體W3(P)" pitchFamily="66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78" y="3995165"/>
            <a:ext cx="5587408" cy="246241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E271DA05-8128-465A-8A0B-4D65F0BC6EF2}"/>
              </a:ext>
            </a:extLst>
          </p:cNvPr>
          <p:cNvSpPr/>
          <p:nvPr/>
        </p:nvSpPr>
        <p:spPr>
          <a:xfrm flipV="1">
            <a:off x="472" y="3236221"/>
            <a:ext cx="12192000" cy="130552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xmlns="" id="{4A1DBF38-C829-4555-AF08-505FC9DC195A}"/>
              </a:ext>
            </a:extLst>
          </p:cNvPr>
          <p:cNvSpPr txBox="1"/>
          <p:nvPr/>
        </p:nvSpPr>
        <p:spPr>
          <a:xfrm>
            <a:off x="7588149" y="1963332"/>
            <a:ext cx="41800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600" b="1" dirty="0">
                <a:solidFill>
                  <a:srgbClr val="CAD0D8"/>
                </a:solidFill>
                <a:latin typeface="華康雅風體W3(P)" pitchFamily="66" charset="-120"/>
                <a:ea typeface="華康雅風體W3(P)" pitchFamily="66" charset="-120"/>
                <a:sym typeface="Arial"/>
              </a:rPr>
              <a:t>107203</a:t>
            </a:r>
            <a:r>
              <a:rPr lang="zh-TW" altLang="en-US" sz="6600" b="1" dirty="0">
                <a:solidFill>
                  <a:srgbClr val="CAD0D8"/>
                </a:solidFill>
                <a:latin typeface="華康雅風體W3(P)" pitchFamily="66" charset="-120"/>
                <a:ea typeface="華康雅風體W3(P)" pitchFamily="66" charset="-120"/>
                <a:sym typeface="Arial"/>
              </a:rPr>
              <a:t>組</a:t>
            </a:r>
            <a:endParaRPr lang="zh-CN" altLang="en-US" sz="4400" b="1" dirty="0">
              <a:solidFill>
                <a:srgbClr val="CAD0D8"/>
              </a:solidFill>
              <a:latin typeface="華康雅風體W3(P)" pitchFamily="66" charset="-120"/>
              <a:ea typeface="華康雅風體W3(P)" pitchFamily="66" charset="-12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3632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prstClr val="white"/>
                </a:solidFill>
                <a:cs typeface="+mn-ea"/>
                <a:sym typeface="+mn-lt"/>
              </a:rPr>
              <a:t>配音員訪談</a:t>
            </a:r>
          </a:p>
        </p:txBody>
      </p:sp>
      <p:pic>
        <p:nvPicPr>
          <p:cNvPr id="8" name="內容版面配置區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56" y="1261078"/>
            <a:ext cx="6037340" cy="4525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41">
            <a:extLst/>
          </p:cNvPr>
          <p:cNvSpPr txBox="1"/>
          <p:nvPr/>
        </p:nvSpPr>
        <p:spPr bwMode="auto">
          <a:xfrm>
            <a:off x="1387475" y="5894388"/>
            <a:ext cx="4452938" cy="460375"/>
          </a:xfrm>
          <a:prstGeom prst="rect">
            <a:avLst/>
          </a:prstGeom>
          <a:solidFill>
            <a:srgbClr val="323C5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造字工房悦黑体验版纤细体"/>
                <a:ea typeface="造字工房悦黑体验版纤细体"/>
                <a:cs typeface="造字工房悦黑体验版纤细体"/>
              </a:defRPr>
            </a:lvl1pPr>
            <a:lvl2pPr marL="742950" indent="-285750">
              <a:defRPr>
                <a:solidFill>
                  <a:schemeClr val="tx1"/>
                </a:solidFill>
                <a:latin typeface="造字工房悦黑体验版纤细体"/>
                <a:ea typeface="造字工房悦黑体验版纤细体"/>
                <a:cs typeface="造字工房悦黑体验版纤细体"/>
              </a:defRPr>
            </a:lvl2pPr>
            <a:lvl3pPr marL="1143000" indent="-228600">
              <a:defRPr>
                <a:solidFill>
                  <a:schemeClr val="tx1"/>
                </a:solidFill>
                <a:latin typeface="造字工房悦黑体验版纤细体"/>
                <a:ea typeface="造字工房悦黑体验版纤细体"/>
                <a:cs typeface="造字工房悦黑体验版纤细体"/>
              </a:defRPr>
            </a:lvl3pPr>
            <a:lvl4pPr marL="1600200" indent="-228600">
              <a:defRPr>
                <a:solidFill>
                  <a:schemeClr val="tx1"/>
                </a:solidFill>
                <a:latin typeface="造字工房悦黑体验版纤细体"/>
                <a:ea typeface="造字工房悦黑体验版纤细体"/>
                <a:cs typeface="造字工房悦黑体验版纤细体"/>
              </a:defRPr>
            </a:lvl4pPr>
            <a:lvl5pPr marL="2057400" indent="-228600">
              <a:defRPr>
                <a:solidFill>
                  <a:schemeClr val="tx1"/>
                </a:solidFill>
                <a:latin typeface="造字工房悦黑体验版纤细体"/>
                <a:ea typeface="造字工房悦黑体验版纤细体"/>
                <a:cs typeface="造字工房悦黑体验版纤细体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造字工房悦黑体验版纤细体"/>
                <a:ea typeface="造字工房悦黑体验版纤细体"/>
                <a:cs typeface="造字工房悦黑体验版纤细体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造字工房悦黑体验版纤细体"/>
                <a:ea typeface="造字工房悦黑体验版纤细体"/>
                <a:cs typeface="造字工房悦黑体验版纤细体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造字工房悦黑体验版纤细体"/>
                <a:ea typeface="造字工房悦黑体验版纤细体"/>
                <a:cs typeface="造字工房悦黑体验版纤细体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造字工房悦黑体验版纤细体"/>
                <a:ea typeface="造字工房悦黑体验版纤细体"/>
                <a:cs typeface="造字工房悦黑体验版纤细体"/>
              </a:defRPr>
            </a:lvl9pPr>
          </a:lstStyle>
          <a:p>
            <a:pPr algn="ctr" eaLnBrk="1" hangingPunct="1">
              <a:defRPr/>
            </a:pPr>
            <a:r>
              <a:rPr kumimoji="0" lang="zh-TW" altLang="zh-CN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2018.04.11</a:t>
            </a:r>
            <a:r>
              <a:rPr kumimoji="0" lang="zh-TW" alt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與曹冀魯先生訪談</a:t>
            </a:r>
          </a:p>
        </p:txBody>
      </p:sp>
      <p:grpSp>
        <p:nvGrpSpPr>
          <p:cNvPr id="16" name="组合 81"/>
          <p:cNvGrpSpPr>
            <a:grpSpLocks/>
          </p:cNvGrpSpPr>
          <p:nvPr/>
        </p:nvGrpSpPr>
        <p:grpSpPr bwMode="auto">
          <a:xfrm>
            <a:off x="7945438" y="3689350"/>
            <a:ext cx="3442036" cy="966788"/>
            <a:chOff x="5652120" y="3621928"/>
            <a:chExt cx="2806106" cy="966046"/>
          </a:xfrm>
        </p:grpSpPr>
        <p:sp>
          <p:nvSpPr>
            <p:cNvPr id="17" name="MH_Text_1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652120" y="4021832"/>
              <a:ext cx="2806106" cy="566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171450" indent="-171450"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9pPr>
            </a:lstStyle>
            <a:p>
              <a:pPr marL="285750" indent="-285750" eaLnBrk="1" hangingPunct="1">
                <a:spcBef>
                  <a:spcPts val="800"/>
                </a:spcBef>
                <a:buFont typeface="Arial" pitchFamily="34" charset="0"/>
                <a:buChar char="•"/>
              </a:pPr>
              <a:r>
                <a:rPr kumimoji="0" lang="zh-TW" altLang="en-US" b="1" dirty="0">
                  <a:solidFill>
                    <a:schemeClr val="bg1"/>
                  </a:solidFill>
                  <a:latin typeface="Arial" pitchFamily="34" charset="0"/>
                  <a:ea typeface="Microsoft YaHei" pitchFamily="34" charset="-122"/>
                  <a:sym typeface="Arial" pitchFamily="34" charset="0"/>
                </a:rPr>
                <a:t>配音員得配合錄音室的安排。 </a:t>
              </a:r>
              <a:endParaRPr kumimoji="0" lang="en-US" altLang="zh-TW" b="1" dirty="0">
                <a:solidFill>
                  <a:schemeClr val="bg1"/>
                </a:solidFill>
                <a:latin typeface="Arial" pitchFamily="34" charset="0"/>
                <a:ea typeface="Microsoft YaHei" pitchFamily="34" charset="-122"/>
                <a:sym typeface="Arial" pitchFamily="34" charset="0"/>
              </a:endParaRPr>
            </a:p>
            <a:p>
              <a:pPr marL="285750" indent="-285750" eaLnBrk="1" hangingPunct="1">
                <a:spcBef>
                  <a:spcPts val="800"/>
                </a:spcBef>
                <a:buFont typeface="Arial" pitchFamily="34" charset="0"/>
                <a:buChar char="•"/>
              </a:pPr>
              <a:r>
                <a:rPr kumimoji="0" lang="zh-TW" altLang="en-US" b="1" dirty="0">
                  <a:solidFill>
                    <a:schemeClr val="bg1"/>
                  </a:solidFill>
                  <a:latin typeface="Arial" pitchFamily="34" charset="0"/>
                  <a:ea typeface="Microsoft YaHei" pitchFamily="34" charset="-122"/>
                  <a:sym typeface="Arial" pitchFamily="34" charset="0"/>
                </a:rPr>
                <a:t>配音</a:t>
              </a:r>
              <a:r>
                <a:rPr kumimoji="0" lang="en-US" altLang="zh-TW" b="1" dirty="0">
                  <a:solidFill>
                    <a:schemeClr val="bg1"/>
                  </a:solidFill>
                  <a:latin typeface="Arial" pitchFamily="34" charset="0"/>
                  <a:ea typeface="Microsoft YaHei" pitchFamily="34" charset="-122"/>
                  <a:sym typeface="Arial" pitchFamily="34" charset="0"/>
                </a:rPr>
                <a:t>case</a:t>
              </a:r>
              <a:r>
                <a:rPr kumimoji="0" lang="zh-TW" altLang="en-US" b="1" dirty="0">
                  <a:solidFill>
                    <a:schemeClr val="bg1"/>
                  </a:solidFill>
                  <a:latin typeface="Arial" pitchFamily="34" charset="0"/>
                  <a:ea typeface="Microsoft YaHei" pitchFamily="34" charset="-122"/>
                  <a:sym typeface="Arial" pitchFamily="34" charset="0"/>
                </a:rPr>
                <a:t>的工作流程。 </a:t>
              </a:r>
            </a:p>
            <a:p>
              <a:pPr marL="285750" indent="-285750" eaLnBrk="1" hangingPunct="1">
                <a:spcBef>
                  <a:spcPts val="800"/>
                </a:spcBef>
                <a:buFont typeface="Arial" pitchFamily="34" charset="0"/>
                <a:buChar char="•"/>
              </a:pPr>
              <a:r>
                <a:rPr kumimoji="0" lang="zh-TW" altLang="en-US" b="1" dirty="0">
                  <a:solidFill>
                    <a:schemeClr val="bg1"/>
                  </a:solidFill>
                  <a:latin typeface="Arial" pitchFamily="34" charset="0"/>
                  <a:ea typeface="Microsoft YaHei" pitchFamily="34" charset="-122"/>
                  <a:sym typeface="Arial" pitchFamily="34" charset="0"/>
                </a:rPr>
                <a:t>聲音的分類。</a:t>
              </a:r>
              <a:endParaRPr kumimoji="0" lang="zh-CN" altLang="zh-CN" b="1" dirty="0">
                <a:solidFill>
                  <a:schemeClr val="bg1"/>
                </a:solidFill>
                <a:latin typeface="Arial" pitchFamily="34" charset="0"/>
                <a:ea typeface="Microsoft YaHei" pitchFamily="34" charset="-122"/>
                <a:sym typeface="Arial" pitchFamily="34" charset="0"/>
              </a:endParaRPr>
            </a:p>
          </p:txBody>
        </p:sp>
        <p:sp>
          <p:nvSpPr>
            <p:cNvPr id="18" name="MH_SubTitle_1">
              <a:extLst/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652120" y="3621928"/>
              <a:ext cx="1797647" cy="323601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9989" tIns="0" rIns="119989" bIns="0"/>
            <a:lstStyle>
              <a:lvl1pPr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chemeClr val="accent1"/>
                </a:buClr>
                <a:buFont typeface="Wingdings" panose="05000000000000000000" pitchFamily="2" charset="2"/>
                <a:buNone/>
                <a:defRPr/>
              </a:pPr>
              <a:r>
                <a:rPr kumimoji="0" lang="zh-TW" altLang="en-US" sz="2400" b="1" dirty="0">
                  <a:solidFill>
                    <a:srgbClr val="EF535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訪談摘要</a:t>
              </a:r>
              <a:endParaRPr kumimoji="0" lang="zh-CN" altLang="en-US" sz="2400" b="1" dirty="0">
                <a:solidFill>
                  <a:srgbClr val="EF535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群組 18"/>
          <p:cNvGrpSpPr>
            <a:grpSpLocks/>
          </p:cNvGrpSpPr>
          <p:nvPr/>
        </p:nvGrpSpPr>
        <p:grpSpPr bwMode="auto">
          <a:xfrm>
            <a:off x="7940675" y="1695450"/>
            <a:ext cx="3032124" cy="966788"/>
            <a:chOff x="7935178" y="2669821"/>
            <a:chExt cx="3032007" cy="966046"/>
          </a:xfrm>
        </p:grpSpPr>
        <p:sp>
          <p:nvSpPr>
            <p:cNvPr id="20" name="MH_Text_1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7935178" y="3069725"/>
              <a:ext cx="3032007" cy="566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kumimoji="0" lang="zh-TW" altLang="en-US" b="1" dirty="0">
                  <a:solidFill>
                    <a:schemeClr val="bg1"/>
                  </a:solidFill>
                  <a:latin typeface="Arial" pitchFamily="34" charset="0"/>
                  <a:ea typeface="Microsoft YaHei" pitchFamily="34" charset="-122"/>
                  <a:sym typeface="Arial" pitchFamily="34" charset="0"/>
                </a:rPr>
                <a:t>知名配音角色：</a:t>
              </a:r>
              <a:endParaRPr kumimoji="0" lang="en-US" altLang="zh-TW" b="1" dirty="0">
                <a:solidFill>
                  <a:schemeClr val="bg1"/>
                </a:solidFill>
                <a:latin typeface="Arial" pitchFamily="34" charset="0"/>
                <a:ea typeface="Microsoft YaHei" pitchFamily="34" charset="-122"/>
                <a:sym typeface="Arial" pitchFamily="34" charset="0"/>
              </a:endParaRPr>
            </a:p>
            <a:p>
              <a:pPr marL="285750" indent="-285750" eaLnBrk="1" hangingPunct="1">
                <a:spcBef>
                  <a:spcPts val="800"/>
                </a:spcBef>
                <a:buFont typeface="Arial" pitchFamily="34" charset="0"/>
                <a:buChar char="•"/>
              </a:pPr>
              <a:r>
                <a:rPr kumimoji="0" lang="zh-TW" altLang="en-US" b="1" dirty="0">
                  <a:solidFill>
                    <a:schemeClr val="bg1"/>
                  </a:solidFill>
                  <a:latin typeface="Arial" pitchFamily="34" charset="0"/>
                  <a:ea typeface="Microsoft YaHei" pitchFamily="34" charset="-122"/>
                  <a:sym typeface="Arial" pitchFamily="34" charset="0"/>
                </a:rPr>
                <a:t>探險活寶中的</a:t>
              </a:r>
              <a:r>
                <a:rPr kumimoji="0" lang="zh-TW" altLang="en-US" b="1" dirty="0">
                  <a:solidFill>
                    <a:schemeClr val="bg1"/>
                  </a:solidFill>
                  <a:latin typeface="新細明體" pitchFamily="18" charset="-120"/>
                  <a:ea typeface="Microsoft YaHei" pitchFamily="34" charset="-122"/>
                  <a:sym typeface="Arial" pitchFamily="34" charset="0"/>
                </a:rPr>
                <a:t>「</a:t>
              </a:r>
              <a:r>
                <a:rPr kumimoji="0" lang="zh-TW" altLang="en-US" b="1" dirty="0">
                  <a:solidFill>
                    <a:schemeClr val="bg1"/>
                  </a:solidFill>
                  <a:latin typeface="Arial" pitchFamily="34" charset="0"/>
                  <a:ea typeface="Microsoft YaHei" pitchFamily="34" charset="-122"/>
                  <a:sym typeface="Arial" pitchFamily="34" charset="0"/>
                </a:rPr>
                <a:t>老皮</a:t>
              </a:r>
              <a:r>
                <a:rPr kumimoji="0" lang="zh-TW" altLang="en-US" b="1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  <a:sym typeface="Arial" pitchFamily="34" charset="0"/>
                </a:rPr>
                <a:t>」</a:t>
              </a:r>
              <a:endParaRPr kumimoji="0" lang="zh-TW" altLang="en-US" b="1" dirty="0">
                <a:solidFill>
                  <a:schemeClr val="bg1"/>
                </a:solidFill>
                <a:latin typeface="Arial" pitchFamily="34" charset="0"/>
                <a:ea typeface="Microsoft YaHei" pitchFamily="34" charset="-122"/>
                <a:sym typeface="Arial" pitchFamily="34" charset="0"/>
              </a:endParaRPr>
            </a:p>
            <a:p>
              <a:pPr marL="285750" indent="-285750" eaLnBrk="1" hangingPunct="1">
                <a:spcBef>
                  <a:spcPts val="800"/>
                </a:spcBef>
                <a:buFont typeface="Arial" pitchFamily="34" charset="0"/>
                <a:buChar char="•"/>
              </a:pPr>
              <a:r>
                <a:rPr kumimoji="0" lang="zh-TW" altLang="en-US" b="1" dirty="0">
                  <a:solidFill>
                    <a:schemeClr val="bg1"/>
                  </a:solidFill>
                  <a:latin typeface="Arial" pitchFamily="34" charset="0"/>
                  <a:ea typeface="Microsoft YaHei" pitchFamily="34" charset="-122"/>
                  <a:sym typeface="Arial" pitchFamily="34" charset="0"/>
                </a:rPr>
                <a:t>海綿寶寶中的</a:t>
              </a:r>
              <a:r>
                <a:rPr kumimoji="0" lang="zh-TW" altLang="en-US" b="1" dirty="0">
                  <a:solidFill>
                    <a:schemeClr val="bg1"/>
                  </a:solidFill>
                  <a:latin typeface="新細明體" pitchFamily="18" charset="-120"/>
                  <a:ea typeface="新細明體" pitchFamily="18" charset="-120"/>
                  <a:sym typeface="Arial" pitchFamily="34" charset="0"/>
                </a:rPr>
                <a:t>「</a:t>
              </a:r>
              <a:r>
                <a:rPr kumimoji="0" lang="zh-TW" altLang="en-US" b="1" dirty="0">
                  <a:solidFill>
                    <a:schemeClr val="bg1"/>
                  </a:solidFill>
                  <a:latin typeface="Arial" pitchFamily="34" charset="0"/>
                  <a:ea typeface="Microsoft YaHei" pitchFamily="34" charset="-122"/>
                  <a:sym typeface="Arial" pitchFamily="34" charset="0"/>
                </a:rPr>
                <a:t>章魚哥</a:t>
              </a:r>
              <a:r>
                <a:rPr kumimoji="0" lang="zh-TW" altLang="en-US" b="1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  <a:sym typeface="Arial" pitchFamily="34" charset="0"/>
                </a:rPr>
                <a:t>」</a:t>
              </a:r>
              <a:endParaRPr kumimoji="0" lang="en-US" altLang="zh-TW" b="1" dirty="0">
                <a:solidFill>
                  <a:schemeClr val="bg1"/>
                </a:solidFill>
                <a:latin typeface="Arial" pitchFamily="34" charset="0"/>
                <a:ea typeface="Microsoft YaHei" pitchFamily="34" charset="-122"/>
                <a:sym typeface="Arial" pitchFamily="34" charset="0"/>
              </a:endParaRPr>
            </a:p>
          </p:txBody>
        </p:sp>
        <p:sp>
          <p:nvSpPr>
            <p:cNvPr id="21" name="MH_SubTitle_1">
              <a:extLst/>
            </p:cNvPr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935178" y="2669821"/>
              <a:ext cx="1798569" cy="323601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9989" tIns="0" rIns="119989" bIns="0"/>
            <a:lstStyle>
              <a:lvl1pPr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chemeClr val="accent1"/>
                </a:buClr>
                <a:buFont typeface="Wingdings" panose="05000000000000000000" pitchFamily="2" charset="2"/>
                <a:buNone/>
                <a:defRPr/>
              </a:pPr>
              <a:r>
                <a:rPr kumimoji="0" lang="zh-TW" altLang="en-US" sz="2400" b="1" dirty="0">
                  <a:solidFill>
                    <a:srgbClr val="EF535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個人簡歷</a:t>
              </a:r>
              <a:endParaRPr kumimoji="0" lang="zh-CN" altLang="en-US" sz="2400" b="1" dirty="0">
                <a:solidFill>
                  <a:srgbClr val="EF535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65">
            <a:extLst/>
          </p:cNvPr>
          <p:cNvGrpSpPr/>
          <p:nvPr/>
        </p:nvGrpSpPr>
        <p:grpSpPr>
          <a:xfrm>
            <a:off x="6962139" y="2040463"/>
            <a:ext cx="590599" cy="590599"/>
            <a:chOff x="1117184" y="1303577"/>
            <a:chExt cx="720000" cy="720000"/>
          </a:xfrm>
          <a:solidFill>
            <a:srgbClr val="EF53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MH_Title_1">
              <a:extLst/>
            </p:cNvPr>
            <p:cNvSpPr/>
            <p:nvPr/>
          </p:nvSpPr>
          <p:spPr>
            <a:xfrm>
              <a:off x="1117184" y="1303577"/>
              <a:ext cx="720000" cy="720000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zh-CN" sz="2700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" name="KSO_Shape">
              <a:extLst/>
            </p:cNvPr>
            <p:cNvSpPr>
              <a:spLocks/>
            </p:cNvSpPr>
            <p:nvPr/>
          </p:nvSpPr>
          <p:spPr bwMode="auto">
            <a:xfrm>
              <a:off x="1256257" y="1470641"/>
              <a:ext cx="461198" cy="385869"/>
            </a:xfrm>
            <a:custGeom>
              <a:avLst/>
              <a:gdLst>
                <a:gd name="T0" fmla="*/ 259606 w 2301875"/>
                <a:gd name="T1" fmla="*/ 991831 h 1924050"/>
                <a:gd name="T2" fmla="*/ 363395 w 2301875"/>
                <a:gd name="T3" fmla="*/ 1088396 h 1924050"/>
                <a:gd name="T4" fmla="*/ 373906 w 2301875"/>
                <a:gd name="T5" fmla="*/ 1217851 h 1924050"/>
                <a:gd name="T6" fmla="*/ 363658 w 2301875"/>
                <a:gd name="T7" fmla="*/ 1442819 h 1924050"/>
                <a:gd name="T8" fmla="*/ 588842 w 2301875"/>
                <a:gd name="T9" fmla="*/ 1484918 h 1924050"/>
                <a:gd name="T10" fmla="*/ 0 w 2301875"/>
                <a:gd name="T11" fmla="*/ 1127338 h 1924050"/>
                <a:gd name="T12" fmla="*/ 34684 w 2301875"/>
                <a:gd name="T13" fmla="*/ 1006829 h 1924050"/>
                <a:gd name="T14" fmla="*/ 1779087 w 2301875"/>
                <a:gd name="T15" fmla="*/ 956047 h 1924050"/>
                <a:gd name="T16" fmla="*/ 1870302 w 2301875"/>
                <a:gd name="T17" fmla="*/ 1005757 h 1924050"/>
                <a:gd name="T18" fmla="*/ 1905000 w 2301875"/>
                <a:gd name="T19" fmla="*/ 1126216 h 1924050"/>
                <a:gd name="T20" fmla="*/ 1316177 w 2301875"/>
                <a:gd name="T21" fmla="*/ 1483912 h 1924050"/>
                <a:gd name="T22" fmla="*/ 1541455 w 2301875"/>
                <a:gd name="T23" fmla="*/ 1441567 h 1924050"/>
                <a:gd name="T24" fmla="*/ 1531202 w 2301875"/>
                <a:gd name="T25" fmla="*/ 1216429 h 1924050"/>
                <a:gd name="T26" fmla="*/ 1541455 w 2301875"/>
                <a:gd name="T27" fmla="*/ 1087027 h 1924050"/>
                <a:gd name="T28" fmla="*/ 1645025 w 2301875"/>
                <a:gd name="T29" fmla="*/ 990765 h 1924050"/>
                <a:gd name="T30" fmla="*/ 952237 w 2301875"/>
                <a:gd name="T31" fmla="*/ 799555 h 1924050"/>
                <a:gd name="T32" fmla="*/ 1296630 w 2301875"/>
                <a:gd name="T33" fmla="*/ 1376794 h 1924050"/>
                <a:gd name="T34" fmla="*/ 1192524 w 2301875"/>
                <a:gd name="T35" fmla="*/ 1453355 h 1924050"/>
                <a:gd name="T36" fmla="*/ 952237 w 2301875"/>
                <a:gd name="T37" fmla="*/ 1593850 h 1924050"/>
                <a:gd name="T38" fmla="*/ 712476 w 2301875"/>
                <a:gd name="T39" fmla="*/ 1453355 h 1924050"/>
                <a:gd name="T40" fmla="*/ 608370 w 2301875"/>
                <a:gd name="T41" fmla="*/ 1376794 h 1924050"/>
                <a:gd name="T42" fmla="*/ 166316 w 2301875"/>
                <a:gd name="T43" fmla="*/ 478681 h 1924050"/>
                <a:gd name="T44" fmla="*/ 263684 w 2301875"/>
                <a:gd name="T45" fmla="*/ 507331 h 1924050"/>
                <a:gd name="T46" fmla="*/ 328157 w 2301875"/>
                <a:gd name="T47" fmla="*/ 612732 h 1924050"/>
                <a:gd name="T48" fmla="*/ 345262 w 2301875"/>
                <a:gd name="T49" fmla="*/ 794094 h 1924050"/>
                <a:gd name="T50" fmla="*/ 277368 w 2301875"/>
                <a:gd name="T51" fmla="*/ 873209 h 1924050"/>
                <a:gd name="T52" fmla="*/ 151316 w 2301875"/>
                <a:gd name="T53" fmla="*/ 883986 h 1924050"/>
                <a:gd name="T54" fmla="*/ 54473 w 2301875"/>
                <a:gd name="T55" fmla="*/ 812493 h 1924050"/>
                <a:gd name="T56" fmla="*/ 263 w 2301875"/>
                <a:gd name="T57" fmla="*/ 680019 h 1924050"/>
                <a:gd name="T58" fmla="*/ 36316 w 2301875"/>
                <a:gd name="T59" fmla="*/ 545180 h 1924050"/>
                <a:gd name="T60" fmla="*/ 119737 w 2301875"/>
                <a:gd name="T61" fmla="*/ 485514 h 1924050"/>
                <a:gd name="T62" fmla="*/ 1779115 w 2301875"/>
                <a:gd name="T63" fmla="*/ 482627 h 1924050"/>
                <a:gd name="T64" fmla="*/ 1863390 w 2301875"/>
                <a:gd name="T65" fmla="*/ 536018 h 1924050"/>
                <a:gd name="T66" fmla="*/ 1905000 w 2301875"/>
                <a:gd name="T67" fmla="*/ 668575 h 1924050"/>
                <a:gd name="T68" fmla="*/ 1856016 w 2301875"/>
                <a:gd name="T69" fmla="*/ 804553 h 1924050"/>
                <a:gd name="T70" fmla="*/ 1759890 w 2301875"/>
                <a:gd name="T71" fmla="*/ 880564 h 1924050"/>
                <a:gd name="T72" fmla="*/ 1635059 w 2301875"/>
                <a:gd name="T73" fmla="*/ 875303 h 1924050"/>
                <a:gd name="T74" fmla="*/ 1560529 w 2301875"/>
                <a:gd name="T75" fmla="*/ 797188 h 1924050"/>
                <a:gd name="T76" fmla="*/ 1573433 w 2301875"/>
                <a:gd name="T77" fmla="*/ 623337 h 1924050"/>
                <a:gd name="T78" fmla="*/ 1636375 w 2301875"/>
                <a:gd name="T79" fmla="*/ 509454 h 1924050"/>
                <a:gd name="T80" fmla="*/ 830317 w 2301875"/>
                <a:gd name="T81" fmla="*/ 406353 h 1924050"/>
                <a:gd name="T82" fmla="*/ 922020 w 2301875"/>
                <a:gd name="T83" fmla="*/ 522867 h 1924050"/>
                <a:gd name="T84" fmla="*/ 921232 w 2301875"/>
                <a:gd name="T85" fmla="*/ 461848 h 1924050"/>
                <a:gd name="T86" fmla="*/ 944091 w 2301875"/>
                <a:gd name="T87" fmla="*/ 436599 h 1924050"/>
                <a:gd name="T88" fmla="*/ 997694 w 2301875"/>
                <a:gd name="T89" fmla="*/ 454747 h 1924050"/>
                <a:gd name="T90" fmla="*/ 986658 w 2301875"/>
                <a:gd name="T91" fmla="*/ 501037 h 1924050"/>
                <a:gd name="T92" fmla="*/ 1055239 w 2301875"/>
                <a:gd name="T93" fmla="*/ 469476 h 1924050"/>
                <a:gd name="T94" fmla="*/ 1194763 w 2301875"/>
                <a:gd name="T95" fmla="*/ 458430 h 1924050"/>
                <a:gd name="T96" fmla="*/ 669247 w 2301875"/>
                <a:gd name="T97" fmla="*/ 500774 h 1924050"/>
                <a:gd name="T98" fmla="*/ 776189 w 2301875"/>
                <a:gd name="T99" fmla="*/ 423712 h 1924050"/>
                <a:gd name="T100" fmla="*/ 1013359 w 2301875"/>
                <a:gd name="T101" fmla="*/ 13659 h 1924050"/>
                <a:gd name="T102" fmla="*/ 1091793 w 2301875"/>
                <a:gd name="T103" fmla="*/ 105070 h 1924050"/>
                <a:gd name="T104" fmla="*/ 1109106 w 2301875"/>
                <a:gd name="T105" fmla="*/ 189913 h 1924050"/>
                <a:gd name="T106" fmla="*/ 1087072 w 2301875"/>
                <a:gd name="T107" fmla="*/ 268453 h 1924050"/>
                <a:gd name="T108" fmla="*/ 1014671 w 2301875"/>
                <a:gd name="T109" fmla="*/ 381929 h 1924050"/>
                <a:gd name="T110" fmla="*/ 937812 w 2301875"/>
                <a:gd name="T111" fmla="*/ 408459 h 1924050"/>
                <a:gd name="T112" fmla="*/ 863575 w 2301875"/>
                <a:gd name="T113" fmla="*/ 352772 h 1924050"/>
                <a:gd name="T114" fmla="*/ 804290 w 2301875"/>
                <a:gd name="T115" fmla="*/ 246914 h 1924050"/>
                <a:gd name="T116" fmla="*/ 802979 w 2301875"/>
                <a:gd name="T117" fmla="*/ 161282 h 1924050"/>
                <a:gd name="T118" fmla="*/ 855443 w 2301875"/>
                <a:gd name="T119" fmla="*/ 38087 h 192405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301875" h="1924050">
                  <a:moveTo>
                    <a:pt x="143828" y="1155700"/>
                  </a:moveTo>
                  <a:lnTo>
                    <a:pt x="152400" y="1155700"/>
                  </a:lnTo>
                  <a:lnTo>
                    <a:pt x="160973" y="1155700"/>
                  </a:lnTo>
                  <a:lnTo>
                    <a:pt x="170815" y="1156336"/>
                  </a:lnTo>
                  <a:lnTo>
                    <a:pt x="180658" y="1157288"/>
                  </a:lnTo>
                  <a:lnTo>
                    <a:pt x="191453" y="1158877"/>
                  </a:lnTo>
                  <a:lnTo>
                    <a:pt x="202883" y="1160782"/>
                  </a:lnTo>
                  <a:lnTo>
                    <a:pt x="214313" y="1163006"/>
                  </a:lnTo>
                  <a:lnTo>
                    <a:pt x="226060" y="1165547"/>
                  </a:lnTo>
                  <a:lnTo>
                    <a:pt x="238125" y="1168723"/>
                  </a:lnTo>
                  <a:lnTo>
                    <a:pt x="250825" y="1172535"/>
                  </a:lnTo>
                  <a:lnTo>
                    <a:pt x="263208" y="1176664"/>
                  </a:lnTo>
                  <a:lnTo>
                    <a:pt x="275908" y="1181111"/>
                  </a:lnTo>
                  <a:lnTo>
                    <a:pt x="288608" y="1185875"/>
                  </a:lnTo>
                  <a:lnTo>
                    <a:pt x="301308" y="1191275"/>
                  </a:lnTo>
                  <a:lnTo>
                    <a:pt x="313690" y="1197310"/>
                  </a:lnTo>
                  <a:lnTo>
                    <a:pt x="326390" y="1203980"/>
                  </a:lnTo>
                  <a:lnTo>
                    <a:pt x="338455" y="1210650"/>
                  </a:lnTo>
                  <a:lnTo>
                    <a:pt x="350520" y="1217956"/>
                  </a:lnTo>
                  <a:lnTo>
                    <a:pt x="361950" y="1225897"/>
                  </a:lnTo>
                  <a:lnTo>
                    <a:pt x="373380" y="1234155"/>
                  </a:lnTo>
                  <a:lnTo>
                    <a:pt x="384175" y="1243049"/>
                  </a:lnTo>
                  <a:lnTo>
                    <a:pt x="394653" y="1252578"/>
                  </a:lnTo>
                  <a:lnTo>
                    <a:pt x="404495" y="1262424"/>
                  </a:lnTo>
                  <a:lnTo>
                    <a:pt x="413385" y="1272906"/>
                  </a:lnTo>
                  <a:lnTo>
                    <a:pt x="417830" y="1278306"/>
                  </a:lnTo>
                  <a:lnTo>
                    <a:pt x="421958" y="1284023"/>
                  </a:lnTo>
                  <a:lnTo>
                    <a:pt x="425768" y="1289423"/>
                  </a:lnTo>
                  <a:lnTo>
                    <a:pt x="429578" y="1295458"/>
                  </a:lnTo>
                  <a:lnTo>
                    <a:pt x="432753" y="1301175"/>
                  </a:lnTo>
                  <a:lnTo>
                    <a:pt x="436245" y="1307528"/>
                  </a:lnTo>
                  <a:lnTo>
                    <a:pt x="439102" y="1313881"/>
                  </a:lnTo>
                  <a:lnTo>
                    <a:pt x="441960" y="1320233"/>
                  </a:lnTo>
                  <a:lnTo>
                    <a:pt x="444818" y="1326268"/>
                  </a:lnTo>
                  <a:lnTo>
                    <a:pt x="447358" y="1332938"/>
                  </a:lnTo>
                  <a:lnTo>
                    <a:pt x="448945" y="1339926"/>
                  </a:lnTo>
                  <a:lnTo>
                    <a:pt x="451167" y="1346914"/>
                  </a:lnTo>
                  <a:lnTo>
                    <a:pt x="452755" y="1353902"/>
                  </a:lnTo>
                  <a:lnTo>
                    <a:pt x="454025" y="1360890"/>
                  </a:lnTo>
                  <a:lnTo>
                    <a:pt x="454978" y="1368513"/>
                  </a:lnTo>
                  <a:lnTo>
                    <a:pt x="455613" y="1375819"/>
                  </a:lnTo>
                  <a:lnTo>
                    <a:pt x="456565" y="1383442"/>
                  </a:lnTo>
                  <a:lnTo>
                    <a:pt x="456565" y="1391383"/>
                  </a:lnTo>
                  <a:lnTo>
                    <a:pt x="456248" y="1407264"/>
                  </a:lnTo>
                  <a:lnTo>
                    <a:pt x="455613" y="1423146"/>
                  </a:lnTo>
                  <a:lnTo>
                    <a:pt x="454660" y="1438392"/>
                  </a:lnTo>
                  <a:lnTo>
                    <a:pt x="453390" y="1454274"/>
                  </a:lnTo>
                  <a:lnTo>
                    <a:pt x="451803" y="1470155"/>
                  </a:lnTo>
                  <a:lnTo>
                    <a:pt x="449898" y="1485719"/>
                  </a:lnTo>
                  <a:lnTo>
                    <a:pt x="447675" y="1501283"/>
                  </a:lnTo>
                  <a:lnTo>
                    <a:pt x="445135" y="1516847"/>
                  </a:lnTo>
                  <a:lnTo>
                    <a:pt x="442595" y="1531776"/>
                  </a:lnTo>
                  <a:lnTo>
                    <a:pt x="439738" y="1546704"/>
                  </a:lnTo>
                  <a:lnTo>
                    <a:pt x="433705" y="1575609"/>
                  </a:lnTo>
                  <a:lnTo>
                    <a:pt x="427037" y="1603560"/>
                  </a:lnTo>
                  <a:lnTo>
                    <a:pt x="420370" y="1629288"/>
                  </a:lnTo>
                  <a:lnTo>
                    <a:pt x="413703" y="1653111"/>
                  </a:lnTo>
                  <a:lnTo>
                    <a:pt x="407035" y="1674710"/>
                  </a:lnTo>
                  <a:lnTo>
                    <a:pt x="401003" y="1693768"/>
                  </a:lnTo>
                  <a:lnTo>
                    <a:pt x="395605" y="1710284"/>
                  </a:lnTo>
                  <a:lnTo>
                    <a:pt x="387667" y="1733154"/>
                  </a:lnTo>
                  <a:lnTo>
                    <a:pt x="384175" y="1741412"/>
                  </a:lnTo>
                  <a:lnTo>
                    <a:pt x="412433" y="1741412"/>
                  </a:lnTo>
                  <a:lnTo>
                    <a:pt x="439420" y="1741730"/>
                  </a:lnTo>
                  <a:lnTo>
                    <a:pt x="464820" y="1742365"/>
                  </a:lnTo>
                  <a:lnTo>
                    <a:pt x="489268" y="1743636"/>
                  </a:lnTo>
                  <a:lnTo>
                    <a:pt x="512128" y="1745224"/>
                  </a:lnTo>
                  <a:lnTo>
                    <a:pt x="534353" y="1746494"/>
                  </a:lnTo>
                  <a:lnTo>
                    <a:pt x="554990" y="1748400"/>
                  </a:lnTo>
                  <a:lnTo>
                    <a:pt x="574040" y="1750624"/>
                  </a:lnTo>
                  <a:lnTo>
                    <a:pt x="592455" y="1753165"/>
                  </a:lnTo>
                  <a:lnTo>
                    <a:pt x="609918" y="1756023"/>
                  </a:lnTo>
                  <a:lnTo>
                    <a:pt x="626110" y="1759517"/>
                  </a:lnTo>
                  <a:lnTo>
                    <a:pt x="641033" y="1763011"/>
                  </a:lnTo>
                  <a:lnTo>
                    <a:pt x="655320" y="1767140"/>
                  </a:lnTo>
                  <a:lnTo>
                    <a:pt x="668338" y="1771270"/>
                  </a:lnTo>
                  <a:lnTo>
                    <a:pt x="680720" y="1776034"/>
                  </a:lnTo>
                  <a:lnTo>
                    <a:pt x="691833" y="1781116"/>
                  </a:lnTo>
                  <a:lnTo>
                    <a:pt x="701993" y="1786834"/>
                  </a:lnTo>
                  <a:lnTo>
                    <a:pt x="711518" y="1792551"/>
                  </a:lnTo>
                  <a:lnTo>
                    <a:pt x="720090" y="1799221"/>
                  </a:lnTo>
                  <a:lnTo>
                    <a:pt x="727710" y="1805891"/>
                  </a:lnTo>
                  <a:lnTo>
                    <a:pt x="734695" y="1813197"/>
                  </a:lnTo>
                  <a:lnTo>
                    <a:pt x="741045" y="1821138"/>
                  </a:lnTo>
                  <a:lnTo>
                    <a:pt x="746760" y="1829078"/>
                  </a:lnTo>
                  <a:lnTo>
                    <a:pt x="751523" y="1837655"/>
                  </a:lnTo>
                  <a:lnTo>
                    <a:pt x="755968" y="1846866"/>
                  </a:lnTo>
                  <a:lnTo>
                    <a:pt x="759143" y="1856077"/>
                  </a:lnTo>
                  <a:lnTo>
                    <a:pt x="762000" y="1866559"/>
                  </a:lnTo>
                  <a:lnTo>
                    <a:pt x="764223" y="1876723"/>
                  </a:lnTo>
                  <a:lnTo>
                    <a:pt x="766128" y="1887840"/>
                  </a:lnTo>
                  <a:lnTo>
                    <a:pt x="767398" y="1899275"/>
                  </a:lnTo>
                  <a:lnTo>
                    <a:pt x="768033" y="1911345"/>
                  </a:lnTo>
                  <a:lnTo>
                    <a:pt x="768350" y="1924050"/>
                  </a:lnTo>
                  <a:lnTo>
                    <a:pt x="0" y="1924050"/>
                  </a:lnTo>
                  <a:lnTo>
                    <a:pt x="0" y="1360890"/>
                  </a:lnTo>
                  <a:lnTo>
                    <a:pt x="318" y="1350408"/>
                  </a:lnTo>
                  <a:lnTo>
                    <a:pt x="635" y="1339609"/>
                  </a:lnTo>
                  <a:lnTo>
                    <a:pt x="1905" y="1329445"/>
                  </a:lnTo>
                  <a:lnTo>
                    <a:pt x="2858" y="1319280"/>
                  </a:lnTo>
                  <a:lnTo>
                    <a:pt x="4445" y="1309434"/>
                  </a:lnTo>
                  <a:lnTo>
                    <a:pt x="6350" y="1299587"/>
                  </a:lnTo>
                  <a:lnTo>
                    <a:pt x="8573" y="1289741"/>
                  </a:lnTo>
                  <a:lnTo>
                    <a:pt x="11113" y="1280529"/>
                  </a:lnTo>
                  <a:lnTo>
                    <a:pt x="13970" y="1271318"/>
                  </a:lnTo>
                  <a:lnTo>
                    <a:pt x="16828" y="1262424"/>
                  </a:lnTo>
                  <a:lnTo>
                    <a:pt x="20638" y="1254166"/>
                  </a:lnTo>
                  <a:lnTo>
                    <a:pt x="24448" y="1245590"/>
                  </a:lnTo>
                  <a:lnTo>
                    <a:pt x="28258" y="1237967"/>
                  </a:lnTo>
                  <a:lnTo>
                    <a:pt x="32385" y="1230026"/>
                  </a:lnTo>
                  <a:lnTo>
                    <a:pt x="37148" y="1222403"/>
                  </a:lnTo>
                  <a:lnTo>
                    <a:pt x="41910" y="1215415"/>
                  </a:lnTo>
                  <a:lnTo>
                    <a:pt x="47308" y="1208745"/>
                  </a:lnTo>
                  <a:lnTo>
                    <a:pt x="52388" y="1202074"/>
                  </a:lnTo>
                  <a:lnTo>
                    <a:pt x="58103" y="1196039"/>
                  </a:lnTo>
                  <a:lnTo>
                    <a:pt x="64135" y="1190322"/>
                  </a:lnTo>
                  <a:lnTo>
                    <a:pt x="70168" y="1185240"/>
                  </a:lnTo>
                  <a:lnTo>
                    <a:pt x="76835" y="1180158"/>
                  </a:lnTo>
                  <a:lnTo>
                    <a:pt x="83185" y="1175393"/>
                  </a:lnTo>
                  <a:lnTo>
                    <a:pt x="89853" y="1171582"/>
                  </a:lnTo>
                  <a:lnTo>
                    <a:pt x="96838" y="1167770"/>
                  </a:lnTo>
                  <a:lnTo>
                    <a:pt x="104458" y="1164912"/>
                  </a:lnTo>
                  <a:lnTo>
                    <a:pt x="111760" y="1161735"/>
                  </a:lnTo>
                  <a:lnTo>
                    <a:pt x="119380" y="1159512"/>
                  </a:lnTo>
                  <a:lnTo>
                    <a:pt x="127635" y="1157924"/>
                  </a:lnTo>
                  <a:lnTo>
                    <a:pt x="135255" y="1156653"/>
                  </a:lnTo>
                  <a:lnTo>
                    <a:pt x="143828" y="1155700"/>
                  </a:lnTo>
                  <a:close/>
                  <a:moveTo>
                    <a:pt x="2149730" y="1154113"/>
                  </a:moveTo>
                  <a:lnTo>
                    <a:pt x="2158306" y="1154431"/>
                  </a:lnTo>
                  <a:lnTo>
                    <a:pt x="2166564" y="1155066"/>
                  </a:lnTo>
                  <a:lnTo>
                    <a:pt x="2174505" y="1156653"/>
                  </a:lnTo>
                  <a:lnTo>
                    <a:pt x="2182763" y="1158558"/>
                  </a:lnTo>
                  <a:lnTo>
                    <a:pt x="2190069" y="1160781"/>
                  </a:lnTo>
                  <a:lnTo>
                    <a:pt x="2197692" y="1163321"/>
                  </a:lnTo>
                  <a:lnTo>
                    <a:pt x="2204680" y="1166496"/>
                  </a:lnTo>
                  <a:lnTo>
                    <a:pt x="2212303" y="1170306"/>
                  </a:lnTo>
                  <a:lnTo>
                    <a:pt x="2218656" y="1174433"/>
                  </a:lnTo>
                  <a:lnTo>
                    <a:pt x="2225326" y="1178878"/>
                  </a:lnTo>
                  <a:lnTo>
                    <a:pt x="2231679" y="1183958"/>
                  </a:lnTo>
                  <a:lnTo>
                    <a:pt x="2238031" y="1189038"/>
                  </a:lnTo>
                  <a:lnTo>
                    <a:pt x="2243749" y="1195071"/>
                  </a:lnTo>
                  <a:lnTo>
                    <a:pt x="2249466" y="1200786"/>
                  </a:lnTo>
                  <a:lnTo>
                    <a:pt x="2254866" y="1207136"/>
                  </a:lnTo>
                  <a:lnTo>
                    <a:pt x="2259948" y="1214121"/>
                  </a:lnTo>
                  <a:lnTo>
                    <a:pt x="2265030" y="1221106"/>
                  </a:lnTo>
                  <a:lnTo>
                    <a:pt x="2269477" y="1228408"/>
                  </a:lnTo>
                  <a:lnTo>
                    <a:pt x="2273606" y="1236346"/>
                  </a:lnTo>
                  <a:lnTo>
                    <a:pt x="2277735" y="1244283"/>
                  </a:lnTo>
                  <a:lnTo>
                    <a:pt x="2281547" y="1252856"/>
                  </a:lnTo>
                  <a:lnTo>
                    <a:pt x="2284723" y="1261428"/>
                  </a:lnTo>
                  <a:lnTo>
                    <a:pt x="2288217" y="1270318"/>
                  </a:lnTo>
                  <a:lnTo>
                    <a:pt x="2291076" y="1279526"/>
                  </a:lnTo>
                  <a:lnTo>
                    <a:pt x="2293299" y="1288733"/>
                  </a:lnTo>
                  <a:lnTo>
                    <a:pt x="2295523" y="1298258"/>
                  </a:lnTo>
                  <a:lnTo>
                    <a:pt x="2297428" y="1307783"/>
                  </a:lnTo>
                  <a:lnTo>
                    <a:pt x="2299334" y="1317626"/>
                  </a:lnTo>
                  <a:lnTo>
                    <a:pt x="2300287" y="1328103"/>
                  </a:lnTo>
                  <a:lnTo>
                    <a:pt x="2300922" y="1338263"/>
                  </a:lnTo>
                  <a:lnTo>
                    <a:pt x="2301875" y="1348741"/>
                  </a:lnTo>
                  <a:lnTo>
                    <a:pt x="2301875" y="1359536"/>
                  </a:lnTo>
                  <a:lnTo>
                    <a:pt x="2301875" y="1922463"/>
                  </a:lnTo>
                  <a:lnTo>
                    <a:pt x="1533525" y="1922463"/>
                  </a:lnTo>
                  <a:lnTo>
                    <a:pt x="1533843" y="1910081"/>
                  </a:lnTo>
                  <a:lnTo>
                    <a:pt x="1534160" y="1897698"/>
                  </a:lnTo>
                  <a:lnTo>
                    <a:pt x="1535748" y="1886268"/>
                  </a:lnTo>
                  <a:lnTo>
                    <a:pt x="1537019" y="1875473"/>
                  </a:lnTo>
                  <a:lnTo>
                    <a:pt x="1539560" y="1864678"/>
                  </a:lnTo>
                  <a:lnTo>
                    <a:pt x="1542736" y="1854518"/>
                  </a:lnTo>
                  <a:lnTo>
                    <a:pt x="1545913" y="1844993"/>
                  </a:lnTo>
                  <a:lnTo>
                    <a:pt x="1550042" y="1836103"/>
                  </a:lnTo>
                  <a:lnTo>
                    <a:pt x="1554806" y="1827531"/>
                  </a:lnTo>
                  <a:lnTo>
                    <a:pt x="1560524" y="1819276"/>
                  </a:lnTo>
                  <a:lnTo>
                    <a:pt x="1566559" y="1811973"/>
                  </a:lnTo>
                  <a:lnTo>
                    <a:pt x="1573547" y="1804671"/>
                  </a:lnTo>
                  <a:lnTo>
                    <a:pt x="1581487" y="1798003"/>
                  </a:lnTo>
                  <a:lnTo>
                    <a:pt x="1590381" y="1791336"/>
                  </a:lnTo>
                  <a:lnTo>
                    <a:pt x="1599592" y="1785303"/>
                  </a:lnTo>
                  <a:lnTo>
                    <a:pt x="1610074" y="1779906"/>
                  </a:lnTo>
                  <a:lnTo>
                    <a:pt x="1621191" y="1774508"/>
                  </a:lnTo>
                  <a:lnTo>
                    <a:pt x="1633261" y="1769746"/>
                  </a:lnTo>
                  <a:lnTo>
                    <a:pt x="1646602" y="1765301"/>
                  </a:lnTo>
                  <a:lnTo>
                    <a:pt x="1660578" y="1761491"/>
                  </a:lnTo>
                  <a:lnTo>
                    <a:pt x="1675824" y="1757998"/>
                  </a:lnTo>
                  <a:lnTo>
                    <a:pt x="1692023" y="1754823"/>
                  </a:lnTo>
                  <a:lnTo>
                    <a:pt x="1709493" y="1751648"/>
                  </a:lnTo>
                  <a:lnTo>
                    <a:pt x="1727598" y="1749108"/>
                  </a:lnTo>
                  <a:lnTo>
                    <a:pt x="1746973" y="1746886"/>
                  </a:lnTo>
                  <a:lnTo>
                    <a:pt x="1767619" y="1745298"/>
                  </a:lnTo>
                  <a:lnTo>
                    <a:pt x="1789853" y="1743393"/>
                  </a:lnTo>
                  <a:lnTo>
                    <a:pt x="1812723" y="1742123"/>
                  </a:lnTo>
                  <a:lnTo>
                    <a:pt x="1836863" y="1741171"/>
                  </a:lnTo>
                  <a:lnTo>
                    <a:pt x="1862591" y="1740218"/>
                  </a:lnTo>
                  <a:lnTo>
                    <a:pt x="1889272" y="1739901"/>
                  </a:lnTo>
                  <a:lnTo>
                    <a:pt x="1917859" y="1739901"/>
                  </a:lnTo>
                  <a:lnTo>
                    <a:pt x="1914365" y="1731963"/>
                  </a:lnTo>
                  <a:lnTo>
                    <a:pt x="1906424" y="1708786"/>
                  </a:lnTo>
                  <a:lnTo>
                    <a:pt x="1900707" y="1692276"/>
                  </a:lnTo>
                  <a:lnTo>
                    <a:pt x="1894989" y="1673226"/>
                  </a:lnTo>
                  <a:lnTo>
                    <a:pt x="1888319" y="1651636"/>
                  </a:lnTo>
                  <a:lnTo>
                    <a:pt x="1881649" y="1627506"/>
                  </a:lnTo>
                  <a:lnTo>
                    <a:pt x="1874661" y="1601788"/>
                  </a:lnTo>
                  <a:lnTo>
                    <a:pt x="1868308" y="1574166"/>
                  </a:lnTo>
                  <a:lnTo>
                    <a:pt x="1861956" y="1545273"/>
                  </a:lnTo>
                  <a:lnTo>
                    <a:pt x="1859097" y="1530033"/>
                  </a:lnTo>
                  <a:lnTo>
                    <a:pt x="1856556" y="1515111"/>
                  </a:lnTo>
                  <a:lnTo>
                    <a:pt x="1854333" y="1499871"/>
                  </a:lnTo>
                  <a:lnTo>
                    <a:pt x="1852109" y="1484313"/>
                  </a:lnTo>
                  <a:lnTo>
                    <a:pt x="1850203" y="1468438"/>
                  </a:lnTo>
                  <a:lnTo>
                    <a:pt x="1848298" y="1453198"/>
                  </a:lnTo>
                  <a:lnTo>
                    <a:pt x="1847027" y="1437323"/>
                  </a:lnTo>
                  <a:lnTo>
                    <a:pt x="1846392" y="1421448"/>
                  </a:lnTo>
                  <a:lnTo>
                    <a:pt x="1845439" y="1405573"/>
                  </a:lnTo>
                  <a:lnTo>
                    <a:pt x="1845439" y="1390016"/>
                  </a:lnTo>
                  <a:lnTo>
                    <a:pt x="1845439" y="1382396"/>
                  </a:lnTo>
                  <a:lnTo>
                    <a:pt x="1845757" y="1374458"/>
                  </a:lnTo>
                  <a:lnTo>
                    <a:pt x="1846709" y="1367156"/>
                  </a:lnTo>
                  <a:lnTo>
                    <a:pt x="1847662" y="1359853"/>
                  </a:lnTo>
                  <a:lnTo>
                    <a:pt x="1849251" y="1352551"/>
                  </a:lnTo>
                  <a:lnTo>
                    <a:pt x="1850521" y="1345566"/>
                  </a:lnTo>
                  <a:lnTo>
                    <a:pt x="1852427" y="1338263"/>
                  </a:lnTo>
                  <a:lnTo>
                    <a:pt x="1854650" y="1331913"/>
                  </a:lnTo>
                  <a:lnTo>
                    <a:pt x="1856874" y="1325246"/>
                  </a:lnTo>
                  <a:lnTo>
                    <a:pt x="1859732" y="1318578"/>
                  </a:lnTo>
                  <a:lnTo>
                    <a:pt x="1862591" y="1312228"/>
                  </a:lnTo>
                  <a:lnTo>
                    <a:pt x="1865767" y="1305878"/>
                  </a:lnTo>
                  <a:lnTo>
                    <a:pt x="1869261" y="1300163"/>
                  </a:lnTo>
                  <a:lnTo>
                    <a:pt x="1872438" y="1294131"/>
                  </a:lnTo>
                  <a:lnTo>
                    <a:pt x="1876249" y="1288416"/>
                  </a:lnTo>
                  <a:lnTo>
                    <a:pt x="1880061" y="1282383"/>
                  </a:lnTo>
                  <a:lnTo>
                    <a:pt x="1884190" y="1276986"/>
                  </a:lnTo>
                  <a:lnTo>
                    <a:pt x="1888637" y="1271588"/>
                  </a:lnTo>
                  <a:lnTo>
                    <a:pt x="1897531" y="1261111"/>
                  </a:lnTo>
                  <a:lnTo>
                    <a:pt x="1907377" y="1251268"/>
                  </a:lnTo>
                  <a:lnTo>
                    <a:pt x="1917859" y="1241743"/>
                  </a:lnTo>
                  <a:lnTo>
                    <a:pt x="1928341" y="1232853"/>
                  </a:lnTo>
                  <a:lnTo>
                    <a:pt x="1939458" y="1224598"/>
                  </a:lnTo>
                  <a:lnTo>
                    <a:pt x="1951210" y="1216661"/>
                  </a:lnTo>
                  <a:lnTo>
                    <a:pt x="1963280" y="1209358"/>
                  </a:lnTo>
                  <a:lnTo>
                    <a:pt x="1975668" y="1202373"/>
                  </a:lnTo>
                  <a:lnTo>
                    <a:pt x="1987738" y="1196023"/>
                  </a:lnTo>
                  <a:lnTo>
                    <a:pt x="2000761" y="1190308"/>
                  </a:lnTo>
                  <a:lnTo>
                    <a:pt x="2013466" y="1184593"/>
                  </a:lnTo>
                  <a:lnTo>
                    <a:pt x="2026171" y="1179831"/>
                  </a:lnTo>
                  <a:lnTo>
                    <a:pt x="2038876" y="1175068"/>
                  </a:lnTo>
                  <a:lnTo>
                    <a:pt x="2051264" y="1170941"/>
                  </a:lnTo>
                  <a:lnTo>
                    <a:pt x="2063969" y="1167766"/>
                  </a:lnTo>
                  <a:lnTo>
                    <a:pt x="2076039" y="1164273"/>
                  </a:lnTo>
                  <a:lnTo>
                    <a:pt x="2087792" y="1161733"/>
                  </a:lnTo>
                  <a:lnTo>
                    <a:pt x="2099226" y="1159193"/>
                  </a:lnTo>
                  <a:lnTo>
                    <a:pt x="2110344" y="1157288"/>
                  </a:lnTo>
                  <a:lnTo>
                    <a:pt x="2121143" y="1156018"/>
                  </a:lnTo>
                  <a:lnTo>
                    <a:pt x="2131307" y="1155066"/>
                  </a:lnTo>
                  <a:lnTo>
                    <a:pt x="2140836" y="1154431"/>
                  </a:lnTo>
                  <a:lnTo>
                    <a:pt x="2149730" y="1154113"/>
                  </a:lnTo>
                  <a:close/>
                  <a:moveTo>
                    <a:pt x="692229" y="965200"/>
                  </a:moveTo>
                  <a:lnTo>
                    <a:pt x="1150620" y="965200"/>
                  </a:lnTo>
                  <a:lnTo>
                    <a:pt x="1609646" y="965200"/>
                  </a:lnTo>
                  <a:lnTo>
                    <a:pt x="1762125" y="1627407"/>
                  </a:lnTo>
                  <a:lnTo>
                    <a:pt x="1757995" y="1627089"/>
                  </a:lnTo>
                  <a:lnTo>
                    <a:pt x="1745606" y="1627407"/>
                  </a:lnTo>
                  <a:lnTo>
                    <a:pt x="1727817" y="1627725"/>
                  </a:lnTo>
                  <a:lnTo>
                    <a:pt x="1716381" y="1628677"/>
                  </a:lnTo>
                  <a:lnTo>
                    <a:pt x="1703675" y="1629630"/>
                  </a:lnTo>
                  <a:lnTo>
                    <a:pt x="1690015" y="1631218"/>
                  </a:lnTo>
                  <a:lnTo>
                    <a:pt x="1675403" y="1633441"/>
                  </a:lnTo>
                  <a:lnTo>
                    <a:pt x="1660155" y="1635982"/>
                  </a:lnTo>
                  <a:lnTo>
                    <a:pt x="1643954" y="1638841"/>
                  </a:lnTo>
                  <a:lnTo>
                    <a:pt x="1627435" y="1642652"/>
                  </a:lnTo>
                  <a:lnTo>
                    <a:pt x="1610281" y="1647416"/>
                  </a:lnTo>
                  <a:lnTo>
                    <a:pt x="1593127" y="1652498"/>
                  </a:lnTo>
                  <a:lnTo>
                    <a:pt x="1575656" y="1658850"/>
                  </a:lnTo>
                  <a:lnTo>
                    <a:pt x="1566761" y="1662026"/>
                  </a:lnTo>
                  <a:lnTo>
                    <a:pt x="1557866" y="1665837"/>
                  </a:lnTo>
                  <a:lnTo>
                    <a:pt x="1549607" y="1669331"/>
                  </a:lnTo>
                  <a:lnTo>
                    <a:pt x="1540713" y="1673777"/>
                  </a:lnTo>
                  <a:lnTo>
                    <a:pt x="1532135" y="1678224"/>
                  </a:lnTo>
                  <a:lnTo>
                    <a:pt x="1523558" y="1682670"/>
                  </a:lnTo>
                  <a:lnTo>
                    <a:pt x="1515299" y="1688070"/>
                  </a:lnTo>
                  <a:lnTo>
                    <a:pt x="1507040" y="1693151"/>
                  </a:lnTo>
                  <a:lnTo>
                    <a:pt x="1499098" y="1698551"/>
                  </a:lnTo>
                  <a:lnTo>
                    <a:pt x="1490839" y="1704585"/>
                  </a:lnTo>
                  <a:lnTo>
                    <a:pt x="1483215" y="1710302"/>
                  </a:lnTo>
                  <a:lnTo>
                    <a:pt x="1475591" y="1716972"/>
                  </a:lnTo>
                  <a:lnTo>
                    <a:pt x="1467967" y="1723641"/>
                  </a:lnTo>
                  <a:lnTo>
                    <a:pt x="1460978" y="1730629"/>
                  </a:lnTo>
                  <a:lnTo>
                    <a:pt x="1453990" y="1737934"/>
                  </a:lnTo>
                  <a:lnTo>
                    <a:pt x="1447319" y="1745874"/>
                  </a:lnTo>
                  <a:lnTo>
                    <a:pt x="1440966" y="1754449"/>
                  </a:lnTo>
                  <a:lnTo>
                    <a:pt x="1434930" y="1762707"/>
                  </a:lnTo>
                  <a:lnTo>
                    <a:pt x="1428894" y="1771600"/>
                  </a:lnTo>
                  <a:lnTo>
                    <a:pt x="1423494" y="1780810"/>
                  </a:lnTo>
                  <a:lnTo>
                    <a:pt x="1418094" y="1790338"/>
                  </a:lnTo>
                  <a:lnTo>
                    <a:pt x="1413329" y="1800502"/>
                  </a:lnTo>
                  <a:lnTo>
                    <a:pt x="1408881" y="1810665"/>
                  </a:lnTo>
                  <a:lnTo>
                    <a:pt x="1405387" y="1821781"/>
                  </a:lnTo>
                  <a:lnTo>
                    <a:pt x="1401575" y="1832898"/>
                  </a:lnTo>
                  <a:lnTo>
                    <a:pt x="1398398" y="1844649"/>
                  </a:lnTo>
                  <a:lnTo>
                    <a:pt x="1395539" y="1856718"/>
                  </a:lnTo>
                  <a:lnTo>
                    <a:pt x="1392998" y="1869422"/>
                  </a:lnTo>
                  <a:lnTo>
                    <a:pt x="1391727" y="1882444"/>
                  </a:lnTo>
                  <a:lnTo>
                    <a:pt x="1390139" y="1895466"/>
                  </a:lnTo>
                  <a:lnTo>
                    <a:pt x="1389504" y="1909758"/>
                  </a:lnTo>
                  <a:lnTo>
                    <a:pt x="1389186" y="1924050"/>
                  </a:lnTo>
                  <a:lnTo>
                    <a:pt x="1150620" y="1924050"/>
                  </a:lnTo>
                  <a:lnTo>
                    <a:pt x="912689" y="1924050"/>
                  </a:lnTo>
                  <a:lnTo>
                    <a:pt x="912371" y="1909758"/>
                  </a:lnTo>
                  <a:lnTo>
                    <a:pt x="911736" y="1895466"/>
                  </a:lnTo>
                  <a:lnTo>
                    <a:pt x="910147" y="1882444"/>
                  </a:lnTo>
                  <a:lnTo>
                    <a:pt x="908877" y="1869422"/>
                  </a:lnTo>
                  <a:lnTo>
                    <a:pt x="906018" y="1856718"/>
                  </a:lnTo>
                  <a:lnTo>
                    <a:pt x="903476" y="1844649"/>
                  </a:lnTo>
                  <a:lnTo>
                    <a:pt x="900300" y="1832898"/>
                  </a:lnTo>
                  <a:lnTo>
                    <a:pt x="896488" y="1821781"/>
                  </a:lnTo>
                  <a:lnTo>
                    <a:pt x="892993" y="1810665"/>
                  </a:lnTo>
                  <a:lnTo>
                    <a:pt x="888546" y="1800502"/>
                  </a:lnTo>
                  <a:lnTo>
                    <a:pt x="883781" y="1790338"/>
                  </a:lnTo>
                  <a:lnTo>
                    <a:pt x="878381" y="1780810"/>
                  </a:lnTo>
                  <a:lnTo>
                    <a:pt x="872981" y="1771600"/>
                  </a:lnTo>
                  <a:lnTo>
                    <a:pt x="866945" y="1762707"/>
                  </a:lnTo>
                  <a:lnTo>
                    <a:pt x="860909" y="1754449"/>
                  </a:lnTo>
                  <a:lnTo>
                    <a:pt x="854556" y="1745874"/>
                  </a:lnTo>
                  <a:lnTo>
                    <a:pt x="847885" y="1737934"/>
                  </a:lnTo>
                  <a:lnTo>
                    <a:pt x="840896" y="1730629"/>
                  </a:lnTo>
                  <a:lnTo>
                    <a:pt x="833908" y="1723641"/>
                  </a:lnTo>
                  <a:lnTo>
                    <a:pt x="825966" y="1716972"/>
                  </a:lnTo>
                  <a:lnTo>
                    <a:pt x="818660" y="1710302"/>
                  </a:lnTo>
                  <a:lnTo>
                    <a:pt x="811036" y="1704585"/>
                  </a:lnTo>
                  <a:lnTo>
                    <a:pt x="802777" y="1698551"/>
                  </a:lnTo>
                  <a:lnTo>
                    <a:pt x="794835" y="1693151"/>
                  </a:lnTo>
                  <a:lnTo>
                    <a:pt x="786576" y="1688070"/>
                  </a:lnTo>
                  <a:lnTo>
                    <a:pt x="777999" y="1682670"/>
                  </a:lnTo>
                  <a:lnTo>
                    <a:pt x="769740" y="1678224"/>
                  </a:lnTo>
                  <a:lnTo>
                    <a:pt x="761163" y="1673777"/>
                  </a:lnTo>
                  <a:lnTo>
                    <a:pt x="752268" y="1669331"/>
                  </a:lnTo>
                  <a:lnTo>
                    <a:pt x="743691" y="1665837"/>
                  </a:lnTo>
                  <a:lnTo>
                    <a:pt x="735114" y="1662026"/>
                  </a:lnTo>
                  <a:lnTo>
                    <a:pt x="726537" y="1658850"/>
                  </a:lnTo>
                  <a:lnTo>
                    <a:pt x="708748" y="1652498"/>
                  </a:lnTo>
                  <a:lnTo>
                    <a:pt x="691594" y="1647416"/>
                  </a:lnTo>
                  <a:lnTo>
                    <a:pt x="674440" y="1642652"/>
                  </a:lnTo>
                  <a:lnTo>
                    <a:pt x="657921" y="1638841"/>
                  </a:lnTo>
                  <a:lnTo>
                    <a:pt x="641721" y="1635982"/>
                  </a:lnTo>
                  <a:lnTo>
                    <a:pt x="626473" y="1633441"/>
                  </a:lnTo>
                  <a:lnTo>
                    <a:pt x="611860" y="1631218"/>
                  </a:lnTo>
                  <a:lnTo>
                    <a:pt x="598200" y="1629630"/>
                  </a:lnTo>
                  <a:lnTo>
                    <a:pt x="585494" y="1628677"/>
                  </a:lnTo>
                  <a:lnTo>
                    <a:pt x="574058" y="1627725"/>
                  </a:lnTo>
                  <a:lnTo>
                    <a:pt x="555951" y="1627407"/>
                  </a:lnTo>
                  <a:lnTo>
                    <a:pt x="543880" y="1627089"/>
                  </a:lnTo>
                  <a:lnTo>
                    <a:pt x="539750" y="1627407"/>
                  </a:lnTo>
                  <a:lnTo>
                    <a:pt x="692229" y="965200"/>
                  </a:lnTo>
                  <a:close/>
                  <a:moveTo>
                    <a:pt x="200965" y="577850"/>
                  </a:moveTo>
                  <a:lnTo>
                    <a:pt x="209868" y="577850"/>
                  </a:lnTo>
                  <a:lnTo>
                    <a:pt x="218454" y="577850"/>
                  </a:lnTo>
                  <a:lnTo>
                    <a:pt x="227357" y="578802"/>
                  </a:lnTo>
                  <a:lnTo>
                    <a:pt x="235943" y="579436"/>
                  </a:lnTo>
                  <a:lnTo>
                    <a:pt x="244210" y="580705"/>
                  </a:lnTo>
                  <a:lnTo>
                    <a:pt x="251842" y="581975"/>
                  </a:lnTo>
                  <a:lnTo>
                    <a:pt x="259473" y="583878"/>
                  </a:lnTo>
                  <a:lnTo>
                    <a:pt x="267423" y="586099"/>
                  </a:lnTo>
                  <a:lnTo>
                    <a:pt x="274418" y="588321"/>
                  </a:lnTo>
                  <a:lnTo>
                    <a:pt x="281414" y="590859"/>
                  </a:lnTo>
                  <a:lnTo>
                    <a:pt x="288410" y="593715"/>
                  </a:lnTo>
                  <a:lnTo>
                    <a:pt x="294769" y="597205"/>
                  </a:lnTo>
                  <a:lnTo>
                    <a:pt x="300811" y="600378"/>
                  </a:lnTo>
                  <a:lnTo>
                    <a:pt x="307170" y="604185"/>
                  </a:lnTo>
                  <a:lnTo>
                    <a:pt x="313212" y="608310"/>
                  </a:lnTo>
                  <a:lnTo>
                    <a:pt x="318618" y="612435"/>
                  </a:lnTo>
                  <a:lnTo>
                    <a:pt x="324341" y="616560"/>
                  </a:lnTo>
                  <a:lnTo>
                    <a:pt x="329747" y="621637"/>
                  </a:lnTo>
                  <a:lnTo>
                    <a:pt x="334517" y="626396"/>
                  </a:lnTo>
                  <a:lnTo>
                    <a:pt x="339605" y="631156"/>
                  </a:lnTo>
                  <a:lnTo>
                    <a:pt x="344056" y="636233"/>
                  </a:lnTo>
                  <a:lnTo>
                    <a:pt x="348826" y="641627"/>
                  </a:lnTo>
                  <a:lnTo>
                    <a:pt x="352960" y="647338"/>
                  </a:lnTo>
                  <a:lnTo>
                    <a:pt x="357412" y="653049"/>
                  </a:lnTo>
                  <a:lnTo>
                    <a:pt x="361227" y="659078"/>
                  </a:lnTo>
                  <a:lnTo>
                    <a:pt x="365361" y="665107"/>
                  </a:lnTo>
                  <a:lnTo>
                    <a:pt x="368859" y="671135"/>
                  </a:lnTo>
                  <a:lnTo>
                    <a:pt x="375537" y="684144"/>
                  </a:lnTo>
                  <a:lnTo>
                    <a:pt x="381896" y="697471"/>
                  </a:lnTo>
                  <a:lnTo>
                    <a:pt x="387302" y="711115"/>
                  </a:lnTo>
                  <a:lnTo>
                    <a:pt x="392072" y="725393"/>
                  </a:lnTo>
                  <a:lnTo>
                    <a:pt x="396523" y="739672"/>
                  </a:lnTo>
                  <a:lnTo>
                    <a:pt x="400657" y="754267"/>
                  </a:lnTo>
                  <a:lnTo>
                    <a:pt x="403837" y="769180"/>
                  </a:lnTo>
                  <a:lnTo>
                    <a:pt x="407017" y="784093"/>
                  </a:lnTo>
                  <a:lnTo>
                    <a:pt x="409561" y="799006"/>
                  </a:lnTo>
                  <a:lnTo>
                    <a:pt x="411787" y="813919"/>
                  </a:lnTo>
                  <a:lnTo>
                    <a:pt x="413694" y="828515"/>
                  </a:lnTo>
                  <a:lnTo>
                    <a:pt x="414966" y="843428"/>
                  </a:lnTo>
                  <a:lnTo>
                    <a:pt x="416556" y="858024"/>
                  </a:lnTo>
                  <a:lnTo>
                    <a:pt x="417192" y="871985"/>
                  </a:lnTo>
                  <a:lnTo>
                    <a:pt x="418146" y="885946"/>
                  </a:lnTo>
                  <a:lnTo>
                    <a:pt x="418782" y="912281"/>
                  </a:lnTo>
                  <a:lnTo>
                    <a:pt x="419100" y="936713"/>
                  </a:lnTo>
                  <a:lnTo>
                    <a:pt x="419100" y="942425"/>
                  </a:lnTo>
                  <a:lnTo>
                    <a:pt x="418782" y="948136"/>
                  </a:lnTo>
                  <a:lnTo>
                    <a:pt x="418146" y="953530"/>
                  </a:lnTo>
                  <a:lnTo>
                    <a:pt x="417192" y="958607"/>
                  </a:lnTo>
                  <a:lnTo>
                    <a:pt x="416238" y="963684"/>
                  </a:lnTo>
                  <a:lnTo>
                    <a:pt x="414966" y="969078"/>
                  </a:lnTo>
                  <a:lnTo>
                    <a:pt x="413694" y="974154"/>
                  </a:lnTo>
                  <a:lnTo>
                    <a:pt x="411787" y="978914"/>
                  </a:lnTo>
                  <a:lnTo>
                    <a:pt x="409879" y="983356"/>
                  </a:lnTo>
                  <a:lnTo>
                    <a:pt x="407653" y="988116"/>
                  </a:lnTo>
                  <a:lnTo>
                    <a:pt x="403201" y="997000"/>
                  </a:lnTo>
                  <a:lnTo>
                    <a:pt x="397795" y="1005250"/>
                  </a:lnTo>
                  <a:lnTo>
                    <a:pt x="391754" y="1012865"/>
                  </a:lnTo>
                  <a:lnTo>
                    <a:pt x="385076" y="1020163"/>
                  </a:lnTo>
                  <a:lnTo>
                    <a:pt x="377762" y="1026826"/>
                  </a:lnTo>
                  <a:lnTo>
                    <a:pt x="370449" y="1033489"/>
                  </a:lnTo>
                  <a:lnTo>
                    <a:pt x="362181" y="1039518"/>
                  </a:lnTo>
                  <a:lnTo>
                    <a:pt x="353278" y="1044594"/>
                  </a:lnTo>
                  <a:lnTo>
                    <a:pt x="344374" y="1049671"/>
                  </a:lnTo>
                  <a:lnTo>
                    <a:pt x="335153" y="1054113"/>
                  </a:lnTo>
                  <a:lnTo>
                    <a:pt x="325613" y="1058238"/>
                  </a:lnTo>
                  <a:lnTo>
                    <a:pt x="316074" y="1061729"/>
                  </a:lnTo>
                  <a:lnTo>
                    <a:pt x="306217" y="1064902"/>
                  </a:lnTo>
                  <a:lnTo>
                    <a:pt x="296041" y="1067757"/>
                  </a:lnTo>
                  <a:lnTo>
                    <a:pt x="285866" y="1069978"/>
                  </a:lnTo>
                  <a:lnTo>
                    <a:pt x="275690" y="1071882"/>
                  </a:lnTo>
                  <a:lnTo>
                    <a:pt x="265515" y="1072834"/>
                  </a:lnTo>
                  <a:lnTo>
                    <a:pt x="255657" y="1074103"/>
                  </a:lnTo>
                  <a:lnTo>
                    <a:pt x="245482" y="1074738"/>
                  </a:lnTo>
                  <a:lnTo>
                    <a:pt x="235943" y="1074738"/>
                  </a:lnTo>
                  <a:lnTo>
                    <a:pt x="226085" y="1074420"/>
                  </a:lnTo>
                  <a:lnTo>
                    <a:pt x="216864" y="1073786"/>
                  </a:lnTo>
                  <a:lnTo>
                    <a:pt x="207960" y="1072834"/>
                  </a:lnTo>
                  <a:lnTo>
                    <a:pt x="199057" y="1070930"/>
                  </a:lnTo>
                  <a:lnTo>
                    <a:pt x="190471" y="1069344"/>
                  </a:lnTo>
                  <a:lnTo>
                    <a:pt x="182840" y="1067123"/>
                  </a:lnTo>
                  <a:lnTo>
                    <a:pt x="175526" y="1064584"/>
                  </a:lnTo>
                  <a:lnTo>
                    <a:pt x="167894" y="1061411"/>
                  </a:lnTo>
                  <a:lnTo>
                    <a:pt x="160899" y="1057921"/>
                  </a:lnTo>
                  <a:lnTo>
                    <a:pt x="153585" y="1054113"/>
                  </a:lnTo>
                  <a:lnTo>
                    <a:pt x="145954" y="1049989"/>
                  </a:lnTo>
                  <a:lnTo>
                    <a:pt x="138322" y="1045229"/>
                  </a:lnTo>
                  <a:lnTo>
                    <a:pt x="131009" y="1040470"/>
                  </a:lnTo>
                  <a:lnTo>
                    <a:pt x="123377" y="1035393"/>
                  </a:lnTo>
                  <a:lnTo>
                    <a:pt x="116063" y="1029364"/>
                  </a:lnTo>
                  <a:lnTo>
                    <a:pt x="108432" y="1023653"/>
                  </a:lnTo>
                  <a:lnTo>
                    <a:pt x="100800" y="1017307"/>
                  </a:lnTo>
                  <a:lnTo>
                    <a:pt x="93805" y="1010644"/>
                  </a:lnTo>
                  <a:lnTo>
                    <a:pt x="86491" y="1003663"/>
                  </a:lnTo>
                  <a:lnTo>
                    <a:pt x="79495" y="996365"/>
                  </a:lnTo>
                  <a:lnTo>
                    <a:pt x="72500" y="988750"/>
                  </a:lnTo>
                  <a:lnTo>
                    <a:pt x="65822" y="980818"/>
                  </a:lnTo>
                  <a:lnTo>
                    <a:pt x="59145" y="972568"/>
                  </a:lnTo>
                  <a:lnTo>
                    <a:pt x="52785" y="964318"/>
                  </a:lnTo>
                  <a:lnTo>
                    <a:pt x="46743" y="955751"/>
                  </a:lnTo>
                  <a:lnTo>
                    <a:pt x="41020" y="946550"/>
                  </a:lnTo>
                  <a:lnTo>
                    <a:pt x="35296" y="937348"/>
                  </a:lnTo>
                  <a:lnTo>
                    <a:pt x="30208" y="927829"/>
                  </a:lnTo>
                  <a:lnTo>
                    <a:pt x="25439" y="917993"/>
                  </a:lnTo>
                  <a:lnTo>
                    <a:pt x="20987" y="908157"/>
                  </a:lnTo>
                  <a:lnTo>
                    <a:pt x="16853" y="898003"/>
                  </a:lnTo>
                  <a:lnTo>
                    <a:pt x="13355" y="887532"/>
                  </a:lnTo>
                  <a:lnTo>
                    <a:pt x="9858" y="876744"/>
                  </a:lnTo>
                  <a:lnTo>
                    <a:pt x="6996" y="866273"/>
                  </a:lnTo>
                  <a:lnTo>
                    <a:pt x="4452" y="855168"/>
                  </a:lnTo>
                  <a:lnTo>
                    <a:pt x="2544" y="843745"/>
                  </a:lnTo>
                  <a:lnTo>
                    <a:pt x="1590" y="832322"/>
                  </a:lnTo>
                  <a:lnTo>
                    <a:pt x="318" y="820900"/>
                  </a:lnTo>
                  <a:lnTo>
                    <a:pt x="0" y="809160"/>
                  </a:lnTo>
                  <a:lnTo>
                    <a:pt x="318" y="799006"/>
                  </a:lnTo>
                  <a:lnTo>
                    <a:pt x="954" y="786632"/>
                  </a:lnTo>
                  <a:lnTo>
                    <a:pt x="2862" y="771401"/>
                  </a:lnTo>
                  <a:lnTo>
                    <a:pt x="4134" y="763469"/>
                  </a:lnTo>
                  <a:lnTo>
                    <a:pt x="5406" y="754585"/>
                  </a:lnTo>
                  <a:lnTo>
                    <a:pt x="7314" y="745700"/>
                  </a:lnTo>
                  <a:lnTo>
                    <a:pt x="9540" y="736181"/>
                  </a:lnTo>
                  <a:lnTo>
                    <a:pt x="12083" y="726662"/>
                  </a:lnTo>
                  <a:lnTo>
                    <a:pt x="15263" y="716826"/>
                  </a:lnTo>
                  <a:lnTo>
                    <a:pt x="18761" y="706990"/>
                  </a:lnTo>
                  <a:lnTo>
                    <a:pt x="22577" y="697154"/>
                  </a:lnTo>
                  <a:lnTo>
                    <a:pt x="27029" y="687000"/>
                  </a:lnTo>
                  <a:lnTo>
                    <a:pt x="32116" y="677164"/>
                  </a:lnTo>
                  <a:lnTo>
                    <a:pt x="37522" y="667645"/>
                  </a:lnTo>
                  <a:lnTo>
                    <a:pt x="43882" y="658126"/>
                  </a:lnTo>
                  <a:lnTo>
                    <a:pt x="50559" y="648607"/>
                  </a:lnTo>
                  <a:lnTo>
                    <a:pt x="57873" y="639405"/>
                  </a:lnTo>
                  <a:lnTo>
                    <a:pt x="66140" y="631156"/>
                  </a:lnTo>
                  <a:lnTo>
                    <a:pt x="75044" y="622906"/>
                  </a:lnTo>
                  <a:lnTo>
                    <a:pt x="79813" y="618781"/>
                  </a:lnTo>
                  <a:lnTo>
                    <a:pt x="84583" y="615291"/>
                  </a:lnTo>
                  <a:lnTo>
                    <a:pt x="89671" y="611483"/>
                  </a:lnTo>
                  <a:lnTo>
                    <a:pt x="94759" y="607993"/>
                  </a:lnTo>
                  <a:lnTo>
                    <a:pt x="100482" y="604503"/>
                  </a:lnTo>
                  <a:lnTo>
                    <a:pt x="105888" y="601647"/>
                  </a:lnTo>
                  <a:lnTo>
                    <a:pt x="111930" y="598157"/>
                  </a:lnTo>
                  <a:lnTo>
                    <a:pt x="118289" y="595618"/>
                  </a:lnTo>
                  <a:lnTo>
                    <a:pt x="124331" y="593080"/>
                  </a:lnTo>
                  <a:lnTo>
                    <a:pt x="131009" y="590542"/>
                  </a:lnTo>
                  <a:lnTo>
                    <a:pt x="137686" y="588321"/>
                  </a:lnTo>
                  <a:lnTo>
                    <a:pt x="144682" y="586099"/>
                  </a:lnTo>
                  <a:lnTo>
                    <a:pt x="151995" y="584196"/>
                  </a:lnTo>
                  <a:lnTo>
                    <a:pt x="159627" y="582927"/>
                  </a:lnTo>
                  <a:lnTo>
                    <a:pt x="167258" y="581340"/>
                  </a:lnTo>
                  <a:lnTo>
                    <a:pt x="175526" y="580071"/>
                  </a:lnTo>
                  <a:lnTo>
                    <a:pt x="183476" y="579119"/>
                  </a:lnTo>
                  <a:lnTo>
                    <a:pt x="192061" y="578484"/>
                  </a:lnTo>
                  <a:lnTo>
                    <a:pt x="200965" y="577850"/>
                  </a:lnTo>
                  <a:close/>
                  <a:moveTo>
                    <a:pt x="2083256" y="576263"/>
                  </a:moveTo>
                  <a:lnTo>
                    <a:pt x="2092166" y="576263"/>
                  </a:lnTo>
                  <a:lnTo>
                    <a:pt x="2101076" y="576263"/>
                  </a:lnTo>
                  <a:lnTo>
                    <a:pt x="2109987" y="576580"/>
                  </a:lnTo>
                  <a:lnTo>
                    <a:pt x="2118579" y="577215"/>
                  </a:lnTo>
                  <a:lnTo>
                    <a:pt x="2126534" y="578168"/>
                  </a:lnTo>
                  <a:lnTo>
                    <a:pt x="2134490" y="579438"/>
                  </a:lnTo>
                  <a:lnTo>
                    <a:pt x="2142127" y="580708"/>
                  </a:lnTo>
                  <a:lnTo>
                    <a:pt x="2149764" y="582613"/>
                  </a:lnTo>
                  <a:lnTo>
                    <a:pt x="2156765" y="584200"/>
                  </a:lnTo>
                  <a:lnTo>
                    <a:pt x="2164084" y="586105"/>
                  </a:lnTo>
                  <a:lnTo>
                    <a:pt x="2171085" y="588645"/>
                  </a:lnTo>
                  <a:lnTo>
                    <a:pt x="2177132" y="590868"/>
                  </a:lnTo>
                  <a:lnTo>
                    <a:pt x="2183814" y="594043"/>
                  </a:lnTo>
                  <a:lnTo>
                    <a:pt x="2189861" y="596583"/>
                  </a:lnTo>
                  <a:lnTo>
                    <a:pt x="2195589" y="599440"/>
                  </a:lnTo>
                  <a:lnTo>
                    <a:pt x="2201635" y="602615"/>
                  </a:lnTo>
                  <a:lnTo>
                    <a:pt x="2206726" y="606108"/>
                  </a:lnTo>
                  <a:lnTo>
                    <a:pt x="2212454" y="609918"/>
                  </a:lnTo>
                  <a:lnTo>
                    <a:pt x="2217546" y="613410"/>
                  </a:lnTo>
                  <a:lnTo>
                    <a:pt x="2222319" y="617220"/>
                  </a:lnTo>
                  <a:lnTo>
                    <a:pt x="2227093" y="620713"/>
                  </a:lnTo>
                  <a:lnTo>
                    <a:pt x="2236003" y="629285"/>
                  </a:lnTo>
                  <a:lnTo>
                    <a:pt x="2244277" y="637858"/>
                  </a:lnTo>
                  <a:lnTo>
                    <a:pt x="2251596" y="647065"/>
                  </a:lnTo>
                  <a:lnTo>
                    <a:pt x="2258279" y="656273"/>
                  </a:lnTo>
                  <a:lnTo>
                    <a:pt x="2264325" y="665798"/>
                  </a:lnTo>
                  <a:lnTo>
                    <a:pt x="2270053" y="675323"/>
                  </a:lnTo>
                  <a:lnTo>
                    <a:pt x="2274826" y="685483"/>
                  </a:lnTo>
                  <a:lnTo>
                    <a:pt x="2279281" y="695325"/>
                  </a:lnTo>
                  <a:lnTo>
                    <a:pt x="2283418" y="705168"/>
                  </a:lnTo>
                  <a:lnTo>
                    <a:pt x="2286600" y="715328"/>
                  </a:lnTo>
                  <a:lnTo>
                    <a:pt x="2290101" y="724853"/>
                  </a:lnTo>
                  <a:lnTo>
                    <a:pt x="2292647" y="734378"/>
                  </a:lnTo>
                  <a:lnTo>
                    <a:pt x="2294874" y="743903"/>
                  </a:lnTo>
                  <a:lnTo>
                    <a:pt x="2296465" y="752793"/>
                  </a:lnTo>
                  <a:lnTo>
                    <a:pt x="2298056" y="761683"/>
                  </a:lnTo>
                  <a:lnTo>
                    <a:pt x="2299329" y="769938"/>
                  </a:lnTo>
                  <a:lnTo>
                    <a:pt x="2300602" y="784860"/>
                  </a:lnTo>
                  <a:lnTo>
                    <a:pt x="2301875" y="797560"/>
                  </a:lnTo>
                  <a:lnTo>
                    <a:pt x="2301875" y="807085"/>
                  </a:lnTo>
                  <a:lnTo>
                    <a:pt x="2301557" y="818833"/>
                  </a:lnTo>
                  <a:lnTo>
                    <a:pt x="2300602" y="830581"/>
                  </a:lnTo>
                  <a:lnTo>
                    <a:pt x="2299329" y="842011"/>
                  </a:lnTo>
                  <a:lnTo>
                    <a:pt x="2297420" y="853123"/>
                  </a:lnTo>
                  <a:lnTo>
                    <a:pt x="2295192" y="864236"/>
                  </a:lnTo>
                  <a:lnTo>
                    <a:pt x="2292328" y="875348"/>
                  </a:lnTo>
                  <a:lnTo>
                    <a:pt x="2288828" y="885508"/>
                  </a:lnTo>
                  <a:lnTo>
                    <a:pt x="2285009" y="896303"/>
                  </a:lnTo>
                  <a:lnTo>
                    <a:pt x="2281191" y="906146"/>
                  </a:lnTo>
                  <a:lnTo>
                    <a:pt x="2276736" y="916306"/>
                  </a:lnTo>
                  <a:lnTo>
                    <a:pt x="2271962" y="926148"/>
                  </a:lnTo>
                  <a:lnTo>
                    <a:pt x="2266234" y="935673"/>
                  </a:lnTo>
                  <a:lnTo>
                    <a:pt x="2261143" y="944881"/>
                  </a:lnTo>
                  <a:lnTo>
                    <a:pt x="2255096" y="953771"/>
                  </a:lnTo>
                  <a:lnTo>
                    <a:pt x="2249050" y="962661"/>
                  </a:lnTo>
                  <a:lnTo>
                    <a:pt x="2242686" y="971233"/>
                  </a:lnTo>
                  <a:lnTo>
                    <a:pt x="2236321" y="979171"/>
                  </a:lnTo>
                  <a:lnTo>
                    <a:pt x="2229320" y="987108"/>
                  </a:lnTo>
                  <a:lnTo>
                    <a:pt x="2222638" y="994728"/>
                  </a:lnTo>
                  <a:lnTo>
                    <a:pt x="2215637" y="1002031"/>
                  </a:lnTo>
                  <a:lnTo>
                    <a:pt x="2208318" y="1008698"/>
                  </a:lnTo>
                  <a:lnTo>
                    <a:pt x="2200998" y="1015366"/>
                  </a:lnTo>
                  <a:lnTo>
                    <a:pt x="2193361" y="1022033"/>
                  </a:lnTo>
                  <a:lnTo>
                    <a:pt x="2186042" y="1028066"/>
                  </a:lnTo>
                  <a:lnTo>
                    <a:pt x="2178723" y="1033463"/>
                  </a:lnTo>
                  <a:lnTo>
                    <a:pt x="2171085" y="1038861"/>
                  </a:lnTo>
                  <a:lnTo>
                    <a:pt x="2163448" y="1043941"/>
                  </a:lnTo>
                  <a:lnTo>
                    <a:pt x="2155811" y="1048068"/>
                  </a:lnTo>
                  <a:lnTo>
                    <a:pt x="2148492" y="1052513"/>
                  </a:lnTo>
                  <a:lnTo>
                    <a:pt x="2141172" y="1056323"/>
                  </a:lnTo>
                  <a:lnTo>
                    <a:pt x="2133535" y="1060133"/>
                  </a:lnTo>
                  <a:lnTo>
                    <a:pt x="2126534" y="1062991"/>
                  </a:lnTo>
                  <a:lnTo>
                    <a:pt x="2119215" y="1065531"/>
                  </a:lnTo>
                  <a:lnTo>
                    <a:pt x="2110941" y="1067753"/>
                  </a:lnTo>
                  <a:lnTo>
                    <a:pt x="2102986" y="1069658"/>
                  </a:lnTo>
                  <a:lnTo>
                    <a:pt x="2094075" y="1070928"/>
                  </a:lnTo>
                  <a:lnTo>
                    <a:pt x="2085165" y="1072198"/>
                  </a:lnTo>
                  <a:lnTo>
                    <a:pt x="2075618" y="1072833"/>
                  </a:lnTo>
                  <a:lnTo>
                    <a:pt x="2066072" y="1073151"/>
                  </a:lnTo>
                  <a:lnTo>
                    <a:pt x="2056525" y="1072833"/>
                  </a:lnTo>
                  <a:lnTo>
                    <a:pt x="2046342" y="1072516"/>
                  </a:lnTo>
                  <a:lnTo>
                    <a:pt x="2036159" y="1071563"/>
                  </a:lnTo>
                  <a:lnTo>
                    <a:pt x="2025976" y="1070293"/>
                  </a:lnTo>
                  <a:lnTo>
                    <a:pt x="2015792" y="1068388"/>
                  </a:lnTo>
                  <a:lnTo>
                    <a:pt x="2005928" y="1065848"/>
                  </a:lnTo>
                  <a:lnTo>
                    <a:pt x="1995744" y="1063308"/>
                  </a:lnTo>
                  <a:lnTo>
                    <a:pt x="1985879" y="1060451"/>
                  </a:lnTo>
                  <a:lnTo>
                    <a:pt x="1975696" y="1056641"/>
                  </a:lnTo>
                  <a:lnTo>
                    <a:pt x="1966468" y="1052513"/>
                  </a:lnTo>
                  <a:lnTo>
                    <a:pt x="1957239" y="1048068"/>
                  </a:lnTo>
                  <a:lnTo>
                    <a:pt x="1948011" y="1042988"/>
                  </a:lnTo>
                  <a:lnTo>
                    <a:pt x="1939737" y="1037591"/>
                  </a:lnTo>
                  <a:lnTo>
                    <a:pt x="1931463" y="1031876"/>
                  </a:lnTo>
                  <a:lnTo>
                    <a:pt x="1923826" y="1025208"/>
                  </a:lnTo>
                  <a:lnTo>
                    <a:pt x="1916825" y="1018858"/>
                  </a:lnTo>
                  <a:lnTo>
                    <a:pt x="1910142" y="1011238"/>
                  </a:lnTo>
                  <a:lnTo>
                    <a:pt x="1904096" y="1003618"/>
                  </a:lnTo>
                  <a:lnTo>
                    <a:pt x="1898686" y="995046"/>
                  </a:lnTo>
                  <a:lnTo>
                    <a:pt x="1893913" y="986791"/>
                  </a:lnTo>
                  <a:lnTo>
                    <a:pt x="1892004" y="981711"/>
                  </a:lnTo>
                  <a:lnTo>
                    <a:pt x="1890094" y="976948"/>
                  </a:lnTo>
                  <a:lnTo>
                    <a:pt x="1888185" y="972186"/>
                  </a:lnTo>
                  <a:lnTo>
                    <a:pt x="1886912" y="967423"/>
                  </a:lnTo>
                  <a:lnTo>
                    <a:pt x="1885639" y="962343"/>
                  </a:lnTo>
                  <a:lnTo>
                    <a:pt x="1884684" y="957263"/>
                  </a:lnTo>
                  <a:lnTo>
                    <a:pt x="1883730" y="951866"/>
                  </a:lnTo>
                  <a:lnTo>
                    <a:pt x="1883093" y="946468"/>
                  </a:lnTo>
                  <a:lnTo>
                    <a:pt x="1882775" y="940753"/>
                  </a:lnTo>
                  <a:lnTo>
                    <a:pt x="1882775" y="935038"/>
                  </a:lnTo>
                  <a:lnTo>
                    <a:pt x="1882775" y="910591"/>
                  </a:lnTo>
                  <a:lnTo>
                    <a:pt x="1883730" y="884556"/>
                  </a:lnTo>
                  <a:lnTo>
                    <a:pt x="1884048" y="870586"/>
                  </a:lnTo>
                  <a:lnTo>
                    <a:pt x="1885321" y="855981"/>
                  </a:lnTo>
                  <a:lnTo>
                    <a:pt x="1886276" y="841693"/>
                  </a:lnTo>
                  <a:lnTo>
                    <a:pt x="1887867" y="827088"/>
                  </a:lnTo>
                  <a:lnTo>
                    <a:pt x="1889776" y="812165"/>
                  </a:lnTo>
                  <a:lnTo>
                    <a:pt x="1892004" y="797243"/>
                  </a:lnTo>
                  <a:lnTo>
                    <a:pt x="1894549" y="782320"/>
                  </a:lnTo>
                  <a:lnTo>
                    <a:pt x="1897413" y="767080"/>
                  </a:lnTo>
                  <a:lnTo>
                    <a:pt x="1901232" y="752475"/>
                  </a:lnTo>
                  <a:lnTo>
                    <a:pt x="1905369" y="738188"/>
                  </a:lnTo>
                  <a:lnTo>
                    <a:pt x="1909824" y="723583"/>
                  </a:lnTo>
                  <a:lnTo>
                    <a:pt x="1914597" y="709295"/>
                  </a:lnTo>
                  <a:lnTo>
                    <a:pt x="1920007" y="695643"/>
                  </a:lnTo>
                  <a:lnTo>
                    <a:pt x="1926372" y="682308"/>
                  </a:lnTo>
                  <a:lnTo>
                    <a:pt x="1933054" y="669608"/>
                  </a:lnTo>
                  <a:lnTo>
                    <a:pt x="1936555" y="663258"/>
                  </a:lnTo>
                  <a:lnTo>
                    <a:pt x="1940374" y="657225"/>
                  </a:lnTo>
                  <a:lnTo>
                    <a:pt x="1944510" y="651510"/>
                  </a:lnTo>
                  <a:lnTo>
                    <a:pt x="1948647" y="645478"/>
                  </a:lnTo>
                  <a:lnTo>
                    <a:pt x="1952784" y="640080"/>
                  </a:lnTo>
                  <a:lnTo>
                    <a:pt x="1957239" y="634365"/>
                  </a:lnTo>
                  <a:lnTo>
                    <a:pt x="1962013" y="629285"/>
                  </a:lnTo>
                  <a:lnTo>
                    <a:pt x="1967104" y="624205"/>
                  </a:lnTo>
                  <a:lnTo>
                    <a:pt x="1972196" y="619443"/>
                  </a:lnTo>
                  <a:lnTo>
                    <a:pt x="1977287" y="614998"/>
                  </a:lnTo>
                  <a:lnTo>
                    <a:pt x="1983015" y="610553"/>
                  </a:lnTo>
                  <a:lnTo>
                    <a:pt x="1988743" y="606425"/>
                  </a:lnTo>
                  <a:lnTo>
                    <a:pt x="1994790" y="602298"/>
                  </a:lnTo>
                  <a:lnTo>
                    <a:pt x="2000518" y="598805"/>
                  </a:lnTo>
                  <a:lnTo>
                    <a:pt x="2006882" y="595313"/>
                  </a:lnTo>
                  <a:lnTo>
                    <a:pt x="2013565" y="592138"/>
                  </a:lnTo>
                  <a:lnTo>
                    <a:pt x="2020248" y="588963"/>
                  </a:lnTo>
                  <a:lnTo>
                    <a:pt x="2027248" y="586423"/>
                  </a:lnTo>
                  <a:lnTo>
                    <a:pt x="2034568" y="583883"/>
                  </a:lnTo>
                  <a:lnTo>
                    <a:pt x="2041887" y="581978"/>
                  </a:lnTo>
                  <a:lnTo>
                    <a:pt x="2049842" y="580390"/>
                  </a:lnTo>
                  <a:lnTo>
                    <a:pt x="2057798" y="578803"/>
                  </a:lnTo>
                  <a:lnTo>
                    <a:pt x="2066072" y="577533"/>
                  </a:lnTo>
                  <a:lnTo>
                    <a:pt x="2074664" y="576898"/>
                  </a:lnTo>
                  <a:lnTo>
                    <a:pt x="2083256" y="576263"/>
                  </a:lnTo>
                  <a:close/>
                  <a:moveTo>
                    <a:pt x="1003300" y="490538"/>
                  </a:moveTo>
                  <a:lnTo>
                    <a:pt x="1013460" y="511810"/>
                  </a:lnTo>
                  <a:lnTo>
                    <a:pt x="1025842" y="536575"/>
                  </a:lnTo>
                  <a:lnTo>
                    <a:pt x="1039812" y="564198"/>
                  </a:lnTo>
                  <a:lnTo>
                    <a:pt x="1054417" y="592455"/>
                  </a:lnTo>
                  <a:lnTo>
                    <a:pt x="1069657" y="620395"/>
                  </a:lnTo>
                  <a:lnTo>
                    <a:pt x="1077277" y="633413"/>
                  </a:lnTo>
                  <a:lnTo>
                    <a:pt x="1084580" y="646113"/>
                  </a:lnTo>
                  <a:lnTo>
                    <a:pt x="1091565" y="657543"/>
                  </a:lnTo>
                  <a:lnTo>
                    <a:pt x="1098550" y="668338"/>
                  </a:lnTo>
                  <a:lnTo>
                    <a:pt x="1105217" y="677545"/>
                  </a:lnTo>
                  <a:lnTo>
                    <a:pt x="1111250" y="685483"/>
                  </a:lnTo>
                  <a:lnTo>
                    <a:pt x="1111250" y="648970"/>
                  </a:lnTo>
                  <a:lnTo>
                    <a:pt x="1111567" y="644525"/>
                  </a:lnTo>
                  <a:lnTo>
                    <a:pt x="1111885" y="640080"/>
                  </a:lnTo>
                  <a:lnTo>
                    <a:pt x="1113155" y="635635"/>
                  </a:lnTo>
                  <a:lnTo>
                    <a:pt x="1114107" y="631190"/>
                  </a:lnTo>
                  <a:lnTo>
                    <a:pt x="1116647" y="621983"/>
                  </a:lnTo>
                  <a:lnTo>
                    <a:pt x="1120140" y="613093"/>
                  </a:lnTo>
                  <a:lnTo>
                    <a:pt x="1123315" y="604838"/>
                  </a:lnTo>
                  <a:lnTo>
                    <a:pt x="1126490" y="596900"/>
                  </a:lnTo>
                  <a:lnTo>
                    <a:pt x="1128077" y="589598"/>
                  </a:lnTo>
                  <a:lnTo>
                    <a:pt x="1129030" y="586423"/>
                  </a:lnTo>
                  <a:lnTo>
                    <a:pt x="1129030" y="583248"/>
                  </a:lnTo>
                  <a:lnTo>
                    <a:pt x="1128712" y="580708"/>
                  </a:lnTo>
                  <a:lnTo>
                    <a:pt x="1128077" y="578168"/>
                  </a:lnTo>
                  <a:lnTo>
                    <a:pt x="1127125" y="575945"/>
                  </a:lnTo>
                  <a:lnTo>
                    <a:pt x="1125855" y="573723"/>
                  </a:lnTo>
                  <a:lnTo>
                    <a:pt x="1122997" y="569595"/>
                  </a:lnTo>
                  <a:lnTo>
                    <a:pt x="1119187" y="566103"/>
                  </a:lnTo>
                  <a:lnTo>
                    <a:pt x="1116012" y="561975"/>
                  </a:lnTo>
                  <a:lnTo>
                    <a:pt x="1114425" y="559753"/>
                  </a:lnTo>
                  <a:lnTo>
                    <a:pt x="1113155" y="557530"/>
                  </a:lnTo>
                  <a:lnTo>
                    <a:pt x="1111885" y="554990"/>
                  </a:lnTo>
                  <a:lnTo>
                    <a:pt x="1110932" y="552450"/>
                  </a:lnTo>
                  <a:lnTo>
                    <a:pt x="1109980" y="548958"/>
                  </a:lnTo>
                  <a:lnTo>
                    <a:pt x="1109980" y="545783"/>
                  </a:lnTo>
                  <a:lnTo>
                    <a:pt x="1109980" y="542290"/>
                  </a:lnTo>
                  <a:lnTo>
                    <a:pt x="1110615" y="539433"/>
                  </a:lnTo>
                  <a:lnTo>
                    <a:pt x="1111250" y="536893"/>
                  </a:lnTo>
                  <a:lnTo>
                    <a:pt x="1112202" y="534988"/>
                  </a:lnTo>
                  <a:lnTo>
                    <a:pt x="1113472" y="533083"/>
                  </a:lnTo>
                  <a:lnTo>
                    <a:pt x="1115060" y="531495"/>
                  </a:lnTo>
                  <a:lnTo>
                    <a:pt x="1116647" y="530225"/>
                  </a:lnTo>
                  <a:lnTo>
                    <a:pt x="1118870" y="529273"/>
                  </a:lnTo>
                  <a:lnTo>
                    <a:pt x="1122045" y="528320"/>
                  </a:lnTo>
                  <a:lnTo>
                    <a:pt x="1124902" y="528003"/>
                  </a:lnTo>
                  <a:lnTo>
                    <a:pt x="1131887" y="527368"/>
                  </a:lnTo>
                  <a:lnTo>
                    <a:pt x="1140777" y="527050"/>
                  </a:lnTo>
                  <a:lnTo>
                    <a:pt x="1150937" y="527050"/>
                  </a:lnTo>
                  <a:lnTo>
                    <a:pt x="1164590" y="527050"/>
                  </a:lnTo>
                  <a:lnTo>
                    <a:pt x="1175385" y="527050"/>
                  </a:lnTo>
                  <a:lnTo>
                    <a:pt x="1184275" y="527368"/>
                  </a:lnTo>
                  <a:lnTo>
                    <a:pt x="1191260" y="528003"/>
                  </a:lnTo>
                  <a:lnTo>
                    <a:pt x="1194117" y="528320"/>
                  </a:lnTo>
                  <a:lnTo>
                    <a:pt x="1196657" y="529273"/>
                  </a:lnTo>
                  <a:lnTo>
                    <a:pt x="1198880" y="530225"/>
                  </a:lnTo>
                  <a:lnTo>
                    <a:pt x="1200785" y="531495"/>
                  </a:lnTo>
                  <a:lnTo>
                    <a:pt x="1202372" y="533083"/>
                  </a:lnTo>
                  <a:lnTo>
                    <a:pt x="1203642" y="534988"/>
                  </a:lnTo>
                  <a:lnTo>
                    <a:pt x="1204595" y="536893"/>
                  </a:lnTo>
                  <a:lnTo>
                    <a:pt x="1205230" y="539433"/>
                  </a:lnTo>
                  <a:lnTo>
                    <a:pt x="1205547" y="542290"/>
                  </a:lnTo>
                  <a:lnTo>
                    <a:pt x="1205547" y="545783"/>
                  </a:lnTo>
                  <a:lnTo>
                    <a:pt x="1205547" y="548958"/>
                  </a:lnTo>
                  <a:lnTo>
                    <a:pt x="1204912" y="552450"/>
                  </a:lnTo>
                  <a:lnTo>
                    <a:pt x="1204277" y="554990"/>
                  </a:lnTo>
                  <a:lnTo>
                    <a:pt x="1202690" y="557530"/>
                  </a:lnTo>
                  <a:lnTo>
                    <a:pt x="1201420" y="559753"/>
                  </a:lnTo>
                  <a:lnTo>
                    <a:pt x="1199832" y="561975"/>
                  </a:lnTo>
                  <a:lnTo>
                    <a:pt x="1196340" y="566103"/>
                  </a:lnTo>
                  <a:lnTo>
                    <a:pt x="1193165" y="569595"/>
                  </a:lnTo>
                  <a:lnTo>
                    <a:pt x="1189672" y="573723"/>
                  </a:lnTo>
                  <a:lnTo>
                    <a:pt x="1188720" y="575945"/>
                  </a:lnTo>
                  <a:lnTo>
                    <a:pt x="1187767" y="578168"/>
                  </a:lnTo>
                  <a:lnTo>
                    <a:pt x="1187132" y="580708"/>
                  </a:lnTo>
                  <a:lnTo>
                    <a:pt x="1187132" y="583248"/>
                  </a:lnTo>
                  <a:lnTo>
                    <a:pt x="1187132" y="586423"/>
                  </a:lnTo>
                  <a:lnTo>
                    <a:pt x="1187767" y="589598"/>
                  </a:lnTo>
                  <a:lnTo>
                    <a:pt x="1189672" y="596900"/>
                  </a:lnTo>
                  <a:lnTo>
                    <a:pt x="1192212" y="604838"/>
                  </a:lnTo>
                  <a:lnTo>
                    <a:pt x="1195705" y="613093"/>
                  </a:lnTo>
                  <a:lnTo>
                    <a:pt x="1198880" y="621983"/>
                  </a:lnTo>
                  <a:lnTo>
                    <a:pt x="1201420" y="631190"/>
                  </a:lnTo>
                  <a:lnTo>
                    <a:pt x="1203007" y="635635"/>
                  </a:lnTo>
                  <a:lnTo>
                    <a:pt x="1203642" y="640080"/>
                  </a:lnTo>
                  <a:lnTo>
                    <a:pt x="1204277" y="644525"/>
                  </a:lnTo>
                  <a:lnTo>
                    <a:pt x="1204595" y="648970"/>
                  </a:lnTo>
                  <a:lnTo>
                    <a:pt x="1204595" y="685483"/>
                  </a:lnTo>
                  <a:lnTo>
                    <a:pt x="1210310" y="677863"/>
                  </a:lnTo>
                  <a:lnTo>
                    <a:pt x="1216977" y="668655"/>
                  </a:lnTo>
                  <a:lnTo>
                    <a:pt x="1223645" y="658178"/>
                  </a:lnTo>
                  <a:lnTo>
                    <a:pt x="1230630" y="646748"/>
                  </a:lnTo>
                  <a:lnTo>
                    <a:pt x="1237932" y="634683"/>
                  </a:lnTo>
                  <a:lnTo>
                    <a:pt x="1245552" y="621665"/>
                  </a:lnTo>
                  <a:lnTo>
                    <a:pt x="1260157" y="594360"/>
                  </a:lnTo>
                  <a:lnTo>
                    <a:pt x="1275080" y="566738"/>
                  </a:lnTo>
                  <a:lnTo>
                    <a:pt x="1288732" y="539750"/>
                  </a:lnTo>
                  <a:lnTo>
                    <a:pt x="1300797" y="514668"/>
                  </a:lnTo>
                  <a:lnTo>
                    <a:pt x="1311592" y="493395"/>
                  </a:lnTo>
                  <a:lnTo>
                    <a:pt x="1324927" y="497523"/>
                  </a:lnTo>
                  <a:lnTo>
                    <a:pt x="1338262" y="501015"/>
                  </a:lnTo>
                  <a:lnTo>
                    <a:pt x="1350645" y="505460"/>
                  </a:lnTo>
                  <a:lnTo>
                    <a:pt x="1362710" y="509905"/>
                  </a:lnTo>
                  <a:lnTo>
                    <a:pt x="1373822" y="514350"/>
                  </a:lnTo>
                  <a:lnTo>
                    <a:pt x="1384300" y="519113"/>
                  </a:lnTo>
                  <a:lnTo>
                    <a:pt x="1394460" y="523875"/>
                  </a:lnTo>
                  <a:lnTo>
                    <a:pt x="1403985" y="528955"/>
                  </a:lnTo>
                  <a:lnTo>
                    <a:pt x="1413192" y="533718"/>
                  </a:lnTo>
                  <a:lnTo>
                    <a:pt x="1421447" y="538480"/>
                  </a:lnTo>
                  <a:lnTo>
                    <a:pt x="1429385" y="543560"/>
                  </a:lnTo>
                  <a:lnTo>
                    <a:pt x="1436687" y="548323"/>
                  </a:lnTo>
                  <a:lnTo>
                    <a:pt x="1443672" y="553403"/>
                  </a:lnTo>
                  <a:lnTo>
                    <a:pt x="1450022" y="558165"/>
                  </a:lnTo>
                  <a:lnTo>
                    <a:pt x="1456055" y="563245"/>
                  </a:lnTo>
                  <a:lnTo>
                    <a:pt x="1461452" y="568008"/>
                  </a:lnTo>
                  <a:lnTo>
                    <a:pt x="1470977" y="576580"/>
                  </a:lnTo>
                  <a:lnTo>
                    <a:pt x="1479232" y="585153"/>
                  </a:lnTo>
                  <a:lnTo>
                    <a:pt x="1485582" y="593090"/>
                  </a:lnTo>
                  <a:lnTo>
                    <a:pt x="1490662" y="599758"/>
                  </a:lnTo>
                  <a:lnTo>
                    <a:pt x="1494155" y="604838"/>
                  </a:lnTo>
                  <a:lnTo>
                    <a:pt x="1497012" y="609283"/>
                  </a:lnTo>
                  <a:lnTo>
                    <a:pt x="1498600" y="612458"/>
                  </a:lnTo>
                  <a:lnTo>
                    <a:pt x="1498600" y="846138"/>
                  </a:lnTo>
                  <a:lnTo>
                    <a:pt x="1150937" y="846138"/>
                  </a:lnTo>
                  <a:lnTo>
                    <a:pt x="803275" y="846138"/>
                  </a:lnTo>
                  <a:lnTo>
                    <a:pt x="803275" y="612458"/>
                  </a:lnTo>
                  <a:lnTo>
                    <a:pt x="805498" y="608965"/>
                  </a:lnTo>
                  <a:lnTo>
                    <a:pt x="808673" y="604520"/>
                  </a:lnTo>
                  <a:lnTo>
                    <a:pt x="812483" y="598805"/>
                  </a:lnTo>
                  <a:lnTo>
                    <a:pt x="818515" y="591820"/>
                  </a:lnTo>
                  <a:lnTo>
                    <a:pt x="825500" y="584200"/>
                  </a:lnTo>
                  <a:lnTo>
                    <a:pt x="834390" y="575310"/>
                  </a:lnTo>
                  <a:lnTo>
                    <a:pt x="844550" y="566103"/>
                  </a:lnTo>
                  <a:lnTo>
                    <a:pt x="850582" y="561023"/>
                  </a:lnTo>
                  <a:lnTo>
                    <a:pt x="856932" y="555943"/>
                  </a:lnTo>
                  <a:lnTo>
                    <a:pt x="863917" y="550863"/>
                  </a:lnTo>
                  <a:lnTo>
                    <a:pt x="871220" y="546100"/>
                  </a:lnTo>
                  <a:lnTo>
                    <a:pt x="879157" y="541020"/>
                  </a:lnTo>
                  <a:lnTo>
                    <a:pt x="887412" y="535940"/>
                  </a:lnTo>
                  <a:lnTo>
                    <a:pt x="896620" y="530543"/>
                  </a:lnTo>
                  <a:lnTo>
                    <a:pt x="905827" y="525780"/>
                  </a:lnTo>
                  <a:lnTo>
                    <a:pt x="916305" y="520700"/>
                  </a:lnTo>
                  <a:lnTo>
                    <a:pt x="926465" y="515938"/>
                  </a:lnTo>
                  <a:lnTo>
                    <a:pt x="937895" y="511493"/>
                  </a:lnTo>
                  <a:lnTo>
                    <a:pt x="949642" y="506730"/>
                  </a:lnTo>
                  <a:lnTo>
                    <a:pt x="962342" y="502285"/>
                  </a:lnTo>
                  <a:lnTo>
                    <a:pt x="975042" y="498158"/>
                  </a:lnTo>
                  <a:lnTo>
                    <a:pt x="988695" y="494030"/>
                  </a:lnTo>
                  <a:lnTo>
                    <a:pt x="1003300" y="490538"/>
                  </a:lnTo>
                  <a:close/>
                  <a:moveTo>
                    <a:pt x="1142381" y="0"/>
                  </a:moveTo>
                  <a:lnTo>
                    <a:pt x="1150622" y="0"/>
                  </a:lnTo>
                  <a:lnTo>
                    <a:pt x="1159180" y="0"/>
                  </a:lnTo>
                  <a:lnTo>
                    <a:pt x="1167421" y="634"/>
                  </a:lnTo>
                  <a:lnTo>
                    <a:pt x="1175663" y="1902"/>
                  </a:lnTo>
                  <a:lnTo>
                    <a:pt x="1183904" y="3171"/>
                  </a:lnTo>
                  <a:lnTo>
                    <a:pt x="1192462" y="5073"/>
                  </a:lnTo>
                  <a:lnTo>
                    <a:pt x="1200386" y="7293"/>
                  </a:lnTo>
                  <a:lnTo>
                    <a:pt x="1208628" y="9830"/>
                  </a:lnTo>
                  <a:lnTo>
                    <a:pt x="1216235" y="12683"/>
                  </a:lnTo>
                  <a:lnTo>
                    <a:pt x="1224476" y="16489"/>
                  </a:lnTo>
                  <a:lnTo>
                    <a:pt x="1232083" y="20294"/>
                  </a:lnTo>
                  <a:lnTo>
                    <a:pt x="1239374" y="24733"/>
                  </a:lnTo>
                  <a:lnTo>
                    <a:pt x="1246664" y="29489"/>
                  </a:lnTo>
                  <a:lnTo>
                    <a:pt x="1254271" y="34563"/>
                  </a:lnTo>
                  <a:lnTo>
                    <a:pt x="1261245" y="39954"/>
                  </a:lnTo>
                  <a:lnTo>
                    <a:pt x="1267901" y="45978"/>
                  </a:lnTo>
                  <a:lnTo>
                    <a:pt x="1274557" y="52320"/>
                  </a:lnTo>
                  <a:lnTo>
                    <a:pt x="1280580" y="58979"/>
                  </a:lnTo>
                  <a:lnTo>
                    <a:pt x="1286602" y="66272"/>
                  </a:lnTo>
                  <a:lnTo>
                    <a:pt x="1291991" y="73565"/>
                  </a:lnTo>
                  <a:lnTo>
                    <a:pt x="1297696" y="81810"/>
                  </a:lnTo>
                  <a:lnTo>
                    <a:pt x="1302768" y="89737"/>
                  </a:lnTo>
                  <a:lnTo>
                    <a:pt x="1307205" y="98616"/>
                  </a:lnTo>
                  <a:lnTo>
                    <a:pt x="1311643" y="107494"/>
                  </a:lnTo>
                  <a:lnTo>
                    <a:pt x="1315763" y="117007"/>
                  </a:lnTo>
                  <a:lnTo>
                    <a:pt x="1319250" y="126837"/>
                  </a:lnTo>
                  <a:lnTo>
                    <a:pt x="1322420" y="137301"/>
                  </a:lnTo>
                  <a:lnTo>
                    <a:pt x="1324955" y="148082"/>
                  </a:lnTo>
                  <a:lnTo>
                    <a:pt x="1327491" y="158864"/>
                  </a:lnTo>
                  <a:lnTo>
                    <a:pt x="1328759" y="170279"/>
                  </a:lnTo>
                  <a:lnTo>
                    <a:pt x="1330344" y="182329"/>
                  </a:lnTo>
                  <a:lnTo>
                    <a:pt x="1330978" y="194695"/>
                  </a:lnTo>
                  <a:lnTo>
                    <a:pt x="1331612" y="207379"/>
                  </a:lnTo>
                  <a:lnTo>
                    <a:pt x="1330978" y="216575"/>
                  </a:lnTo>
                  <a:lnTo>
                    <a:pt x="1331612" y="215940"/>
                  </a:lnTo>
                  <a:lnTo>
                    <a:pt x="1333197" y="216575"/>
                  </a:lnTo>
                  <a:lnTo>
                    <a:pt x="1335099" y="217209"/>
                  </a:lnTo>
                  <a:lnTo>
                    <a:pt x="1336683" y="218794"/>
                  </a:lnTo>
                  <a:lnTo>
                    <a:pt x="1337951" y="221014"/>
                  </a:lnTo>
                  <a:lnTo>
                    <a:pt x="1338902" y="223234"/>
                  </a:lnTo>
                  <a:lnTo>
                    <a:pt x="1339853" y="226087"/>
                  </a:lnTo>
                  <a:lnTo>
                    <a:pt x="1340170" y="229258"/>
                  </a:lnTo>
                  <a:lnTo>
                    <a:pt x="1341121" y="233063"/>
                  </a:lnTo>
                  <a:lnTo>
                    <a:pt x="1341438" y="240991"/>
                  </a:lnTo>
                  <a:lnTo>
                    <a:pt x="1340804" y="250187"/>
                  </a:lnTo>
                  <a:lnTo>
                    <a:pt x="1339853" y="260333"/>
                  </a:lnTo>
                  <a:lnTo>
                    <a:pt x="1337951" y="270163"/>
                  </a:lnTo>
                  <a:lnTo>
                    <a:pt x="1335732" y="280627"/>
                  </a:lnTo>
                  <a:lnTo>
                    <a:pt x="1333197" y="290140"/>
                  </a:lnTo>
                  <a:lnTo>
                    <a:pt x="1330344" y="299336"/>
                  </a:lnTo>
                  <a:lnTo>
                    <a:pt x="1327174" y="307263"/>
                  </a:lnTo>
                  <a:lnTo>
                    <a:pt x="1325272" y="311068"/>
                  </a:lnTo>
                  <a:lnTo>
                    <a:pt x="1323371" y="314556"/>
                  </a:lnTo>
                  <a:lnTo>
                    <a:pt x="1321469" y="317410"/>
                  </a:lnTo>
                  <a:lnTo>
                    <a:pt x="1319567" y="319947"/>
                  </a:lnTo>
                  <a:lnTo>
                    <a:pt x="1317348" y="321850"/>
                  </a:lnTo>
                  <a:lnTo>
                    <a:pt x="1315763" y="323118"/>
                  </a:lnTo>
                  <a:lnTo>
                    <a:pt x="1313545" y="324069"/>
                  </a:lnTo>
                  <a:lnTo>
                    <a:pt x="1311326" y="324386"/>
                  </a:lnTo>
                  <a:lnTo>
                    <a:pt x="1311009" y="324386"/>
                  </a:lnTo>
                  <a:lnTo>
                    <a:pt x="1304669" y="341827"/>
                  </a:lnTo>
                  <a:lnTo>
                    <a:pt x="1297379" y="358632"/>
                  </a:lnTo>
                  <a:lnTo>
                    <a:pt x="1289455" y="374804"/>
                  </a:lnTo>
                  <a:lnTo>
                    <a:pt x="1281531" y="390659"/>
                  </a:lnTo>
                  <a:lnTo>
                    <a:pt x="1272338" y="405245"/>
                  </a:lnTo>
                  <a:lnTo>
                    <a:pt x="1267901" y="412855"/>
                  </a:lnTo>
                  <a:lnTo>
                    <a:pt x="1262512" y="419832"/>
                  </a:lnTo>
                  <a:lnTo>
                    <a:pt x="1257758" y="426490"/>
                  </a:lnTo>
                  <a:lnTo>
                    <a:pt x="1252686" y="432515"/>
                  </a:lnTo>
                  <a:lnTo>
                    <a:pt x="1247932" y="438857"/>
                  </a:lnTo>
                  <a:lnTo>
                    <a:pt x="1242543" y="444882"/>
                  </a:lnTo>
                  <a:lnTo>
                    <a:pt x="1237155" y="450590"/>
                  </a:lnTo>
                  <a:lnTo>
                    <a:pt x="1231766" y="455980"/>
                  </a:lnTo>
                  <a:lnTo>
                    <a:pt x="1226061" y="461054"/>
                  </a:lnTo>
                  <a:lnTo>
                    <a:pt x="1220672" y="465810"/>
                  </a:lnTo>
                  <a:lnTo>
                    <a:pt x="1215284" y="470249"/>
                  </a:lnTo>
                  <a:lnTo>
                    <a:pt x="1209578" y="474372"/>
                  </a:lnTo>
                  <a:lnTo>
                    <a:pt x="1203873" y="478177"/>
                  </a:lnTo>
                  <a:lnTo>
                    <a:pt x="1197851" y="481665"/>
                  </a:lnTo>
                  <a:lnTo>
                    <a:pt x="1191828" y="484519"/>
                  </a:lnTo>
                  <a:lnTo>
                    <a:pt x="1186440" y="487372"/>
                  </a:lnTo>
                  <a:lnTo>
                    <a:pt x="1180417" y="489592"/>
                  </a:lnTo>
                  <a:lnTo>
                    <a:pt x="1174712" y="491495"/>
                  </a:lnTo>
                  <a:lnTo>
                    <a:pt x="1168372" y="493080"/>
                  </a:lnTo>
                  <a:lnTo>
                    <a:pt x="1162667" y="494031"/>
                  </a:lnTo>
                  <a:lnTo>
                    <a:pt x="1156644" y="494983"/>
                  </a:lnTo>
                  <a:lnTo>
                    <a:pt x="1150622" y="495300"/>
                  </a:lnTo>
                  <a:lnTo>
                    <a:pt x="1144917" y="494983"/>
                  </a:lnTo>
                  <a:lnTo>
                    <a:pt x="1138894" y="494031"/>
                  </a:lnTo>
                  <a:lnTo>
                    <a:pt x="1133189" y="493080"/>
                  </a:lnTo>
                  <a:lnTo>
                    <a:pt x="1126849" y="491495"/>
                  </a:lnTo>
                  <a:lnTo>
                    <a:pt x="1120827" y="489592"/>
                  </a:lnTo>
                  <a:lnTo>
                    <a:pt x="1115121" y="487372"/>
                  </a:lnTo>
                  <a:lnTo>
                    <a:pt x="1109099" y="484519"/>
                  </a:lnTo>
                  <a:lnTo>
                    <a:pt x="1103710" y="481665"/>
                  </a:lnTo>
                  <a:lnTo>
                    <a:pt x="1097688" y="478177"/>
                  </a:lnTo>
                  <a:lnTo>
                    <a:pt x="1091983" y="474372"/>
                  </a:lnTo>
                  <a:lnTo>
                    <a:pt x="1086277" y="470249"/>
                  </a:lnTo>
                  <a:lnTo>
                    <a:pt x="1080572" y="465810"/>
                  </a:lnTo>
                  <a:lnTo>
                    <a:pt x="1074866" y="461054"/>
                  </a:lnTo>
                  <a:lnTo>
                    <a:pt x="1069478" y="455980"/>
                  </a:lnTo>
                  <a:lnTo>
                    <a:pt x="1064089" y="450272"/>
                  </a:lnTo>
                  <a:lnTo>
                    <a:pt x="1058701" y="444882"/>
                  </a:lnTo>
                  <a:lnTo>
                    <a:pt x="1053629" y="438857"/>
                  </a:lnTo>
                  <a:lnTo>
                    <a:pt x="1048558" y="432515"/>
                  </a:lnTo>
                  <a:lnTo>
                    <a:pt x="1043486" y="425856"/>
                  </a:lnTo>
                  <a:lnTo>
                    <a:pt x="1038415" y="419514"/>
                  </a:lnTo>
                  <a:lnTo>
                    <a:pt x="1033660" y="412538"/>
                  </a:lnTo>
                  <a:lnTo>
                    <a:pt x="1028906" y="404928"/>
                  </a:lnTo>
                  <a:lnTo>
                    <a:pt x="1020030" y="390342"/>
                  </a:lnTo>
                  <a:lnTo>
                    <a:pt x="1011472" y="374487"/>
                  </a:lnTo>
                  <a:lnTo>
                    <a:pt x="1003865" y="357998"/>
                  </a:lnTo>
                  <a:lnTo>
                    <a:pt x="996892" y="340875"/>
                  </a:lnTo>
                  <a:lnTo>
                    <a:pt x="990552" y="323752"/>
                  </a:lnTo>
                  <a:lnTo>
                    <a:pt x="988333" y="322801"/>
                  </a:lnTo>
                  <a:lnTo>
                    <a:pt x="986432" y="321850"/>
                  </a:lnTo>
                  <a:lnTo>
                    <a:pt x="984213" y="320264"/>
                  </a:lnTo>
                  <a:lnTo>
                    <a:pt x="982628" y="318045"/>
                  </a:lnTo>
                  <a:lnTo>
                    <a:pt x="980726" y="315508"/>
                  </a:lnTo>
                  <a:lnTo>
                    <a:pt x="978507" y="312971"/>
                  </a:lnTo>
                  <a:lnTo>
                    <a:pt x="975021" y="305995"/>
                  </a:lnTo>
                  <a:lnTo>
                    <a:pt x="971851" y="298068"/>
                  </a:lnTo>
                  <a:lnTo>
                    <a:pt x="969315" y="289506"/>
                  </a:lnTo>
                  <a:lnTo>
                    <a:pt x="966779" y="280310"/>
                  </a:lnTo>
                  <a:lnTo>
                    <a:pt x="964878" y="270480"/>
                  </a:lnTo>
                  <a:lnTo>
                    <a:pt x="963293" y="260968"/>
                  </a:lnTo>
                  <a:lnTo>
                    <a:pt x="962342" y="251455"/>
                  </a:lnTo>
                  <a:lnTo>
                    <a:pt x="962025" y="242576"/>
                  </a:lnTo>
                  <a:lnTo>
                    <a:pt x="962342" y="234966"/>
                  </a:lnTo>
                  <a:lnTo>
                    <a:pt x="962976" y="227990"/>
                  </a:lnTo>
                  <a:lnTo>
                    <a:pt x="963610" y="224819"/>
                  </a:lnTo>
                  <a:lnTo>
                    <a:pt x="964878" y="222599"/>
                  </a:lnTo>
                  <a:lnTo>
                    <a:pt x="965829" y="220380"/>
                  </a:lnTo>
                  <a:lnTo>
                    <a:pt x="967096" y="218794"/>
                  </a:lnTo>
                  <a:lnTo>
                    <a:pt x="968998" y="217526"/>
                  </a:lnTo>
                  <a:lnTo>
                    <a:pt x="970266" y="217209"/>
                  </a:lnTo>
                  <a:lnTo>
                    <a:pt x="970266" y="207379"/>
                  </a:lnTo>
                  <a:lnTo>
                    <a:pt x="970266" y="194695"/>
                  </a:lnTo>
                  <a:lnTo>
                    <a:pt x="971217" y="182329"/>
                  </a:lnTo>
                  <a:lnTo>
                    <a:pt x="972485" y="170279"/>
                  </a:lnTo>
                  <a:lnTo>
                    <a:pt x="974387" y="158864"/>
                  </a:lnTo>
                  <a:lnTo>
                    <a:pt x="976606" y="148082"/>
                  </a:lnTo>
                  <a:lnTo>
                    <a:pt x="979141" y="137301"/>
                  </a:lnTo>
                  <a:lnTo>
                    <a:pt x="982628" y="126837"/>
                  </a:lnTo>
                  <a:lnTo>
                    <a:pt x="985798" y="117007"/>
                  </a:lnTo>
                  <a:lnTo>
                    <a:pt x="989918" y="107494"/>
                  </a:lnTo>
                  <a:lnTo>
                    <a:pt x="994356" y="98616"/>
                  </a:lnTo>
                  <a:lnTo>
                    <a:pt x="999110" y="89737"/>
                  </a:lnTo>
                  <a:lnTo>
                    <a:pt x="1003865" y="81810"/>
                  </a:lnTo>
                  <a:lnTo>
                    <a:pt x="1009253" y="73565"/>
                  </a:lnTo>
                  <a:lnTo>
                    <a:pt x="1014959" y="66272"/>
                  </a:lnTo>
                  <a:lnTo>
                    <a:pt x="1021298" y="58979"/>
                  </a:lnTo>
                  <a:lnTo>
                    <a:pt x="1027321" y="52320"/>
                  </a:lnTo>
                  <a:lnTo>
                    <a:pt x="1033660" y="45978"/>
                  </a:lnTo>
                  <a:lnTo>
                    <a:pt x="1040633" y="39954"/>
                  </a:lnTo>
                  <a:lnTo>
                    <a:pt x="1047607" y="34563"/>
                  </a:lnTo>
                  <a:lnTo>
                    <a:pt x="1054580" y="29489"/>
                  </a:lnTo>
                  <a:lnTo>
                    <a:pt x="1061870" y="24733"/>
                  </a:lnTo>
                  <a:lnTo>
                    <a:pt x="1069795" y="20294"/>
                  </a:lnTo>
                  <a:lnTo>
                    <a:pt x="1077402" y="16489"/>
                  </a:lnTo>
                  <a:lnTo>
                    <a:pt x="1085326" y="12683"/>
                  </a:lnTo>
                  <a:lnTo>
                    <a:pt x="1092934" y="9830"/>
                  </a:lnTo>
                  <a:lnTo>
                    <a:pt x="1101175" y="7293"/>
                  </a:lnTo>
                  <a:lnTo>
                    <a:pt x="1109099" y="5073"/>
                  </a:lnTo>
                  <a:lnTo>
                    <a:pt x="1117657" y="3171"/>
                  </a:lnTo>
                  <a:lnTo>
                    <a:pt x="1125581" y="1902"/>
                  </a:lnTo>
                  <a:lnTo>
                    <a:pt x="1134140" y="634"/>
                  </a:lnTo>
                  <a:lnTo>
                    <a:pt x="1142381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kumimoji="0" lang="zh-CN" altLang="en-US" dirty="0">
                <a:solidFill>
                  <a:srgbClr val="FFFFFF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32" name="组合 71">
            <a:extLst/>
          </p:cNvPr>
          <p:cNvGrpSpPr/>
          <p:nvPr/>
        </p:nvGrpSpPr>
        <p:grpSpPr>
          <a:xfrm>
            <a:off x="6956220" y="3917617"/>
            <a:ext cx="576000" cy="576000"/>
            <a:chOff x="4535568" y="3787270"/>
            <a:chExt cx="720000" cy="720000"/>
          </a:xfrm>
          <a:solidFill>
            <a:srgbClr val="EF53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MH_Title_1">
              <a:extLst/>
            </p:cNvPr>
            <p:cNvSpPr/>
            <p:nvPr/>
          </p:nvSpPr>
          <p:spPr>
            <a:xfrm>
              <a:off x="4535568" y="3787270"/>
              <a:ext cx="720000" cy="720000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zh-CN" sz="2700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4" name="KSO_Shape">
              <a:extLst/>
            </p:cNvPr>
            <p:cNvSpPr>
              <a:spLocks/>
            </p:cNvSpPr>
            <p:nvPr/>
          </p:nvSpPr>
          <p:spPr bwMode="auto">
            <a:xfrm>
              <a:off x="4633509" y="3913270"/>
              <a:ext cx="504000" cy="468000"/>
            </a:xfrm>
            <a:custGeom>
              <a:avLst/>
              <a:gdLst>
                <a:gd name="T0" fmla="*/ 1555232 w 2741613"/>
                <a:gd name="T1" fmla="*/ 1766302 h 2557463"/>
                <a:gd name="T2" fmla="*/ 1500877 w 2741613"/>
                <a:gd name="T3" fmla="*/ 1732308 h 2557463"/>
                <a:gd name="T4" fmla="*/ 410527 w 2741613"/>
                <a:gd name="T5" fmla="*/ 1777780 h 2557463"/>
                <a:gd name="T6" fmla="*/ 294306 w 2741613"/>
                <a:gd name="T7" fmla="*/ 1747980 h 2557463"/>
                <a:gd name="T8" fmla="*/ 1473436 w 2741613"/>
                <a:gd name="T9" fmla="*/ 1657260 h 2557463"/>
                <a:gd name="T10" fmla="*/ 1387009 w 2741613"/>
                <a:gd name="T11" fmla="*/ 1662603 h 2557463"/>
                <a:gd name="T12" fmla="*/ 511578 w 2741613"/>
                <a:gd name="T13" fmla="*/ 1682417 h 2557463"/>
                <a:gd name="T14" fmla="*/ 414761 w 2741613"/>
                <a:gd name="T15" fmla="*/ 1659264 h 2557463"/>
                <a:gd name="T16" fmla="*/ 1116006 w 2741613"/>
                <a:gd name="T17" fmla="*/ 1639146 h 2557463"/>
                <a:gd name="T18" fmla="*/ 1025639 w 2741613"/>
                <a:gd name="T19" fmla="*/ 1606463 h 2557463"/>
                <a:gd name="T20" fmla="*/ 902419 w 2741613"/>
                <a:gd name="T21" fmla="*/ 1619000 h 2557463"/>
                <a:gd name="T22" fmla="*/ 844427 w 2741613"/>
                <a:gd name="T23" fmla="*/ 1606240 h 2557463"/>
                <a:gd name="T24" fmla="*/ 445447 w 2741613"/>
                <a:gd name="T25" fmla="*/ 1163753 h 2557463"/>
                <a:gd name="T26" fmla="*/ 787487 w 2741613"/>
                <a:gd name="T27" fmla="*/ 791326 h 2557463"/>
                <a:gd name="T28" fmla="*/ 436007 w 2741613"/>
                <a:gd name="T29" fmla="*/ 849224 h 2557463"/>
                <a:gd name="T30" fmla="*/ 288609 w 2741613"/>
                <a:gd name="T31" fmla="*/ 1698536 h 2557463"/>
                <a:gd name="T32" fmla="*/ 48617 w 2741613"/>
                <a:gd name="T33" fmla="*/ 1149773 h 2557463"/>
                <a:gd name="T34" fmla="*/ 9281 w 2741613"/>
                <a:gd name="T35" fmla="*/ 859603 h 2557463"/>
                <a:gd name="T36" fmla="*/ 145851 w 2741613"/>
                <a:gd name="T37" fmla="*/ 699059 h 2557463"/>
                <a:gd name="T38" fmla="*/ 1592699 w 2741613"/>
                <a:gd name="T39" fmla="*/ 734392 h 2557463"/>
                <a:gd name="T40" fmla="*/ 1871083 w 2741613"/>
                <a:gd name="T41" fmla="*/ 787391 h 2557463"/>
                <a:gd name="T42" fmla="*/ 1890905 w 2741613"/>
                <a:gd name="T43" fmla="*/ 1065196 h 2557463"/>
                <a:gd name="T44" fmla="*/ 1812940 w 2741613"/>
                <a:gd name="T45" fmla="*/ 1357575 h 2557463"/>
                <a:gd name="T46" fmla="*/ 1457031 w 2741613"/>
                <a:gd name="T47" fmla="*/ 968693 h 2557463"/>
                <a:gd name="T48" fmla="*/ 1541163 w 2741613"/>
                <a:gd name="T49" fmla="*/ 700164 h 2557463"/>
                <a:gd name="T50" fmla="*/ 1241834 w 2741613"/>
                <a:gd name="T51" fmla="*/ 723340 h 2557463"/>
                <a:gd name="T52" fmla="*/ 1102527 w 2741613"/>
                <a:gd name="T53" fmla="*/ 893083 h 2557463"/>
                <a:gd name="T54" fmla="*/ 798746 w 2741613"/>
                <a:gd name="T55" fmla="*/ 901471 h 2557463"/>
                <a:gd name="T56" fmla="*/ 624337 w 2741613"/>
                <a:gd name="T57" fmla="*/ 850924 h 2557463"/>
                <a:gd name="T58" fmla="*/ 750839 w 2741613"/>
                <a:gd name="T59" fmla="*/ 677208 h 2557463"/>
                <a:gd name="T60" fmla="*/ 1062788 w 2741613"/>
                <a:gd name="T61" fmla="*/ 640566 h 2557463"/>
                <a:gd name="T62" fmla="*/ 137222 w 2741613"/>
                <a:gd name="T63" fmla="*/ 399417 h 2557463"/>
                <a:gd name="T64" fmla="*/ 292755 w 2741613"/>
                <a:gd name="T65" fmla="*/ 345682 h 2557463"/>
                <a:gd name="T66" fmla="*/ 334009 w 2741613"/>
                <a:gd name="T67" fmla="*/ 437452 h 2557463"/>
                <a:gd name="T68" fmla="*/ 372176 w 2741613"/>
                <a:gd name="T69" fmla="*/ 447403 h 2557463"/>
                <a:gd name="T70" fmla="*/ 362248 w 2741613"/>
                <a:gd name="T71" fmla="*/ 593130 h 2557463"/>
                <a:gd name="T72" fmla="*/ 240028 w 2741613"/>
                <a:gd name="T73" fmla="*/ 702591 h 2557463"/>
                <a:gd name="T74" fmla="*/ 122440 w 2741613"/>
                <a:gd name="T75" fmla="*/ 567478 h 2557463"/>
                <a:gd name="T76" fmla="*/ 107439 w 2741613"/>
                <a:gd name="T77" fmla="*/ 480131 h 2557463"/>
                <a:gd name="T78" fmla="*/ 170093 w 2741613"/>
                <a:gd name="T79" fmla="*/ 347893 h 2557463"/>
                <a:gd name="T80" fmla="*/ 1776846 w 2741613"/>
                <a:gd name="T81" fmla="*/ 366247 h 2557463"/>
                <a:gd name="T82" fmla="*/ 1798449 w 2741613"/>
                <a:gd name="T83" fmla="*/ 502465 h 2557463"/>
                <a:gd name="T84" fmla="*/ 1760093 w 2741613"/>
                <a:gd name="T85" fmla="*/ 621435 h 2557463"/>
                <a:gd name="T86" fmla="*/ 1630031 w 2741613"/>
                <a:gd name="T87" fmla="*/ 697505 h 2557463"/>
                <a:gd name="T88" fmla="*/ 1535902 w 2741613"/>
                <a:gd name="T89" fmla="*/ 561508 h 2557463"/>
                <a:gd name="T90" fmla="*/ 1552215 w 2741613"/>
                <a:gd name="T91" fmla="*/ 453594 h 2557463"/>
                <a:gd name="T92" fmla="*/ 1541854 w 2741613"/>
                <a:gd name="T93" fmla="*/ 422193 h 2557463"/>
                <a:gd name="T94" fmla="*/ 1010412 w 2741613"/>
                <a:gd name="T95" fmla="*/ 326683 h 2557463"/>
                <a:gd name="T96" fmla="*/ 1058285 w 2741613"/>
                <a:gd name="T97" fmla="*/ 408958 h 2557463"/>
                <a:gd name="T98" fmla="*/ 1092921 w 2741613"/>
                <a:gd name="T99" fmla="*/ 435649 h 2557463"/>
                <a:gd name="T100" fmla="*/ 1092260 w 2741613"/>
                <a:gd name="T101" fmla="*/ 528071 h 2557463"/>
                <a:gd name="T102" fmla="*/ 1006661 w 2741613"/>
                <a:gd name="T103" fmla="*/ 635492 h 2557463"/>
                <a:gd name="T104" fmla="*/ 893265 w 2741613"/>
                <a:gd name="T105" fmla="*/ 569098 h 2557463"/>
                <a:gd name="T106" fmla="*/ 861497 w 2741613"/>
                <a:gd name="T107" fmla="*/ 458589 h 2557463"/>
                <a:gd name="T108" fmla="*/ 868115 w 2741613"/>
                <a:gd name="T109" fmla="*/ 376093 h 2557463"/>
                <a:gd name="T110" fmla="*/ 514509 w 2741613"/>
                <a:gd name="T111" fmla="*/ 219583 h 2557463"/>
                <a:gd name="T112" fmla="*/ 515613 w 2741613"/>
                <a:gd name="T113" fmla="*/ 155869 h 2557463"/>
                <a:gd name="T114" fmla="*/ 520248 w 2741613"/>
                <a:gd name="T115" fmla="*/ 152562 h 2557463"/>
                <a:gd name="T116" fmla="*/ 791747 w 2741613"/>
                <a:gd name="T117" fmla="*/ 99650 h 2557463"/>
                <a:gd name="T118" fmla="*/ 848917 w 2741613"/>
                <a:gd name="T119" fmla="*/ 59085 h 2557463"/>
                <a:gd name="T120" fmla="*/ 813158 w 2741613"/>
                <a:gd name="T121" fmla="*/ 292558 h 2557463"/>
                <a:gd name="T122" fmla="*/ 481620 w 2741613"/>
                <a:gd name="T123" fmla="*/ 286605 h 2557463"/>
                <a:gd name="T124" fmla="*/ 458664 w 2741613"/>
                <a:gd name="T125" fmla="*/ 50267 h 25574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41613" h="2557463">
                  <a:moveTo>
                    <a:pt x="2199444" y="2463800"/>
                  </a:moveTo>
                  <a:lnTo>
                    <a:pt x="2327275" y="2463800"/>
                  </a:lnTo>
                  <a:lnTo>
                    <a:pt x="2325367" y="2467928"/>
                  </a:lnTo>
                  <a:lnTo>
                    <a:pt x="2325685" y="2470150"/>
                  </a:lnTo>
                  <a:lnTo>
                    <a:pt x="2326003" y="2473325"/>
                  </a:lnTo>
                  <a:lnTo>
                    <a:pt x="2326321" y="2477770"/>
                  </a:lnTo>
                  <a:lnTo>
                    <a:pt x="2326321" y="2483803"/>
                  </a:lnTo>
                  <a:lnTo>
                    <a:pt x="2325685" y="2492058"/>
                  </a:lnTo>
                  <a:lnTo>
                    <a:pt x="2323777" y="2502218"/>
                  </a:lnTo>
                  <a:lnTo>
                    <a:pt x="2321233" y="2514283"/>
                  </a:lnTo>
                  <a:lnTo>
                    <a:pt x="2319326" y="2515235"/>
                  </a:lnTo>
                  <a:lnTo>
                    <a:pt x="2316464" y="2515870"/>
                  </a:lnTo>
                  <a:lnTo>
                    <a:pt x="2308514" y="2516505"/>
                  </a:lnTo>
                  <a:lnTo>
                    <a:pt x="2293568" y="2517140"/>
                  </a:lnTo>
                  <a:lnTo>
                    <a:pt x="2292614" y="2517140"/>
                  </a:lnTo>
                  <a:lnTo>
                    <a:pt x="2292296" y="2516823"/>
                  </a:lnTo>
                  <a:lnTo>
                    <a:pt x="2291024" y="2515235"/>
                  </a:lnTo>
                  <a:lnTo>
                    <a:pt x="2290388" y="2513965"/>
                  </a:lnTo>
                  <a:lnTo>
                    <a:pt x="2289435" y="2512060"/>
                  </a:lnTo>
                  <a:lnTo>
                    <a:pt x="2288799" y="2511425"/>
                  </a:lnTo>
                  <a:lnTo>
                    <a:pt x="2288163" y="2511108"/>
                  </a:lnTo>
                  <a:lnTo>
                    <a:pt x="2286891" y="2510790"/>
                  </a:lnTo>
                  <a:lnTo>
                    <a:pt x="2285937" y="2511108"/>
                  </a:lnTo>
                  <a:lnTo>
                    <a:pt x="2284029" y="2511425"/>
                  </a:lnTo>
                  <a:lnTo>
                    <a:pt x="2282121" y="2512695"/>
                  </a:lnTo>
                  <a:lnTo>
                    <a:pt x="2276397" y="2516188"/>
                  </a:lnTo>
                  <a:lnTo>
                    <a:pt x="2264313" y="2525078"/>
                  </a:lnTo>
                  <a:lnTo>
                    <a:pt x="2251594" y="2533333"/>
                  </a:lnTo>
                  <a:lnTo>
                    <a:pt x="2245234" y="2537143"/>
                  </a:lnTo>
                  <a:lnTo>
                    <a:pt x="2238238" y="2540636"/>
                  </a:lnTo>
                  <a:lnTo>
                    <a:pt x="2231243" y="2543811"/>
                  </a:lnTo>
                  <a:lnTo>
                    <a:pt x="2223929" y="2547303"/>
                  </a:lnTo>
                  <a:lnTo>
                    <a:pt x="2216615" y="2549843"/>
                  </a:lnTo>
                  <a:lnTo>
                    <a:pt x="2208665" y="2552066"/>
                  </a:lnTo>
                  <a:lnTo>
                    <a:pt x="2200716" y="2554606"/>
                  </a:lnTo>
                  <a:lnTo>
                    <a:pt x="2192130" y="2555876"/>
                  </a:lnTo>
                  <a:lnTo>
                    <a:pt x="2183226" y="2557146"/>
                  </a:lnTo>
                  <a:lnTo>
                    <a:pt x="2174004" y="2557463"/>
                  </a:lnTo>
                  <a:lnTo>
                    <a:pt x="2164147" y="2557463"/>
                  </a:lnTo>
                  <a:lnTo>
                    <a:pt x="2153971" y="2557146"/>
                  </a:lnTo>
                  <a:lnTo>
                    <a:pt x="2145703" y="2556193"/>
                  </a:lnTo>
                  <a:lnTo>
                    <a:pt x="2139026" y="2554923"/>
                  </a:lnTo>
                  <a:lnTo>
                    <a:pt x="2133302" y="2553336"/>
                  </a:lnTo>
                  <a:lnTo>
                    <a:pt x="2128850" y="2551113"/>
                  </a:lnTo>
                  <a:lnTo>
                    <a:pt x="2125352" y="2548891"/>
                  </a:lnTo>
                  <a:lnTo>
                    <a:pt x="2123762" y="2547303"/>
                  </a:lnTo>
                  <a:lnTo>
                    <a:pt x="2122808" y="2545716"/>
                  </a:lnTo>
                  <a:lnTo>
                    <a:pt x="2121854" y="2544446"/>
                  </a:lnTo>
                  <a:lnTo>
                    <a:pt x="2121536" y="2542858"/>
                  </a:lnTo>
                  <a:lnTo>
                    <a:pt x="2120900" y="2539366"/>
                  </a:lnTo>
                  <a:lnTo>
                    <a:pt x="2121218" y="2535873"/>
                  </a:lnTo>
                  <a:lnTo>
                    <a:pt x="2122490" y="2532380"/>
                  </a:lnTo>
                  <a:lnTo>
                    <a:pt x="2124398" y="2528570"/>
                  </a:lnTo>
                  <a:lnTo>
                    <a:pt x="2126624" y="2524443"/>
                  </a:lnTo>
                  <a:lnTo>
                    <a:pt x="2129486" y="2520633"/>
                  </a:lnTo>
                  <a:lnTo>
                    <a:pt x="2132984" y="2516505"/>
                  </a:lnTo>
                  <a:lnTo>
                    <a:pt x="2137118" y="2512060"/>
                  </a:lnTo>
                  <a:lnTo>
                    <a:pt x="2141252" y="2507933"/>
                  </a:lnTo>
                  <a:lnTo>
                    <a:pt x="2150155" y="2499678"/>
                  </a:lnTo>
                  <a:lnTo>
                    <a:pt x="2160013" y="2491740"/>
                  </a:lnTo>
                  <a:lnTo>
                    <a:pt x="2169871" y="2484120"/>
                  </a:lnTo>
                  <a:lnTo>
                    <a:pt x="2178774" y="2477770"/>
                  </a:lnTo>
                  <a:lnTo>
                    <a:pt x="2193402" y="2467610"/>
                  </a:lnTo>
                  <a:lnTo>
                    <a:pt x="2199444" y="2463800"/>
                  </a:lnTo>
                  <a:close/>
                  <a:moveTo>
                    <a:pt x="417513" y="2463800"/>
                  </a:moveTo>
                  <a:lnTo>
                    <a:pt x="545027" y="2463800"/>
                  </a:lnTo>
                  <a:lnTo>
                    <a:pt x="551069" y="2467610"/>
                  </a:lnTo>
                  <a:lnTo>
                    <a:pt x="565696" y="2477770"/>
                  </a:lnTo>
                  <a:lnTo>
                    <a:pt x="574918" y="2484120"/>
                  </a:lnTo>
                  <a:lnTo>
                    <a:pt x="584775" y="2491740"/>
                  </a:lnTo>
                  <a:lnTo>
                    <a:pt x="594315" y="2499678"/>
                  </a:lnTo>
                  <a:lnTo>
                    <a:pt x="603537" y="2507933"/>
                  </a:lnTo>
                  <a:lnTo>
                    <a:pt x="607671" y="2512060"/>
                  </a:lnTo>
                  <a:lnTo>
                    <a:pt x="611805" y="2516505"/>
                  </a:lnTo>
                  <a:lnTo>
                    <a:pt x="614984" y="2520633"/>
                  </a:lnTo>
                  <a:lnTo>
                    <a:pt x="618164" y="2524443"/>
                  </a:lnTo>
                  <a:lnTo>
                    <a:pt x="620390" y="2528570"/>
                  </a:lnTo>
                  <a:lnTo>
                    <a:pt x="622298" y="2532380"/>
                  </a:lnTo>
                  <a:lnTo>
                    <a:pt x="623570" y="2535873"/>
                  </a:lnTo>
                  <a:lnTo>
                    <a:pt x="623888" y="2539366"/>
                  </a:lnTo>
                  <a:lnTo>
                    <a:pt x="622934" y="2542858"/>
                  </a:lnTo>
                  <a:lnTo>
                    <a:pt x="622616" y="2544446"/>
                  </a:lnTo>
                  <a:lnTo>
                    <a:pt x="621980" y="2545716"/>
                  </a:lnTo>
                  <a:lnTo>
                    <a:pt x="620708" y="2547303"/>
                  </a:lnTo>
                  <a:lnTo>
                    <a:pt x="619436" y="2548891"/>
                  </a:lnTo>
                  <a:lnTo>
                    <a:pt x="615938" y="2551113"/>
                  </a:lnTo>
                  <a:lnTo>
                    <a:pt x="611487" y="2553336"/>
                  </a:lnTo>
                  <a:lnTo>
                    <a:pt x="605763" y="2554923"/>
                  </a:lnTo>
                  <a:lnTo>
                    <a:pt x="599085" y="2556193"/>
                  </a:lnTo>
                  <a:lnTo>
                    <a:pt x="590817" y="2557146"/>
                  </a:lnTo>
                  <a:lnTo>
                    <a:pt x="580642" y="2557463"/>
                  </a:lnTo>
                  <a:lnTo>
                    <a:pt x="570784" y="2557463"/>
                  </a:lnTo>
                  <a:lnTo>
                    <a:pt x="561244" y="2557146"/>
                  </a:lnTo>
                  <a:lnTo>
                    <a:pt x="552659" y="2555876"/>
                  </a:lnTo>
                  <a:lnTo>
                    <a:pt x="544073" y="2554606"/>
                  </a:lnTo>
                  <a:lnTo>
                    <a:pt x="536123" y="2552066"/>
                  </a:lnTo>
                  <a:lnTo>
                    <a:pt x="528173" y="2549843"/>
                  </a:lnTo>
                  <a:lnTo>
                    <a:pt x="520542" y="2547303"/>
                  </a:lnTo>
                  <a:lnTo>
                    <a:pt x="513546" y="2543811"/>
                  </a:lnTo>
                  <a:lnTo>
                    <a:pt x="506232" y="2540636"/>
                  </a:lnTo>
                  <a:lnTo>
                    <a:pt x="499554" y="2537143"/>
                  </a:lnTo>
                  <a:lnTo>
                    <a:pt x="493195" y="2533333"/>
                  </a:lnTo>
                  <a:lnTo>
                    <a:pt x="480475" y="2525078"/>
                  </a:lnTo>
                  <a:lnTo>
                    <a:pt x="468391" y="2516188"/>
                  </a:lnTo>
                  <a:lnTo>
                    <a:pt x="462668" y="2512695"/>
                  </a:lnTo>
                  <a:lnTo>
                    <a:pt x="460760" y="2511425"/>
                  </a:lnTo>
                  <a:lnTo>
                    <a:pt x="458852" y="2511108"/>
                  </a:lnTo>
                  <a:lnTo>
                    <a:pt x="457580" y="2510790"/>
                  </a:lnTo>
                  <a:lnTo>
                    <a:pt x="456626" y="2511108"/>
                  </a:lnTo>
                  <a:lnTo>
                    <a:pt x="455990" y="2511425"/>
                  </a:lnTo>
                  <a:lnTo>
                    <a:pt x="455036" y="2512060"/>
                  </a:lnTo>
                  <a:lnTo>
                    <a:pt x="454400" y="2513965"/>
                  </a:lnTo>
                  <a:lnTo>
                    <a:pt x="453446" y="2515235"/>
                  </a:lnTo>
                  <a:lnTo>
                    <a:pt x="452492" y="2516823"/>
                  </a:lnTo>
                  <a:lnTo>
                    <a:pt x="452174" y="2517140"/>
                  </a:lnTo>
                  <a:lnTo>
                    <a:pt x="450902" y="2517140"/>
                  </a:lnTo>
                  <a:lnTo>
                    <a:pt x="436274" y="2516505"/>
                  </a:lnTo>
                  <a:lnTo>
                    <a:pt x="428325" y="2515870"/>
                  </a:lnTo>
                  <a:lnTo>
                    <a:pt x="425463" y="2515235"/>
                  </a:lnTo>
                  <a:lnTo>
                    <a:pt x="423555" y="2514283"/>
                  </a:lnTo>
                  <a:lnTo>
                    <a:pt x="420693" y="2502218"/>
                  </a:lnTo>
                  <a:lnTo>
                    <a:pt x="419421" y="2492058"/>
                  </a:lnTo>
                  <a:lnTo>
                    <a:pt x="418149" y="2483803"/>
                  </a:lnTo>
                  <a:lnTo>
                    <a:pt x="418149" y="2477770"/>
                  </a:lnTo>
                  <a:lnTo>
                    <a:pt x="418467" y="2473325"/>
                  </a:lnTo>
                  <a:lnTo>
                    <a:pt x="418785" y="2470150"/>
                  </a:lnTo>
                  <a:lnTo>
                    <a:pt x="419421" y="2467928"/>
                  </a:lnTo>
                  <a:lnTo>
                    <a:pt x="417513" y="2463800"/>
                  </a:lnTo>
                  <a:close/>
                  <a:moveTo>
                    <a:pt x="2051490" y="2346325"/>
                  </a:moveTo>
                  <a:lnTo>
                    <a:pt x="2152651" y="2346325"/>
                  </a:lnTo>
                  <a:lnTo>
                    <a:pt x="2151061" y="2349527"/>
                  </a:lnTo>
                  <a:lnTo>
                    <a:pt x="2151697" y="2351449"/>
                  </a:lnTo>
                  <a:lnTo>
                    <a:pt x="2152015" y="2353690"/>
                  </a:lnTo>
                  <a:lnTo>
                    <a:pt x="2152333" y="2357533"/>
                  </a:lnTo>
                  <a:lnTo>
                    <a:pt x="2152015" y="2362336"/>
                  </a:lnTo>
                  <a:lnTo>
                    <a:pt x="2151697" y="2368741"/>
                  </a:lnTo>
                  <a:lnTo>
                    <a:pt x="2150106" y="2376747"/>
                  </a:lnTo>
                  <a:lnTo>
                    <a:pt x="2148198" y="2386674"/>
                  </a:lnTo>
                  <a:lnTo>
                    <a:pt x="2146289" y="2387314"/>
                  </a:lnTo>
                  <a:lnTo>
                    <a:pt x="2144062" y="2387634"/>
                  </a:lnTo>
                  <a:lnTo>
                    <a:pt x="2137700" y="2388595"/>
                  </a:lnTo>
                  <a:lnTo>
                    <a:pt x="2125929" y="2388915"/>
                  </a:lnTo>
                  <a:lnTo>
                    <a:pt x="2125611" y="2388915"/>
                  </a:lnTo>
                  <a:lnTo>
                    <a:pt x="2124975" y="2388595"/>
                  </a:lnTo>
                  <a:lnTo>
                    <a:pt x="2124021" y="2387314"/>
                  </a:lnTo>
                  <a:lnTo>
                    <a:pt x="2123702" y="2386354"/>
                  </a:lnTo>
                  <a:lnTo>
                    <a:pt x="2123066" y="2384752"/>
                  </a:lnTo>
                  <a:lnTo>
                    <a:pt x="2122112" y="2384432"/>
                  </a:lnTo>
                  <a:lnTo>
                    <a:pt x="2121794" y="2383792"/>
                  </a:lnTo>
                  <a:lnTo>
                    <a:pt x="2120521" y="2383792"/>
                  </a:lnTo>
                  <a:lnTo>
                    <a:pt x="2119885" y="2383792"/>
                  </a:lnTo>
                  <a:lnTo>
                    <a:pt x="2117022" y="2385073"/>
                  </a:lnTo>
                  <a:lnTo>
                    <a:pt x="2112250" y="2387955"/>
                  </a:lnTo>
                  <a:lnTo>
                    <a:pt x="2103025" y="2395000"/>
                  </a:lnTo>
                  <a:lnTo>
                    <a:pt x="2092845" y="2401724"/>
                  </a:lnTo>
                  <a:lnTo>
                    <a:pt x="2087437" y="2404927"/>
                  </a:lnTo>
                  <a:lnTo>
                    <a:pt x="2082347" y="2407489"/>
                  </a:lnTo>
                  <a:lnTo>
                    <a:pt x="2076621" y="2410371"/>
                  </a:lnTo>
                  <a:lnTo>
                    <a:pt x="2070895" y="2412612"/>
                  </a:lnTo>
                  <a:lnTo>
                    <a:pt x="2064850" y="2415174"/>
                  </a:lnTo>
                  <a:lnTo>
                    <a:pt x="2058806" y="2416775"/>
                  </a:lnTo>
                  <a:lnTo>
                    <a:pt x="2052444" y="2418376"/>
                  </a:lnTo>
                  <a:lnTo>
                    <a:pt x="2045763" y="2419657"/>
                  </a:lnTo>
                  <a:lnTo>
                    <a:pt x="2038447" y="2420618"/>
                  </a:lnTo>
                  <a:lnTo>
                    <a:pt x="2031448" y="2420938"/>
                  </a:lnTo>
                  <a:lnTo>
                    <a:pt x="2023495" y="2420938"/>
                  </a:lnTo>
                  <a:lnTo>
                    <a:pt x="2015542" y="2420618"/>
                  </a:lnTo>
                  <a:lnTo>
                    <a:pt x="2008862" y="2419977"/>
                  </a:lnTo>
                  <a:lnTo>
                    <a:pt x="2003454" y="2418697"/>
                  </a:lnTo>
                  <a:lnTo>
                    <a:pt x="1999000" y="2417736"/>
                  </a:lnTo>
                  <a:lnTo>
                    <a:pt x="1995501" y="2415814"/>
                  </a:lnTo>
                  <a:lnTo>
                    <a:pt x="1992638" y="2413893"/>
                  </a:lnTo>
                  <a:lnTo>
                    <a:pt x="1990729" y="2411652"/>
                  </a:lnTo>
                  <a:lnTo>
                    <a:pt x="1989456" y="2409410"/>
                  </a:lnTo>
                  <a:lnTo>
                    <a:pt x="1989138" y="2406528"/>
                  </a:lnTo>
                  <a:lnTo>
                    <a:pt x="1989456" y="2403966"/>
                  </a:lnTo>
                  <a:lnTo>
                    <a:pt x="1990411" y="2401084"/>
                  </a:lnTo>
                  <a:lnTo>
                    <a:pt x="1991683" y="2397882"/>
                  </a:lnTo>
                  <a:lnTo>
                    <a:pt x="1993592" y="2394679"/>
                  </a:lnTo>
                  <a:lnTo>
                    <a:pt x="1996137" y="2391477"/>
                  </a:lnTo>
                  <a:lnTo>
                    <a:pt x="1999000" y="2387955"/>
                  </a:lnTo>
                  <a:lnTo>
                    <a:pt x="2005362" y="2381230"/>
                  </a:lnTo>
                  <a:lnTo>
                    <a:pt x="2012679" y="2374825"/>
                  </a:lnTo>
                  <a:lnTo>
                    <a:pt x="2019996" y="2368421"/>
                  </a:lnTo>
                  <a:lnTo>
                    <a:pt x="2027949" y="2362336"/>
                  </a:lnTo>
                  <a:lnTo>
                    <a:pt x="2035265" y="2356893"/>
                  </a:lnTo>
                  <a:lnTo>
                    <a:pt x="2046718" y="2349527"/>
                  </a:lnTo>
                  <a:lnTo>
                    <a:pt x="2051490" y="2346325"/>
                  </a:lnTo>
                  <a:close/>
                  <a:moveTo>
                    <a:pt x="592138" y="2346325"/>
                  </a:moveTo>
                  <a:lnTo>
                    <a:pt x="693618" y="2346325"/>
                  </a:lnTo>
                  <a:lnTo>
                    <a:pt x="698072" y="2349527"/>
                  </a:lnTo>
                  <a:lnTo>
                    <a:pt x="709842" y="2356893"/>
                  </a:lnTo>
                  <a:lnTo>
                    <a:pt x="716841" y="2362336"/>
                  </a:lnTo>
                  <a:lnTo>
                    <a:pt x="724794" y="2368421"/>
                  </a:lnTo>
                  <a:lnTo>
                    <a:pt x="732428" y="2374825"/>
                  </a:lnTo>
                  <a:lnTo>
                    <a:pt x="739427" y="2381230"/>
                  </a:lnTo>
                  <a:lnTo>
                    <a:pt x="746108" y="2387955"/>
                  </a:lnTo>
                  <a:lnTo>
                    <a:pt x="748971" y="2391477"/>
                  </a:lnTo>
                  <a:lnTo>
                    <a:pt x="751197" y="2394679"/>
                  </a:lnTo>
                  <a:lnTo>
                    <a:pt x="753106" y="2397882"/>
                  </a:lnTo>
                  <a:lnTo>
                    <a:pt x="754697" y="2401084"/>
                  </a:lnTo>
                  <a:lnTo>
                    <a:pt x="755333" y="2403966"/>
                  </a:lnTo>
                  <a:lnTo>
                    <a:pt x="755651" y="2406528"/>
                  </a:lnTo>
                  <a:lnTo>
                    <a:pt x="755333" y="2409410"/>
                  </a:lnTo>
                  <a:lnTo>
                    <a:pt x="754379" y="2411652"/>
                  </a:lnTo>
                  <a:lnTo>
                    <a:pt x="752470" y="2413893"/>
                  </a:lnTo>
                  <a:lnTo>
                    <a:pt x="749607" y="2415814"/>
                  </a:lnTo>
                  <a:lnTo>
                    <a:pt x="746108" y="2417736"/>
                  </a:lnTo>
                  <a:lnTo>
                    <a:pt x="741336" y="2418697"/>
                  </a:lnTo>
                  <a:lnTo>
                    <a:pt x="736246" y="2419977"/>
                  </a:lnTo>
                  <a:lnTo>
                    <a:pt x="729565" y="2420618"/>
                  </a:lnTo>
                  <a:lnTo>
                    <a:pt x="721612" y="2420938"/>
                  </a:lnTo>
                  <a:lnTo>
                    <a:pt x="713659" y="2420938"/>
                  </a:lnTo>
                  <a:lnTo>
                    <a:pt x="706343" y="2420618"/>
                  </a:lnTo>
                  <a:lnTo>
                    <a:pt x="699344" y="2419657"/>
                  </a:lnTo>
                  <a:lnTo>
                    <a:pt x="692346" y="2418376"/>
                  </a:lnTo>
                  <a:lnTo>
                    <a:pt x="685983" y="2416775"/>
                  </a:lnTo>
                  <a:lnTo>
                    <a:pt x="679939" y="2415174"/>
                  </a:lnTo>
                  <a:lnTo>
                    <a:pt x="673895" y="2412612"/>
                  </a:lnTo>
                  <a:lnTo>
                    <a:pt x="668487" y="2410371"/>
                  </a:lnTo>
                  <a:lnTo>
                    <a:pt x="662760" y="2407489"/>
                  </a:lnTo>
                  <a:lnTo>
                    <a:pt x="657352" y="2404927"/>
                  </a:lnTo>
                  <a:lnTo>
                    <a:pt x="652263" y="2401724"/>
                  </a:lnTo>
                  <a:lnTo>
                    <a:pt x="642083" y="2395000"/>
                  </a:lnTo>
                  <a:lnTo>
                    <a:pt x="632539" y="2387955"/>
                  </a:lnTo>
                  <a:lnTo>
                    <a:pt x="628086" y="2385073"/>
                  </a:lnTo>
                  <a:lnTo>
                    <a:pt x="624904" y="2383792"/>
                  </a:lnTo>
                  <a:lnTo>
                    <a:pt x="624268" y="2383792"/>
                  </a:lnTo>
                  <a:lnTo>
                    <a:pt x="623314" y="2383792"/>
                  </a:lnTo>
                  <a:lnTo>
                    <a:pt x="622678" y="2384432"/>
                  </a:lnTo>
                  <a:lnTo>
                    <a:pt x="622041" y="2384752"/>
                  </a:lnTo>
                  <a:lnTo>
                    <a:pt x="621405" y="2386354"/>
                  </a:lnTo>
                  <a:lnTo>
                    <a:pt x="620769" y="2387314"/>
                  </a:lnTo>
                  <a:lnTo>
                    <a:pt x="620133" y="2388595"/>
                  </a:lnTo>
                  <a:lnTo>
                    <a:pt x="619496" y="2388915"/>
                  </a:lnTo>
                  <a:lnTo>
                    <a:pt x="619178" y="2388915"/>
                  </a:lnTo>
                  <a:lnTo>
                    <a:pt x="607408" y="2388595"/>
                  </a:lnTo>
                  <a:lnTo>
                    <a:pt x="601045" y="2387634"/>
                  </a:lnTo>
                  <a:lnTo>
                    <a:pt x="598819" y="2387314"/>
                  </a:lnTo>
                  <a:lnTo>
                    <a:pt x="596910" y="2386674"/>
                  </a:lnTo>
                  <a:lnTo>
                    <a:pt x="595001" y="2376747"/>
                  </a:lnTo>
                  <a:lnTo>
                    <a:pt x="593411" y="2368741"/>
                  </a:lnTo>
                  <a:lnTo>
                    <a:pt x="593092" y="2362336"/>
                  </a:lnTo>
                  <a:lnTo>
                    <a:pt x="592774" y="2357533"/>
                  </a:lnTo>
                  <a:lnTo>
                    <a:pt x="593092" y="2353690"/>
                  </a:lnTo>
                  <a:lnTo>
                    <a:pt x="593411" y="2351449"/>
                  </a:lnTo>
                  <a:lnTo>
                    <a:pt x="593729" y="2349527"/>
                  </a:lnTo>
                  <a:lnTo>
                    <a:pt x="592138" y="2346325"/>
                  </a:lnTo>
                  <a:close/>
                  <a:moveTo>
                    <a:pt x="1474788" y="2290762"/>
                  </a:moveTo>
                  <a:lnTo>
                    <a:pt x="1567135" y="2290762"/>
                  </a:lnTo>
                  <a:lnTo>
                    <a:pt x="1571609" y="2293338"/>
                  </a:lnTo>
                  <a:lnTo>
                    <a:pt x="1582473" y="2300422"/>
                  </a:lnTo>
                  <a:lnTo>
                    <a:pt x="1588864" y="2305252"/>
                  </a:lnTo>
                  <a:lnTo>
                    <a:pt x="1595894" y="2310404"/>
                  </a:lnTo>
                  <a:lnTo>
                    <a:pt x="1602924" y="2316522"/>
                  </a:lnTo>
                  <a:lnTo>
                    <a:pt x="1609634" y="2322640"/>
                  </a:lnTo>
                  <a:lnTo>
                    <a:pt x="1615386" y="2328758"/>
                  </a:lnTo>
                  <a:lnTo>
                    <a:pt x="1617942" y="2331978"/>
                  </a:lnTo>
                  <a:lnTo>
                    <a:pt x="1620179" y="2334875"/>
                  </a:lnTo>
                  <a:lnTo>
                    <a:pt x="1621776" y="2337451"/>
                  </a:lnTo>
                  <a:lnTo>
                    <a:pt x="1623374" y="2340671"/>
                  </a:lnTo>
                  <a:lnTo>
                    <a:pt x="1624013" y="2343247"/>
                  </a:lnTo>
                  <a:lnTo>
                    <a:pt x="1624013" y="2345501"/>
                  </a:lnTo>
                  <a:lnTo>
                    <a:pt x="1623694" y="2348399"/>
                  </a:lnTo>
                  <a:lnTo>
                    <a:pt x="1622735" y="2350009"/>
                  </a:lnTo>
                  <a:lnTo>
                    <a:pt x="1620818" y="2352585"/>
                  </a:lnTo>
                  <a:lnTo>
                    <a:pt x="1618581" y="2353873"/>
                  </a:lnTo>
                  <a:lnTo>
                    <a:pt x="1615386" y="2355483"/>
                  </a:lnTo>
                  <a:lnTo>
                    <a:pt x="1611232" y="2357093"/>
                  </a:lnTo>
                  <a:lnTo>
                    <a:pt x="1606119" y="2357737"/>
                  </a:lnTo>
                  <a:lnTo>
                    <a:pt x="1600048" y="2358703"/>
                  </a:lnTo>
                  <a:lnTo>
                    <a:pt x="1593018" y="2359025"/>
                  </a:lnTo>
                  <a:lnTo>
                    <a:pt x="1585668" y="2359025"/>
                  </a:lnTo>
                  <a:lnTo>
                    <a:pt x="1578958" y="2358703"/>
                  </a:lnTo>
                  <a:lnTo>
                    <a:pt x="1572567" y="2357415"/>
                  </a:lnTo>
                  <a:lnTo>
                    <a:pt x="1566496" y="2356127"/>
                  </a:lnTo>
                  <a:lnTo>
                    <a:pt x="1560744" y="2355161"/>
                  </a:lnTo>
                  <a:lnTo>
                    <a:pt x="1554993" y="2353229"/>
                  </a:lnTo>
                  <a:lnTo>
                    <a:pt x="1549560" y="2351297"/>
                  </a:lnTo>
                  <a:lnTo>
                    <a:pt x="1544128" y="2349043"/>
                  </a:lnTo>
                  <a:lnTo>
                    <a:pt x="1539335" y="2346467"/>
                  </a:lnTo>
                  <a:lnTo>
                    <a:pt x="1529749" y="2340993"/>
                  </a:lnTo>
                  <a:lnTo>
                    <a:pt x="1520802" y="2334875"/>
                  </a:lnTo>
                  <a:lnTo>
                    <a:pt x="1511535" y="2328758"/>
                  </a:lnTo>
                  <a:lnTo>
                    <a:pt x="1507701" y="2326182"/>
                  </a:lnTo>
                  <a:lnTo>
                    <a:pt x="1505144" y="2324894"/>
                  </a:lnTo>
                  <a:lnTo>
                    <a:pt x="1503866" y="2324572"/>
                  </a:lnTo>
                  <a:lnTo>
                    <a:pt x="1503227" y="2324894"/>
                  </a:lnTo>
                  <a:lnTo>
                    <a:pt x="1502269" y="2325860"/>
                  </a:lnTo>
                  <a:lnTo>
                    <a:pt x="1501629" y="2326826"/>
                  </a:lnTo>
                  <a:lnTo>
                    <a:pt x="1500990" y="2328114"/>
                  </a:lnTo>
                  <a:lnTo>
                    <a:pt x="1500351" y="2329080"/>
                  </a:lnTo>
                  <a:lnTo>
                    <a:pt x="1499712" y="2329080"/>
                  </a:lnTo>
                  <a:lnTo>
                    <a:pt x="1499073" y="2329080"/>
                  </a:lnTo>
                  <a:lnTo>
                    <a:pt x="1488528" y="2328758"/>
                  </a:lnTo>
                  <a:lnTo>
                    <a:pt x="1482777" y="2328436"/>
                  </a:lnTo>
                  <a:lnTo>
                    <a:pt x="1480540" y="2328114"/>
                  </a:lnTo>
                  <a:lnTo>
                    <a:pt x="1478942" y="2327148"/>
                  </a:lnTo>
                  <a:lnTo>
                    <a:pt x="1477025" y="2318132"/>
                  </a:lnTo>
                  <a:lnTo>
                    <a:pt x="1476066" y="2310726"/>
                  </a:lnTo>
                  <a:lnTo>
                    <a:pt x="1475747" y="2305252"/>
                  </a:lnTo>
                  <a:lnTo>
                    <a:pt x="1475108" y="2300422"/>
                  </a:lnTo>
                  <a:lnTo>
                    <a:pt x="1475747" y="2297202"/>
                  </a:lnTo>
                  <a:lnTo>
                    <a:pt x="1476066" y="2294948"/>
                  </a:lnTo>
                  <a:lnTo>
                    <a:pt x="1476386" y="2293338"/>
                  </a:lnTo>
                  <a:lnTo>
                    <a:pt x="1474788" y="2290762"/>
                  </a:lnTo>
                  <a:close/>
                  <a:moveTo>
                    <a:pt x="1243723" y="2290762"/>
                  </a:moveTo>
                  <a:lnTo>
                    <a:pt x="1335088" y="2290762"/>
                  </a:lnTo>
                  <a:lnTo>
                    <a:pt x="1333507" y="2293338"/>
                  </a:lnTo>
                  <a:lnTo>
                    <a:pt x="1334140" y="2294948"/>
                  </a:lnTo>
                  <a:lnTo>
                    <a:pt x="1334140" y="2297202"/>
                  </a:lnTo>
                  <a:lnTo>
                    <a:pt x="1334456" y="2300422"/>
                  </a:lnTo>
                  <a:lnTo>
                    <a:pt x="1334456" y="2305252"/>
                  </a:lnTo>
                  <a:lnTo>
                    <a:pt x="1333824" y="2310726"/>
                  </a:lnTo>
                  <a:lnTo>
                    <a:pt x="1332559" y="2318132"/>
                  </a:lnTo>
                  <a:lnTo>
                    <a:pt x="1330978" y="2327148"/>
                  </a:lnTo>
                  <a:lnTo>
                    <a:pt x="1329398" y="2328114"/>
                  </a:lnTo>
                  <a:lnTo>
                    <a:pt x="1327185" y="2328436"/>
                  </a:lnTo>
                  <a:lnTo>
                    <a:pt x="1321494" y="2328758"/>
                  </a:lnTo>
                  <a:lnTo>
                    <a:pt x="1311061" y="2329080"/>
                  </a:lnTo>
                  <a:lnTo>
                    <a:pt x="1310113" y="2329080"/>
                  </a:lnTo>
                  <a:lnTo>
                    <a:pt x="1309797" y="2329080"/>
                  </a:lnTo>
                  <a:lnTo>
                    <a:pt x="1309165" y="2328114"/>
                  </a:lnTo>
                  <a:lnTo>
                    <a:pt x="1308848" y="2326826"/>
                  </a:lnTo>
                  <a:lnTo>
                    <a:pt x="1307900" y="2325860"/>
                  </a:lnTo>
                  <a:lnTo>
                    <a:pt x="1306952" y="2324894"/>
                  </a:lnTo>
                  <a:lnTo>
                    <a:pt x="1306003" y="2324572"/>
                  </a:lnTo>
                  <a:lnTo>
                    <a:pt x="1305371" y="2324894"/>
                  </a:lnTo>
                  <a:lnTo>
                    <a:pt x="1302842" y="2326182"/>
                  </a:lnTo>
                  <a:lnTo>
                    <a:pt x="1298732" y="2328758"/>
                  </a:lnTo>
                  <a:lnTo>
                    <a:pt x="1289880" y="2334875"/>
                  </a:lnTo>
                  <a:lnTo>
                    <a:pt x="1281028" y="2340993"/>
                  </a:lnTo>
                  <a:lnTo>
                    <a:pt x="1271228" y="2346467"/>
                  </a:lnTo>
                  <a:lnTo>
                    <a:pt x="1266485" y="2349043"/>
                  </a:lnTo>
                  <a:lnTo>
                    <a:pt x="1261111" y="2351297"/>
                  </a:lnTo>
                  <a:lnTo>
                    <a:pt x="1256053" y="2353229"/>
                  </a:lnTo>
                  <a:lnTo>
                    <a:pt x="1250362" y="2355161"/>
                  </a:lnTo>
                  <a:lnTo>
                    <a:pt x="1244356" y="2356127"/>
                  </a:lnTo>
                  <a:lnTo>
                    <a:pt x="1238349" y="2357415"/>
                  </a:lnTo>
                  <a:lnTo>
                    <a:pt x="1232026" y="2358703"/>
                  </a:lnTo>
                  <a:lnTo>
                    <a:pt x="1225387" y="2359025"/>
                  </a:lnTo>
                  <a:lnTo>
                    <a:pt x="1218116" y="2359025"/>
                  </a:lnTo>
                  <a:lnTo>
                    <a:pt x="1211161" y="2358703"/>
                  </a:lnTo>
                  <a:lnTo>
                    <a:pt x="1205154" y="2357737"/>
                  </a:lnTo>
                  <a:lnTo>
                    <a:pt x="1200096" y="2357093"/>
                  </a:lnTo>
                  <a:lnTo>
                    <a:pt x="1195986" y="2355483"/>
                  </a:lnTo>
                  <a:lnTo>
                    <a:pt x="1193141" y="2353873"/>
                  </a:lnTo>
                  <a:lnTo>
                    <a:pt x="1190295" y="2352585"/>
                  </a:lnTo>
                  <a:lnTo>
                    <a:pt x="1189031" y="2350009"/>
                  </a:lnTo>
                  <a:lnTo>
                    <a:pt x="1187766" y="2348399"/>
                  </a:lnTo>
                  <a:lnTo>
                    <a:pt x="1187450" y="2345501"/>
                  </a:lnTo>
                  <a:lnTo>
                    <a:pt x="1187766" y="2343247"/>
                  </a:lnTo>
                  <a:lnTo>
                    <a:pt x="1188715" y="2340671"/>
                  </a:lnTo>
                  <a:lnTo>
                    <a:pt x="1189663" y="2337451"/>
                  </a:lnTo>
                  <a:lnTo>
                    <a:pt x="1191560" y="2334875"/>
                  </a:lnTo>
                  <a:lnTo>
                    <a:pt x="1193457" y="2331978"/>
                  </a:lnTo>
                  <a:lnTo>
                    <a:pt x="1195986" y="2328758"/>
                  </a:lnTo>
                  <a:lnTo>
                    <a:pt x="1201676" y="2322640"/>
                  </a:lnTo>
                  <a:lnTo>
                    <a:pt x="1208315" y="2316522"/>
                  </a:lnTo>
                  <a:lnTo>
                    <a:pt x="1215271" y="2310404"/>
                  </a:lnTo>
                  <a:lnTo>
                    <a:pt x="1222226" y="2305252"/>
                  </a:lnTo>
                  <a:lnTo>
                    <a:pt x="1228865" y="2300422"/>
                  </a:lnTo>
                  <a:lnTo>
                    <a:pt x="1239613" y="2293338"/>
                  </a:lnTo>
                  <a:lnTo>
                    <a:pt x="1243723" y="2290762"/>
                  </a:lnTo>
                  <a:close/>
                  <a:moveTo>
                    <a:pt x="1481543" y="1798637"/>
                  </a:moveTo>
                  <a:lnTo>
                    <a:pt x="1701801" y="1798637"/>
                  </a:lnTo>
                  <a:lnTo>
                    <a:pt x="1567093" y="2273300"/>
                  </a:lnTo>
                  <a:lnTo>
                    <a:pt x="1465263" y="2273300"/>
                  </a:lnTo>
                  <a:lnTo>
                    <a:pt x="1481543" y="1798637"/>
                  </a:lnTo>
                  <a:close/>
                  <a:moveTo>
                    <a:pt x="1119188" y="1798637"/>
                  </a:moveTo>
                  <a:lnTo>
                    <a:pt x="1336331" y="1798637"/>
                  </a:lnTo>
                  <a:lnTo>
                    <a:pt x="1346201" y="2272028"/>
                  </a:lnTo>
                  <a:lnTo>
                    <a:pt x="1240177" y="2273300"/>
                  </a:lnTo>
                  <a:lnTo>
                    <a:pt x="1119188" y="1798637"/>
                  </a:lnTo>
                  <a:close/>
                  <a:moveTo>
                    <a:pt x="2677270" y="1559805"/>
                  </a:moveTo>
                  <a:lnTo>
                    <a:pt x="2530833" y="1600780"/>
                  </a:lnTo>
                  <a:lnTo>
                    <a:pt x="2674417" y="1589663"/>
                  </a:lnTo>
                  <a:lnTo>
                    <a:pt x="2677270" y="1559805"/>
                  </a:lnTo>
                  <a:close/>
                  <a:moveTo>
                    <a:pt x="64561" y="1559805"/>
                  </a:moveTo>
                  <a:lnTo>
                    <a:pt x="67742" y="1589663"/>
                  </a:lnTo>
                  <a:lnTo>
                    <a:pt x="211812" y="1600780"/>
                  </a:lnTo>
                  <a:lnTo>
                    <a:pt x="64561" y="1559805"/>
                  </a:lnTo>
                  <a:close/>
                  <a:moveTo>
                    <a:pt x="1743293" y="1510232"/>
                  </a:moveTo>
                  <a:lnTo>
                    <a:pt x="1815377" y="1673934"/>
                  </a:lnTo>
                  <a:lnTo>
                    <a:pt x="2196121" y="1673934"/>
                  </a:lnTo>
                  <a:lnTo>
                    <a:pt x="2051635" y="1522922"/>
                  </a:lnTo>
                  <a:lnTo>
                    <a:pt x="1743293" y="1510232"/>
                  </a:lnTo>
                  <a:close/>
                  <a:moveTo>
                    <a:pt x="1093583" y="1510232"/>
                  </a:moveTo>
                  <a:lnTo>
                    <a:pt x="785241" y="1522922"/>
                  </a:lnTo>
                  <a:lnTo>
                    <a:pt x="641072" y="1673934"/>
                  </a:lnTo>
                  <a:lnTo>
                    <a:pt x="1021499" y="1673934"/>
                  </a:lnTo>
                  <a:lnTo>
                    <a:pt x="1093583" y="1510232"/>
                  </a:lnTo>
                  <a:close/>
                  <a:moveTo>
                    <a:pt x="840494" y="1363662"/>
                  </a:moveTo>
                  <a:lnTo>
                    <a:pt x="1955417" y="1363662"/>
                  </a:lnTo>
                  <a:lnTo>
                    <a:pt x="2368551" y="1768475"/>
                  </a:lnTo>
                  <a:lnTo>
                    <a:pt x="398463" y="1768475"/>
                  </a:lnTo>
                  <a:lnTo>
                    <a:pt x="840494" y="1363662"/>
                  </a:lnTo>
                  <a:close/>
                  <a:moveTo>
                    <a:pt x="1125700" y="1131888"/>
                  </a:moveTo>
                  <a:lnTo>
                    <a:pt x="1123793" y="1132523"/>
                  </a:lnTo>
                  <a:lnTo>
                    <a:pt x="1121569" y="1134110"/>
                  </a:lnTo>
                  <a:lnTo>
                    <a:pt x="1118710" y="1136650"/>
                  </a:lnTo>
                  <a:lnTo>
                    <a:pt x="1111084" y="1144270"/>
                  </a:lnTo>
                  <a:lnTo>
                    <a:pt x="1101553" y="1155065"/>
                  </a:lnTo>
                  <a:lnTo>
                    <a:pt x="1077405" y="1184275"/>
                  </a:lnTo>
                  <a:lnTo>
                    <a:pt x="1046268" y="1220153"/>
                  </a:lnTo>
                  <a:lnTo>
                    <a:pt x="1059613" y="1236028"/>
                  </a:lnTo>
                  <a:lnTo>
                    <a:pt x="1064696" y="1242378"/>
                  </a:lnTo>
                  <a:lnTo>
                    <a:pt x="1070098" y="1248093"/>
                  </a:lnTo>
                  <a:lnTo>
                    <a:pt x="1074546" y="1252538"/>
                  </a:lnTo>
                  <a:lnTo>
                    <a:pt x="1078994" y="1256665"/>
                  </a:lnTo>
                  <a:lnTo>
                    <a:pt x="1083124" y="1260158"/>
                  </a:lnTo>
                  <a:lnTo>
                    <a:pt x="1087890" y="1263333"/>
                  </a:lnTo>
                  <a:lnTo>
                    <a:pt x="1092656" y="1266508"/>
                  </a:lnTo>
                  <a:lnTo>
                    <a:pt x="1098375" y="1269365"/>
                  </a:lnTo>
                  <a:lnTo>
                    <a:pt x="1111084" y="1276350"/>
                  </a:lnTo>
                  <a:lnTo>
                    <a:pt x="1127606" y="1284605"/>
                  </a:lnTo>
                  <a:lnTo>
                    <a:pt x="1149529" y="1295400"/>
                  </a:lnTo>
                  <a:lnTo>
                    <a:pt x="1139362" y="1143953"/>
                  </a:lnTo>
                  <a:lnTo>
                    <a:pt x="1136185" y="1141413"/>
                  </a:lnTo>
                  <a:lnTo>
                    <a:pt x="1133325" y="1138238"/>
                  </a:lnTo>
                  <a:lnTo>
                    <a:pt x="1126971" y="1132205"/>
                  </a:lnTo>
                  <a:lnTo>
                    <a:pt x="1126017" y="1131888"/>
                  </a:lnTo>
                  <a:lnTo>
                    <a:pt x="1125700" y="1131888"/>
                  </a:lnTo>
                  <a:close/>
                  <a:moveTo>
                    <a:pt x="505679" y="1004887"/>
                  </a:moveTo>
                  <a:lnTo>
                    <a:pt x="511721" y="1004887"/>
                  </a:lnTo>
                  <a:lnTo>
                    <a:pt x="517446" y="1005205"/>
                  </a:lnTo>
                  <a:lnTo>
                    <a:pt x="522535" y="1006158"/>
                  </a:lnTo>
                  <a:lnTo>
                    <a:pt x="528259" y="1007746"/>
                  </a:lnTo>
                  <a:lnTo>
                    <a:pt x="533348" y="1009969"/>
                  </a:lnTo>
                  <a:lnTo>
                    <a:pt x="538436" y="1012828"/>
                  </a:lnTo>
                  <a:lnTo>
                    <a:pt x="543207" y="1015687"/>
                  </a:lnTo>
                  <a:lnTo>
                    <a:pt x="548296" y="1019498"/>
                  </a:lnTo>
                  <a:lnTo>
                    <a:pt x="552748" y="1023310"/>
                  </a:lnTo>
                  <a:lnTo>
                    <a:pt x="557201" y="1028075"/>
                  </a:lnTo>
                  <a:lnTo>
                    <a:pt x="561335" y="1033157"/>
                  </a:lnTo>
                  <a:lnTo>
                    <a:pt x="566106" y="1038239"/>
                  </a:lnTo>
                  <a:lnTo>
                    <a:pt x="570240" y="1044274"/>
                  </a:lnTo>
                  <a:lnTo>
                    <a:pt x="573738" y="1050309"/>
                  </a:lnTo>
                  <a:lnTo>
                    <a:pt x="577555" y="1056980"/>
                  </a:lnTo>
                  <a:lnTo>
                    <a:pt x="581371" y="1063968"/>
                  </a:lnTo>
                  <a:lnTo>
                    <a:pt x="585188" y="1071274"/>
                  </a:lnTo>
                  <a:lnTo>
                    <a:pt x="588686" y="1078897"/>
                  </a:lnTo>
                  <a:lnTo>
                    <a:pt x="591867" y="1086838"/>
                  </a:lnTo>
                  <a:lnTo>
                    <a:pt x="598227" y="1103673"/>
                  </a:lnTo>
                  <a:lnTo>
                    <a:pt x="603952" y="1121461"/>
                  </a:lnTo>
                  <a:lnTo>
                    <a:pt x="609677" y="1140202"/>
                  </a:lnTo>
                  <a:lnTo>
                    <a:pt x="614447" y="1159260"/>
                  </a:lnTo>
                  <a:lnTo>
                    <a:pt x="619218" y="1179589"/>
                  </a:lnTo>
                  <a:lnTo>
                    <a:pt x="623670" y="1200553"/>
                  </a:lnTo>
                  <a:lnTo>
                    <a:pt x="627487" y="1221518"/>
                  </a:lnTo>
                  <a:lnTo>
                    <a:pt x="630667" y="1242799"/>
                  </a:lnTo>
                  <a:lnTo>
                    <a:pt x="634165" y="1264399"/>
                  </a:lnTo>
                  <a:lnTo>
                    <a:pt x="636710" y="1285681"/>
                  </a:lnTo>
                  <a:lnTo>
                    <a:pt x="639254" y="1306963"/>
                  </a:lnTo>
                  <a:lnTo>
                    <a:pt x="641798" y="1327927"/>
                  </a:lnTo>
                  <a:lnTo>
                    <a:pt x="643389" y="1348574"/>
                  </a:lnTo>
                  <a:lnTo>
                    <a:pt x="644979" y="1368903"/>
                  </a:lnTo>
                  <a:lnTo>
                    <a:pt x="647841" y="1407337"/>
                  </a:lnTo>
                  <a:lnTo>
                    <a:pt x="649431" y="1441960"/>
                  </a:lnTo>
                  <a:lnTo>
                    <a:pt x="650703" y="1471501"/>
                  </a:lnTo>
                  <a:lnTo>
                    <a:pt x="651021" y="1495641"/>
                  </a:lnTo>
                  <a:lnTo>
                    <a:pt x="645933" y="1500088"/>
                  </a:lnTo>
                  <a:lnTo>
                    <a:pt x="640526" y="1461971"/>
                  </a:lnTo>
                  <a:lnTo>
                    <a:pt x="635120" y="1423219"/>
                  </a:lnTo>
                  <a:lnTo>
                    <a:pt x="629713" y="1515335"/>
                  </a:lnTo>
                  <a:lnTo>
                    <a:pt x="623988" y="1520417"/>
                  </a:lnTo>
                  <a:lnTo>
                    <a:pt x="225488" y="1414008"/>
                  </a:lnTo>
                  <a:lnTo>
                    <a:pt x="154884" y="1399079"/>
                  </a:lnTo>
                  <a:lnTo>
                    <a:pt x="603316" y="1539476"/>
                  </a:lnTo>
                  <a:lnTo>
                    <a:pt x="319945" y="1798670"/>
                  </a:lnTo>
                  <a:lnTo>
                    <a:pt x="585824" y="1798670"/>
                  </a:lnTo>
                  <a:lnTo>
                    <a:pt x="752475" y="1798670"/>
                  </a:lnTo>
                  <a:lnTo>
                    <a:pt x="687596" y="2326906"/>
                  </a:lnTo>
                  <a:lnTo>
                    <a:pt x="595365" y="2326906"/>
                  </a:lnTo>
                  <a:lnTo>
                    <a:pt x="586778" y="1847904"/>
                  </a:lnTo>
                  <a:lnTo>
                    <a:pt x="581371" y="1857433"/>
                  </a:lnTo>
                  <a:lnTo>
                    <a:pt x="578509" y="1862516"/>
                  </a:lnTo>
                  <a:lnTo>
                    <a:pt x="575329" y="1866963"/>
                  </a:lnTo>
                  <a:lnTo>
                    <a:pt x="531758" y="2443162"/>
                  </a:lnTo>
                  <a:lnTo>
                    <a:pt x="415356" y="2443162"/>
                  </a:lnTo>
                  <a:lnTo>
                    <a:pt x="356837" y="1985125"/>
                  </a:lnTo>
                  <a:lnTo>
                    <a:pt x="349840" y="1985760"/>
                  </a:lnTo>
                  <a:lnTo>
                    <a:pt x="346024" y="1986078"/>
                  </a:lnTo>
                  <a:lnTo>
                    <a:pt x="342207" y="1986078"/>
                  </a:lnTo>
                  <a:lnTo>
                    <a:pt x="337437" y="1985760"/>
                  </a:lnTo>
                  <a:lnTo>
                    <a:pt x="332348" y="1985443"/>
                  </a:lnTo>
                  <a:lnTo>
                    <a:pt x="145661" y="1959078"/>
                  </a:lnTo>
                  <a:lnTo>
                    <a:pt x="141208" y="1957490"/>
                  </a:lnTo>
                  <a:lnTo>
                    <a:pt x="137074" y="1955267"/>
                  </a:lnTo>
                  <a:lnTo>
                    <a:pt x="133257" y="1952726"/>
                  </a:lnTo>
                  <a:lnTo>
                    <a:pt x="129441" y="1949867"/>
                  </a:lnTo>
                  <a:lnTo>
                    <a:pt x="125624" y="1946055"/>
                  </a:lnTo>
                  <a:lnTo>
                    <a:pt x="122126" y="1941926"/>
                  </a:lnTo>
                  <a:lnTo>
                    <a:pt x="119264" y="1937479"/>
                  </a:lnTo>
                  <a:lnTo>
                    <a:pt x="116401" y="1932397"/>
                  </a:lnTo>
                  <a:lnTo>
                    <a:pt x="113539" y="1927632"/>
                  </a:lnTo>
                  <a:lnTo>
                    <a:pt x="110995" y="1921914"/>
                  </a:lnTo>
                  <a:lnTo>
                    <a:pt x="108768" y="1916197"/>
                  </a:lnTo>
                  <a:lnTo>
                    <a:pt x="106542" y="1910162"/>
                  </a:lnTo>
                  <a:lnTo>
                    <a:pt x="102408" y="1897774"/>
                  </a:lnTo>
                  <a:lnTo>
                    <a:pt x="98909" y="1885068"/>
                  </a:lnTo>
                  <a:lnTo>
                    <a:pt x="96365" y="1872363"/>
                  </a:lnTo>
                  <a:lnTo>
                    <a:pt x="93503" y="1859339"/>
                  </a:lnTo>
                  <a:lnTo>
                    <a:pt x="90004" y="1836152"/>
                  </a:lnTo>
                  <a:lnTo>
                    <a:pt x="86824" y="1817728"/>
                  </a:lnTo>
                  <a:lnTo>
                    <a:pt x="85234" y="1811058"/>
                  </a:lnTo>
                  <a:lnTo>
                    <a:pt x="84280" y="1806293"/>
                  </a:lnTo>
                  <a:lnTo>
                    <a:pt x="83962" y="1800894"/>
                  </a:lnTo>
                  <a:lnTo>
                    <a:pt x="76965" y="1730695"/>
                  </a:lnTo>
                  <a:lnTo>
                    <a:pt x="69968" y="1653826"/>
                  </a:lnTo>
                  <a:lnTo>
                    <a:pt x="62017" y="1556628"/>
                  </a:lnTo>
                  <a:lnTo>
                    <a:pt x="52158" y="1552499"/>
                  </a:lnTo>
                  <a:lnTo>
                    <a:pt x="43571" y="1548687"/>
                  </a:lnTo>
                  <a:lnTo>
                    <a:pt x="35938" y="1545511"/>
                  </a:lnTo>
                  <a:lnTo>
                    <a:pt x="29895" y="1542017"/>
                  </a:lnTo>
                  <a:lnTo>
                    <a:pt x="25443" y="1538523"/>
                  </a:lnTo>
                  <a:lnTo>
                    <a:pt x="23535" y="1536617"/>
                  </a:lnTo>
                  <a:lnTo>
                    <a:pt x="21944" y="1535346"/>
                  </a:lnTo>
                  <a:lnTo>
                    <a:pt x="20990" y="1533758"/>
                  </a:lnTo>
                  <a:lnTo>
                    <a:pt x="20354" y="1532170"/>
                  </a:lnTo>
                  <a:lnTo>
                    <a:pt x="19718" y="1530582"/>
                  </a:lnTo>
                  <a:lnTo>
                    <a:pt x="20354" y="1529311"/>
                  </a:lnTo>
                  <a:lnTo>
                    <a:pt x="17492" y="1522641"/>
                  </a:lnTo>
                  <a:lnTo>
                    <a:pt x="15266" y="1515017"/>
                  </a:lnTo>
                  <a:lnTo>
                    <a:pt x="12721" y="1504853"/>
                  </a:lnTo>
                  <a:lnTo>
                    <a:pt x="10495" y="1493100"/>
                  </a:lnTo>
                  <a:lnTo>
                    <a:pt x="8269" y="1479759"/>
                  </a:lnTo>
                  <a:lnTo>
                    <a:pt x="6043" y="1465148"/>
                  </a:lnTo>
                  <a:lnTo>
                    <a:pt x="4134" y="1449583"/>
                  </a:lnTo>
                  <a:lnTo>
                    <a:pt x="2544" y="1432431"/>
                  </a:lnTo>
                  <a:lnTo>
                    <a:pt x="954" y="1414325"/>
                  </a:lnTo>
                  <a:lnTo>
                    <a:pt x="318" y="1395267"/>
                  </a:lnTo>
                  <a:lnTo>
                    <a:pt x="0" y="1375256"/>
                  </a:lnTo>
                  <a:lnTo>
                    <a:pt x="318" y="1354926"/>
                  </a:lnTo>
                  <a:lnTo>
                    <a:pt x="954" y="1333962"/>
                  </a:lnTo>
                  <a:lnTo>
                    <a:pt x="2544" y="1312363"/>
                  </a:lnTo>
                  <a:lnTo>
                    <a:pt x="4452" y="1290763"/>
                  </a:lnTo>
                  <a:lnTo>
                    <a:pt x="7315" y="1268846"/>
                  </a:lnTo>
                  <a:lnTo>
                    <a:pt x="11131" y="1246929"/>
                  </a:lnTo>
                  <a:lnTo>
                    <a:pt x="13357" y="1236447"/>
                  </a:lnTo>
                  <a:lnTo>
                    <a:pt x="15584" y="1225647"/>
                  </a:lnTo>
                  <a:lnTo>
                    <a:pt x="18446" y="1214847"/>
                  </a:lnTo>
                  <a:lnTo>
                    <a:pt x="21308" y="1204047"/>
                  </a:lnTo>
                  <a:lnTo>
                    <a:pt x="24489" y="1193248"/>
                  </a:lnTo>
                  <a:lnTo>
                    <a:pt x="27669" y="1183083"/>
                  </a:lnTo>
                  <a:lnTo>
                    <a:pt x="31486" y="1172601"/>
                  </a:lnTo>
                  <a:lnTo>
                    <a:pt x="35302" y="1162436"/>
                  </a:lnTo>
                  <a:lnTo>
                    <a:pt x="39436" y="1152272"/>
                  </a:lnTo>
                  <a:lnTo>
                    <a:pt x="43889" y="1142425"/>
                  </a:lnTo>
                  <a:lnTo>
                    <a:pt x="48978" y="1132578"/>
                  </a:lnTo>
                  <a:lnTo>
                    <a:pt x="54066" y="1123367"/>
                  </a:lnTo>
                  <a:lnTo>
                    <a:pt x="59473" y="1113838"/>
                  </a:lnTo>
                  <a:lnTo>
                    <a:pt x="64879" y="1104944"/>
                  </a:lnTo>
                  <a:lnTo>
                    <a:pt x="70922" y="1096050"/>
                  </a:lnTo>
                  <a:lnTo>
                    <a:pt x="77601" y="1087473"/>
                  </a:lnTo>
                  <a:lnTo>
                    <a:pt x="84280" y="1079215"/>
                  </a:lnTo>
                  <a:lnTo>
                    <a:pt x="91276" y="1071274"/>
                  </a:lnTo>
                  <a:lnTo>
                    <a:pt x="98591" y="1063968"/>
                  </a:lnTo>
                  <a:lnTo>
                    <a:pt x="106542" y="1056662"/>
                  </a:lnTo>
                  <a:lnTo>
                    <a:pt x="114811" y="1049674"/>
                  </a:lnTo>
                  <a:lnTo>
                    <a:pt x="123080" y="1043321"/>
                  </a:lnTo>
                  <a:lnTo>
                    <a:pt x="131985" y="1036651"/>
                  </a:lnTo>
                  <a:lnTo>
                    <a:pt x="141526" y="1031251"/>
                  </a:lnTo>
                  <a:lnTo>
                    <a:pt x="150749" y="1025851"/>
                  </a:lnTo>
                  <a:lnTo>
                    <a:pt x="160926" y="1021087"/>
                  </a:lnTo>
                  <a:lnTo>
                    <a:pt x="171740" y="1016322"/>
                  </a:lnTo>
                  <a:lnTo>
                    <a:pt x="182553" y="1012193"/>
                  </a:lnTo>
                  <a:lnTo>
                    <a:pt x="193684" y="1009016"/>
                  </a:lnTo>
                  <a:lnTo>
                    <a:pt x="205452" y="1005522"/>
                  </a:lnTo>
                  <a:lnTo>
                    <a:pt x="209904" y="1005522"/>
                  </a:lnTo>
                  <a:lnTo>
                    <a:pt x="218809" y="1005840"/>
                  </a:lnTo>
                  <a:lnTo>
                    <a:pt x="243298" y="1007428"/>
                  </a:lnTo>
                  <a:lnTo>
                    <a:pt x="280508" y="1009969"/>
                  </a:lnTo>
                  <a:lnTo>
                    <a:pt x="409313" y="1420361"/>
                  </a:lnTo>
                  <a:lnTo>
                    <a:pt x="397228" y="1297751"/>
                  </a:lnTo>
                  <a:lnTo>
                    <a:pt x="390867" y="1077309"/>
                  </a:lnTo>
                  <a:lnTo>
                    <a:pt x="382598" y="1056345"/>
                  </a:lnTo>
                  <a:lnTo>
                    <a:pt x="399136" y="1028392"/>
                  </a:lnTo>
                  <a:lnTo>
                    <a:pt x="436029" y="1028392"/>
                  </a:lnTo>
                  <a:lnTo>
                    <a:pt x="450976" y="1056345"/>
                  </a:lnTo>
                  <a:lnTo>
                    <a:pt x="443979" y="1081438"/>
                  </a:lnTo>
                  <a:lnTo>
                    <a:pt x="489141" y="1401937"/>
                  </a:lnTo>
                  <a:lnTo>
                    <a:pt x="481508" y="1015369"/>
                  </a:lnTo>
                  <a:lnTo>
                    <a:pt x="489459" y="1011875"/>
                  </a:lnTo>
                  <a:lnTo>
                    <a:pt x="495501" y="1009016"/>
                  </a:lnTo>
                  <a:lnTo>
                    <a:pt x="499000" y="1006793"/>
                  </a:lnTo>
                  <a:lnTo>
                    <a:pt x="499636" y="1005840"/>
                  </a:lnTo>
                  <a:lnTo>
                    <a:pt x="499954" y="1005522"/>
                  </a:lnTo>
                  <a:lnTo>
                    <a:pt x="505679" y="1004887"/>
                  </a:lnTo>
                  <a:close/>
                  <a:moveTo>
                    <a:pt x="2233205" y="1004887"/>
                  </a:moveTo>
                  <a:lnTo>
                    <a:pt x="2238276" y="1005205"/>
                  </a:lnTo>
                  <a:lnTo>
                    <a:pt x="2243665" y="1005522"/>
                  </a:lnTo>
                  <a:lnTo>
                    <a:pt x="2243665" y="1005840"/>
                  </a:lnTo>
                  <a:lnTo>
                    <a:pt x="2244299" y="1006793"/>
                  </a:lnTo>
                  <a:lnTo>
                    <a:pt x="2248102" y="1009016"/>
                  </a:lnTo>
                  <a:lnTo>
                    <a:pt x="2253808" y="1011875"/>
                  </a:lnTo>
                  <a:lnTo>
                    <a:pt x="2261732" y="1015369"/>
                  </a:lnTo>
                  <a:lnTo>
                    <a:pt x="2254441" y="1401937"/>
                  </a:lnTo>
                  <a:lnTo>
                    <a:pt x="2299133" y="1081438"/>
                  </a:lnTo>
                  <a:lnTo>
                    <a:pt x="2292160" y="1056345"/>
                  </a:lnTo>
                  <a:lnTo>
                    <a:pt x="2307374" y="1028392"/>
                  </a:lnTo>
                  <a:lnTo>
                    <a:pt x="2344142" y="1028392"/>
                  </a:lnTo>
                  <a:lnTo>
                    <a:pt x="2360307" y="1056345"/>
                  </a:lnTo>
                  <a:lnTo>
                    <a:pt x="2352066" y="1077309"/>
                  </a:lnTo>
                  <a:lnTo>
                    <a:pt x="2346044" y="1297751"/>
                  </a:lnTo>
                  <a:lnTo>
                    <a:pt x="2333682" y="1420361"/>
                  </a:lnTo>
                  <a:lnTo>
                    <a:pt x="2462052" y="1009969"/>
                  </a:lnTo>
                  <a:lnTo>
                    <a:pt x="2499137" y="1007428"/>
                  </a:lnTo>
                  <a:lnTo>
                    <a:pt x="2523860" y="1005840"/>
                  </a:lnTo>
                  <a:lnTo>
                    <a:pt x="2532735" y="1005522"/>
                  </a:lnTo>
                  <a:lnTo>
                    <a:pt x="2536855" y="1005522"/>
                  </a:lnTo>
                  <a:lnTo>
                    <a:pt x="2548266" y="1009016"/>
                  </a:lnTo>
                  <a:lnTo>
                    <a:pt x="2559677" y="1012193"/>
                  </a:lnTo>
                  <a:lnTo>
                    <a:pt x="2570453" y="1016322"/>
                  </a:lnTo>
                  <a:lnTo>
                    <a:pt x="2580913" y="1021087"/>
                  </a:lnTo>
                  <a:lnTo>
                    <a:pt x="2591056" y="1025851"/>
                  </a:lnTo>
                  <a:lnTo>
                    <a:pt x="2600882" y="1031251"/>
                  </a:lnTo>
                  <a:lnTo>
                    <a:pt x="2610391" y="1036651"/>
                  </a:lnTo>
                  <a:lnTo>
                    <a:pt x="2618949" y="1043321"/>
                  </a:lnTo>
                  <a:lnTo>
                    <a:pt x="2627507" y="1049674"/>
                  </a:lnTo>
                  <a:lnTo>
                    <a:pt x="2635431" y="1056662"/>
                  </a:lnTo>
                  <a:lnTo>
                    <a:pt x="2643355" y="1063968"/>
                  </a:lnTo>
                  <a:lnTo>
                    <a:pt x="2650962" y="1071274"/>
                  </a:lnTo>
                  <a:lnTo>
                    <a:pt x="2657618" y="1079215"/>
                  </a:lnTo>
                  <a:lnTo>
                    <a:pt x="2664274" y="1087473"/>
                  </a:lnTo>
                  <a:lnTo>
                    <a:pt x="2670614" y="1096050"/>
                  </a:lnTo>
                  <a:lnTo>
                    <a:pt x="2676636" y="1104944"/>
                  </a:lnTo>
                  <a:lnTo>
                    <a:pt x="2682341" y="1113838"/>
                  </a:lnTo>
                  <a:lnTo>
                    <a:pt x="2688047" y="1123367"/>
                  </a:lnTo>
                  <a:lnTo>
                    <a:pt x="2692801" y="1132578"/>
                  </a:lnTo>
                  <a:lnTo>
                    <a:pt x="2697872" y="1142425"/>
                  </a:lnTo>
                  <a:lnTo>
                    <a:pt x="2702310" y="1152272"/>
                  </a:lnTo>
                  <a:lnTo>
                    <a:pt x="2706430" y="1162436"/>
                  </a:lnTo>
                  <a:lnTo>
                    <a:pt x="2710551" y="1172601"/>
                  </a:lnTo>
                  <a:lnTo>
                    <a:pt x="2714037" y="1183083"/>
                  </a:lnTo>
                  <a:lnTo>
                    <a:pt x="2717207" y="1193248"/>
                  </a:lnTo>
                  <a:lnTo>
                    <a:pt x="2720694" y="1204047"/>
                  </a:lnTo>
                  <a:lnTo>
                    <a:pt x="2723229" y="1214847"/>
                  </a:lnTo>
                  <a:lnTo>
                    <a:pt x="2726082" y="1225647"/>
                  </a:lnTo>
                  <a:lnTo>
                    <a:pt x="2728618" y="1236447"/>
                  </a:lnTo>
                  <a:lnTo>
                    <a:pt x="2730836" y="1246929"/>
                  </a:lnTo>
                  <a:lnTo>
                    <a:pt x="2734640" y="1268846"/>
                  </a:lnTo>
                  <a:lnTo>
                    <a:pt x="2737176" y="1290763"/>
                  </a:lnTo>
                  <a:lnTo>
                    <a:pt x="2739394" y="1312363"/>
                  </a:lnTo>
                  <a:lnTo>
                    <a:pt x="2740979" y="1333962"/>
                  </a:lnTo>
                  <a:lnTo>
                    <a:pt x="2741613" y="1354926"/>
                  </a:lnTo>
                  <a:lnTo>
                    <a:pt x="2741613" y="1375256"/>
                  </a:lnTo>
                  <a:lnTo>
                    <a:pt x="2741296" y="1395267"/>
                  </a:lnTo>
                  <a:lnTo>
                    <a:pt x="2740662" y="1414325"/>
                  </a:lnTo>
                  <a:lnTo>
                    <a:pt x="2739394" y="1432431"/>
                  </a:lnTo>
                  <a:lnTo>
                    <a:pt x="2737493" y="1449583"/>
                  </a:lnTo>
                  <a:lnTo>
                    <a:pt x="2735591" y="1465148"/>
                  </a:lnTo>
                  <a:lnTo>
                    <a:pt x="2733689" y="1479759"/>
                  </a:lnTo>
                  <a:lnTo>
                    <a:pt x="2731470" y="1493100"/>
                  </a:lnTo>
                  <a:lnTo>
                    <a:pt x="2728935" y="1504853"/>
                  </a:lnTo>
                  <a:lnTo>
                    <a:pt x="2726716" y="1515017"/>
                  </a:lnTo>
                  <a:lnTo>
                    <a:pt x="2724180" y="1522641"/>
                  </a:lnTo>
                  <a:lnTo>
                    <a:pt x="2721962" y="1529311"/>
                  </a:lnTo>
                  <a:lnTo>
                    <a:pt x="2721962" y="1530582"/>
                  </a:lnTo>
                  <a:lnTo>
                    <a:pt x="2721328" y="1532170"/>
                  </a:lnTo>
                  <a:lnTo>
                    <a:pt x="2720694" y="1533758"/>
                  </a:lnTo>
                  <a:lnTo>
                    <a:pt x="2719426" y="1535346"/>
                  </a:lnTo>
                  <a:lnTo>
                    <a:pt x="2718158" y="1536617"/>
                  </a:lnTo>
                  <a:lnTo>
                    <a:pt x="2716573" y="1538523"/>
                  </a:lnTo>
                  <a:lnTo>
                    <a:pt x="2711819" y="1542017"/>
                  </a:lnTo>
                  <a:lnTo>
                    <a:pt x="2705796" y="1545511"/>
                  </a:lnTo>
                  <a:lnTo>
                    <a:pt x="2698506" y="1548687"/>
                  </a:lnTo>
                  <a:lnTo>
                    <a:pt x="2689948" y="1552499"/>
                  </a:lnTo>
                  <a:lnTo>
                    <a:pt x="2680122" y="1556628"/>
                  </a:lnTo>
                  <a:lnTo>
                    <a:pt x="2671881" y="1653826"/>
                  </a:lnTo>
                  <a:lnTo>
                    <a:pt x="2664908" y="1730695"/>
                  </a:lnTo>
                  <a:lnTo>
                    <a:pt x="2657935" y="1800894"/>
                  </a:lnTo>
                  <a:lnTo>
                    <a:pt x="2657618" y="1806293"/>
                  </a:lnTo>
                  <a:lnTo>
                    <a:pt x="2656350" y="1811058"/>
                  </a:lnTo>
                  <a:lnTo>
                    <a:pt x="2655399" y="1817728"/>
                  </a:lnTo>
                  <a:lnTo>
                    <a:pt x="2652230" y="1836152"/>
                  </a:lnTo>
                  <a:lnTo>
                    <a:pt x="2648109" y="1859339"/>
                  </a:lnTo>
                  <a:lnTo>
                    <a:pt x="2645890" y="1872363"/>
                  </a:lnTo>
                  <a:lnTo>
                    <a:pt x="2643038" y="1885068"/>
                  </a:lnTo>
                  <a:lnTo>
                    <a:pt x="2639551" y="1897774"/>
                  </a:lnTo>
                  <a:lnTo>
                    <a:pt x="2635431" y="1910162"/>
                  </a:lnTo>
                  <a:lnTo>
                    <a:pt x="2633529" y="1916197"/>
                  </a:lnTo>
                  <a:lnTo>
                    <a:pt x="2630993" y="1921914"/>
                  </a:lnTo>
                  <a:lnTo>
                    <a:pt x="2628458" y="1927632"/>
                  </a:lnTo>
                  <a:lnTo>
                    <a:pt x="2625605" y="1932397"/>
                  </a:lnTo>
                  <a:lnTo>
                    <a:pt x="2622752" y="1937479"/>
                  </a:lnTo>
                  <a:lnTo>
                    <a:pt x="2619583" y="1941926"/>
                  </a:lnTo>
                  <a:lnTo>
                    <a:pt x="2616413" y="1946055"/>
                  </a:lnTo>
                  <a:lnTo>
                    <a:pt x="2612926" y="1949867"/>
                  </a:lnTo>
                  <a:lnTo>
                    <a:pt x="2609123" y="1952726"/>
                  </a:lnTo>
                  <a:lnTo>
                    <a:pt x="2605002" y="1955267"/>
                  </a:lnTo>
                  <a:lnTo>
                    <a:pt x="2600882" y="1957490"/>
                  </a:lnTo>
                  <a:lnTo>
                    <a:pt x="2596444" y="1959078"/>
                  </a:lnTo>
                  <a:lnTo>
                    <a:pt x="2410704" y="1985443"/>
                  </a:lnTo>
                  <a:lnTo>
                    <a:pt x="2405633" y="1985760"/>
                  </a:lnTo>
                  <a:lnTo>
                    <a:pt x="2400561" y="1986078"/>
                  </a:lnTo>
                  <a:lnTo>
                    <a:pt x="2397075" y="1986078"/>
                  </a:lnTo>
                  <a:lnTo>
                    <a:pt x="2393271" y="1985760"/>
                  </a:lnTo>
                  <a:lnTo>
                    <a:pt x="2385981" y="1985125"/>
                  </a:lnTo>
                  <a:lnTo>
                    <a:pt x="2327660" y="2443162"/>
                  </a:lnTo>
                  <a:lnTo>
                    <a:pt x="2211651" y="2443162"/>
                  </a:lnTo>
                  <a:lnTo>
                    <a:pt x="2168545" y="1866963"/>
                  </a:lnTo>
                  <a:lnTo>
                    <a:pt x="2165375" y="1862516"/>
                  </a:lnTo>
                  <a:lnTo>
                    <a:pt x="2162522" y="1857433"/>
                  </a:lnTo>
                  <a:lnTo>
                    <a:pt x="2156817" y="1847904"/>
                  </a:lnTo>
                  <a:lnTo>
                    <a:pt x="2148576" y="2326906"/>
                  </a:lnTo>
                  <a:lnTo>
                    <a:pt x="2063630" y="2320235"/>
                  </a:lnTo>
                  <a:lnTo>
                    <a:pt x="1992313" y="1798670"/>
                  </a:lnTo>
                  <a:lnTo>
                    <a:pt x="2157768" y="1798670"/>
                  </a:lnTo>
                  <a:lnTo>
                    <a:pt x="2443668" y="1798670"/>
                  </a:lnTo>
                  <a:lnTo>
                    <a:pt x="2170129" y="1529946"/>
                  </a:lnTo>
                  <a:lnTo>
                    <a:pt x="2587569" y="1399079"/>
                  </a:lnTo>
                  <a:lnTo>
                    <a:pt x="2517204" y="1414008"/>
                  </a:lnTo>
                  <a:lnTo>
                    <a:pt x="2151746" y="1511841"/>
                  </a:lnTo>
                  <a:lnTo>
                    <a:pt x="2111808" y="1472771"/>
                  </a:lnTo>
                  <a:lnTo>
                    <a:pt x="2108956" y="1423219"/>
                  </a:lnTo>
                  <a:lnTo>
                    <a:pt x="2103250" y="1464513"/>
                  </a:lnTo>
                  <a:lnTo>
                    <a:pt x="2093741" y="1455301"/>
                  </a:lnTo>
                  <a:lnTo>
                    <a:pt x="2095009" y="1426078"/>
                  </a:lnTo>
                  <a:lnTo>
                    <a:pt x="2096911" y="1393361"/>
                  </a:lnTo>
                  <a:lnTo>
                    <a:pt x="2099447" y="1358103"/>
                  </a:lnTo>
                  <a:lnTo>
                    <a:pt x="2103250" y="1320621"/>
                  </a:lnTo>
                  <a:lnTo>
                    <a:pt x="2105152" y="1301563"/>
                  </a:lnTo>
                  <a:lnTo>
                    <a:pt x="2107371" y="1282504"/>
                  </a:lnTo>
                  <a:lnTo>
                    <a:pt x="2109906" y="1262811"/>
                  </a:lnTo>
                  <a:lnTo>
                    <a:pt x="2113076" y="1243752"/>
                  </a:lnTo>
                  <a:lnTo>
                    <a:pt x="2115929" y="1224059"/>
                  </a:lnTo>
                  <a:lnTo>
                    <a:pt x="2119415" y="1205318"/>
                  </a:lnTo>
                  <a:lnTo>
                    <a:pt x="2123219" y="1186577"/>
                  </a:lnTo>
                  <a:lnTo>
                    <a:pt x="2127339" y="1168154"/>
                  </a:lnTo>
                  <a:lnTo>
                    <a:pt x="2131777" y="1150366"/>
                  </a:lnTo>
                  <a:lnTo>
                    <a:pt x="2136214" y="1133214"/>
                  </a:lnTo>
                  <a:lnTo>
                    <a:pt x="2140969" y="1116379"/>
                  </a:lnTo>
                  <a:lnTo>
                    <a:pt x="2146674" y="1100497"/>
                  </a:lnTo>
                  <a:lnTo>
                    <a:pt x="2152379" y="1085568"/>
                  </a:lnTo>
                  <a:lnTo>
                    <a:pt x="2158719" y="1071274"/>
                  </a:lnTo>
                  <a:lnTo>
                    <a:pt x="2165058" y="1058568"/>
                  </a:lnTo>
                  <a:lnTo>
                    <a:pt x="2168545" y="1052533"/>
                  </a:lnTo>
                  <a:lnTo>
                    <a:pt x="2172031" y="1046815"/>
                  </a:lnTo>
                  <a:lnTo>
                    <a:pt x="2175518" y="1041416"/>
                  </a:lnTo>
                  <a:lnTo>
                    <a:pt x="2179321" y="1036333"/>
                  </a:lnTo>
                  <a:lnTo>
                    <a:pt x="2183125" y="1031569"/>
                  </a:lnTo>
                  <a:lnTo>
                    <a:pt x="2187245" y="1027122"/>
                  </a:lnTo>
                  <a:lnTo>
                    <a:pt x="2191366" y="1023310"/>
                  </a:lnTo>
                  <a:lnTo>
                    <a:pt x="2195486" y="1019498"/>
                  </a:lnTo>
                  <a:lnTo>
                    <a:pt x="2199607" y="1016004"/>
                  </a:lnTo>
                  <a:lnTo>
                    <a:pt x="2204044" y="1013146"/>
                  </a:lnTo>
                  <a:lnTo>
                    <a:pt x="2208799" y="1010922"/>
                  </a:lnTo>
                  <a:lnTo>
                    <a:pt x="2213236" y="1008699"/>
                  </a:lnTo>
                  <a:lnTo>
                    <a:pt x="2217991" y="1007111"/>
                  </a:lnTo>
                  <a:lnTo>
                    <a:pt x="2223062" y="1005840"/>
                  </a:lnTo>
                  <a:lnTo>
                    <a:pt x="2227817" y="1005205"/>
                  </a:lnTo>
                  <a:lnTo>
                    <a:pt x="2233205" y="1004887"/>
                  </a:lnTo>
                  <a:close/>
                  <a:moveTo>
                    <a:pt x="1560668" y="914401"/>
                  </a:moveTo>
                  <a:lnTo>
                    <a:pt x="1571788" y="914401"/>
                  </a:lnTo>
                  <a:lnTo>
                    <a:pt x="1582591" y="915671"/>
                  </a:lnTo>
                  <a:lnTo>
                    <a:pt x="1594029" y="917258"/>
                  </a:lnTo>
                  <a:lnTo>
                    <a:pt x="1604514" y="919480"/>
                  </a:lnTo>
                  <a:lnTo>
                    <a:pt x="1615317" y="922021"/>
                  </a:lnTo>
                  <a:lnTo>
                    <a:pt x="1625802" y="925196"/>
                  </a:lnTo>
                  <a:lnTo>
                    <a:pt x="1636287" y="928688"/>
                  </a:lnTo>
                  <a:lnTo>
                    <a:pt x="1646772" y="933133"/>
                  </a:lnTo>
                  <a:lnTo>
                    <a:pt x="1656939" y="937261"/>
                  </a:lnTo>
                  <a:lnTo>
                    <a:pt x="1666788" y="942023"/>
                  </a:lnTo>
                  <a:lnTo>
                    <a:pt x="1676638" y="946786"/>
                  </a:lnTo>
                  <a:lnTo>
                    <a:pt x="1686487" y="952183"/>
                  </a:lnTo>
                  <a:lnTo>
                    <a:pt x="1695384" y="957263"/>
                  </a:lnTo>
                  <a:lnTo>
                    <a:pt x="1704598" y="962978"/>
                  </a:lnTo>
                  <a:lnTo>
                    <a:pt x="1712859" y="968693"/>
                  </a:lnTo>
                  <a:lnTo>
                    <a:pt x="1721120" y="974726"/>
                  </a:lnTo>
                  <a:lnTo>
                    <a:pt x="1729063" y="980441"/>
                  </a:lnTo>
                  <a:lnTo>
                    <a:pt x="1736371" y="986473"/>
                  </a:lnTo>
                  <a:lnTo>
                    <a:pt x="1750033" y="997586"/>
                  </a:lnTo>
                  <a:lnTo>
                    <a:pt x="1762106" y="1008698"/>
                  </a:lnTo>
                  <a:lnTo>
                    <a:pt x="1771956" y="1018858"/>
                  </a:lnTo>
                  <a:lnTo>
                    <a:pt x="1779264" y="1027748"/>
                  </a:lnTo>
                  <a:lnTo>
                    <a:pt x="1782441" y="1031558"/>
                  </a:lnTo>
                  <a:lnTo>
                    <a:pt x="1784665" y="1034733"/>
                  </a:lnTo>
                  <a:lnTo>
                    <a:pt x="1786254" y="1037908"/>
                  </a:lnTo>
                  <a:lnTo>
                    <a:pt x="1787207" y="1040448"/>
                  </a:lnTo>
                  <a:lnTo>
                    <a:pt x="1788160" y="1045845"/>
                  </a:lnTo>
                  <a:lnTo>
                    <a:pt x="1788478" y="1053783"/>
                  </a:lnTo>
                  <a:lnTo>
                    <a:pt x="1789113" y="1076643"/>
                  </a:lnTo>
                  <a:lnTo>
                    <a:pt x="1789113" y="1107440"/>
                  </a:lnTo>
                  <a:lnTo>
                    <a:pt x="1788478" y="1144588"/>
                  </a:lnTo>
                  <a:lnTo>
                    <a:pt x="1787525" y="1187133"/>
                  </a:lnTo>
                  <a:lnTo>
                    <a:pt x="1786254" y="1233488"/>
                  </a:lnTo>
                  <a:lnTo>
                    <a:pt x="1784347" y="1282383"/>
                  </a:lnTo>
                  <a:lnTo>
                    <a:pt x="1782123" y="1331913"/>
                  </a:lnTo>
                  <a:lnTo>
                    <a:pt x="1672507" y="1331913"/>
                  </a:lnTo>
                  <a:lnTo>
                    <a:pt x="1674096" y="1293813"/>
                  </a:lnTo>
                  <a:lnTo>
                    <a:pt x="1674732" y="1258253"/>
                  </a:lnTo>
                  <a:lnTo>
                    <a:pt x="1675685" y="1225550"/>
                  </a:lnTo>
                  <a:lnTo>
                    <a:pt x="1676002" y="1197293"/>
                  </a:lnTo>
                  <a:lnTo>
                    <a:pt x="1675685" y="1174115"/>
                  </a:lnTo>
                  <a:lnTo>
                    <a:pt x="1674732" y="1156970"/>
                  </a:lnTo>
                  <a:lnTo>
                    <a:pt x="1674096" y="1150938"/>
                  </a:lnTo>
                  <a:lnTo>
                    <a:pt x="1673143" y="1147445"/>
                  </a:lnTo>
                  <a:lnTo>
                    <a:pt x="1672825" y="1145858"/>
                  </a:lnTo>
                  <a:lnTo>
                    <a:pt x="1672507" y="1144905"/>
                  </a:lnTo>
                  <a:lnTo>
                    <a:pt x="1672190" y="1144905"/>
                  </a:lnTo>
                  <a:lnTo>
                    <a:pt x="1671237" y="1145540"/>
                  </a:lnTo>
                  <a:lnTo>
                    <a:pt x="1669648" y="1147445"/>
                  </a:lnTo>
                  <a:lnTo>
                    <a:pt x="1668059" y="1149668"/>
                  </a:lnTo>
                  <a:lnTo>
                    <a:pt x="1666471" y="1151890"/>
                  </a:lnTo>
                  <a:lnTo>
                    <a:pt x="1654079" y="1331913"/>
                  </a:lnTo>
                  <a:lnTo>
                    <a:pt x="1602608" y="1331913"/>
                  </a:lnTo>
                  <a:lnTo>
                    <a:pt x="1602290" y="1283335"/>
                  </a:lnTo>
                  <a:lnTo>
                    <a:pt x="1598477" y="1283653"/>
                  </a:lnTo>
                  <a:lnTo>
                    <a:pt x="1586721" y="1284605"/>
                  </a:lnTo>
                  <a:lnTo>
                    <a:pt x="1568293" y="1285240"/>
                  </a:lnTo>
                  <a:lnTo>
                    <a:pt x="1556537" y="1285558"/>
                  </a:lnTo>
                  <a:lnTo>
                    <a:pt x="1543828" y="1285558"/>
                  </a:lnTo>
                  <a:lnTo>
                    <a:pt x="1529213" y="1285240"/>
                  </a:lnTo>
                  <a:lnTo>
                    <a:pt x="1513009" y="1284605"/>
                  </a:lnTo>
                  <a:lnTo>
                    <a:pt x="1496169" y="1283653"/>
                  </a:lnTo>
                  <a:lnTo>
                    <a:pt x="1477741" y="1282383"/>
                  </a:lnTo>
                  <a:lnTo>
                    <a:pt x="1457724" y="1280478"/>
                  </a:lnTo>
                  <a:lnTo>
                    <a:pt x="1437390" y="1277620"/>
                  </a:lnTo>
                  <a:lnTo>
                    <a:pt x="1415467" y="1274763"/>
                  </a:lnTo>
                  <a:lnTo>
                    <a:pt x="1392908" y="1270953"/>
                  </a:lnTo>
                  <a:lnTo>
                    <a:pt x="1381787" y="1268730"/>
                  </a:lnTo>
                  <a:lnTo>
                    <a:pt x="1370349" y="1266508"/>
                  </a:lnTo>
                  <a:lnTo>
                    <a:pt x="1359547" y="1263968"/>
                  </a:lnTo>
                  <a:lnTo>
                    <a:pt x="1348426" y="1261110"/>
                  </a:lnTo>
                  <a:lnTo>
                    <a:pt x="1328092" y="1254760"/>
                  </a:lnTo>
                  <a:lnTo>
                    <a:pt x="1308710" y="1248410"/>
                  </a:lnTo>
                  <a:lnTo>
                    <a:pt x="1290282" y="1241743"/>
                  </a:lnTo>
                  <a:lnTo>
                    <a:pt x="1273443" y="1234440"/>
                  </a:lnTo>
                  <a:lnTo>
                    <a:pt x="1257556" y="1227455"/>
                  </a:lnTo>
                  <a:lnTo>
                    <a:pt x="1243259" y="1220153"/>
                  </a:lnTo>
                  <a:lnTo>
                    <a:pt x="1229914" y="1213485"/>
                  </a:lnTo>
                  <a:lnTo>
                    <a:pt x="1218794" y="1207135"/>
                  </a:lnTo>
                  <a:lnTo>
                    <a:pt x="1208626" y="1201103"/>
                  </a:lnTo>
                  <a:lnTo>
                    <a:pt x="1200366" y="1196340"/>
                  </a:lnTo>
                  <a:lnTo>
                    <a:pt x="1189245" y="1188720"/>
                  </a:lnTo>
                  <a:lnTo>
                    <a:pt x="1185115" y="1186180"/>
                  </a:lnTo>
                  <a:lnTo>
                    <a:pt x="1204814" y="1331913"/>
                  </a:lnTo>
                  <a:lnTo>
                    <a:pt x="1152071" y="1331913"/>
                  </a:lnTo>
                  <a:lnTo>
                    <a:pt x="1149529" y="1296670"/>
                  </a:lnTo>
                  <a:lnTo>
                    <a:pt x="1143810" y="1297305"/>
                  </a:lnTo>
                  <a:lnTo>
                    <a:pt x="1135549" y="1299210"/>
                  </a:lnTo>
                  <a:lnTo>
                    <a:pt x="1112355" y="1303655"/>
                  </a:lnTo>
                  <a:lnTo>
                    <a:pt x="1082489" y="1309688"/>
                  </a:lnTo>
                  <a:lnTo>
                    <a:pt x="1066285" y="1313180"/>
                  </a:lnTo>
                  <a:lnTo>
                    <a:pt x="1049445" y="1316038"/>
                  </a:lnTo>
                  <a:lnTo>
                    <a:pt x="1032606" y="1318895"/>
                  </a:lnTo>
                  <a:lnTo>
                    <a:pt x="1015766" y="1321118"/>
                  </a:lnTo>
                  <a:lnTo>
                    <a:pt x="999880" y="1322388"/>
                  </a:lnTo>
                  <a:lnTo>
                    <a:pt x="984629" y="1323658"/>
                  </a:lnTo>
                  <a:lnTo>
                    <a:pt x="977639" y="1323658"/>
                  </a:lnTo>
                  <a:lnTo>
                    <a:pt x="970649" y="1323658"/>
                  </a:lnTo>
                  <a:lnTo>
                    <a:pt x="964295" y="1323340"/>
                  </a:lnTo>
                  <a:lnTo>
                    <a:pt x="958575" y="1323023"/>
                  </a:lnTo>
                  <a:lnTo>
                    <a:pt x="953174" y="1322070"/>
                  </a:lnTo>
                  <a:lnTo>
                    <a:pt x="948090" y="1320483"/>
                  </a:lnTo>
                  <a:lnTo>
                    <a:pt x="943960" y="1319213"/>
                  </a:lnTo>
                  <a:lnTo>
                    <a:pt x="940783" y="1317625"/>
                  </a:lnTo>
                  <a:lnTo>
                    <a:pt x="934746" y="1305560"/>
                  </a:lnTo>
                  <a:lnTo>
                    <a:pt x="928709" y="1295083"/>
                  </a:lnTo>
                  <a:lnTo>
                    <a:pt x="917271" y="1275398"/>
                  </a:lnTo>
                  <a:lnTo>
                    <a:pt x="912505" y="1266508"/>
                  </a:lnTo>
                  <a:lnTo>
                    <a:pt x="908057" y="1257935"/>
                  </a:lnTo>
                  <a:lnTo>
                    <a:pt x="904244" y="1249680"/>
                  </a:lnTo>
                  <a:lnTo>
                    <a:pt x="902338" y="1244918"/>
                  </a:lnTo>
                  <a:lnTo>
                    <a:pt x="901067" y="1240790"/>
                  </a:lnTo>
                  <a:lnTo>
                    <a:pt x="900114" y="1236663"/>
                  </a:lnTo>
                  <a:lnTo>
                    <a:pt x="899161" y="1232535"/>
                  </a:lnTo>
                  <a:lnTo>
                    <a:pt x="898843" y="1228408"/>
                  </a:lnTo>
                  <a:lnTo>
                    <a:pt x="898525" y="1223963"/>
                  </a:lnTo>
                  <a:lnTo>
                    <a:pt x="898843" y="1219835"/>
                  </a:lnTo>
                  <a:lnTo>
                    <a:pt x="899161" y="1215390"/>
                  </a:lnTo>
                  <a:lnTo>
                    <a:pt x="900431" y="1210628"/>
                  </a:lnTo>
                  <a:lnTo>
                    <a:pt x="901385" y="1205865"/>
                  </a:lnTo>
                  <a:lnTo>
                    <a:pt x="903291" y="1201103"/>
                  </a:lnTo>
                  <a:lnTo>
                    <a:pt x="905197" y="1195705"/>
                  </a:lnTo>
                  <a:lnTo>
                    <a:pt x="908057" y="1190943"/>
                  </a:lnTo>
                  <a:lnTo>
                    <a:pt x="910916" y="1185228"/>
                  </a:lnTo>
                  <a:lnTo>
                    <a:pt x="914729" y="1179513"/>
                  </a:lnTo>
                  <a:lnTo>
                    <a:pt x="918542" y="1173480"/>
                  </a:lnTo>
                  <a:lnTo>
                    <a:pt x="922990" y="1167765"/>
                  </a:lnTo>
                  <a:lnTo>
                    <a:pt x="928391" y="1161098"/>
                  </a:lnTo>
                  <a:lnTo>
                    <a:pt x="939512" y="1146810"/>
                  </a:lnTo>
                  <a:lnTo>
                    <a:pt x="949361" y="1133793"/>
                  </a:lnTo>
                  <a:lnTo>
                    <a:pt x="967154" y="1109345"/>
                  </a:lnTo>
                  <a:lnTo>
                    <a:pt x="976050" y="1096963"/>
                  </a:lnTo>
                  <a:lnTo>
                    <a:pt x="985900" y="1084580"/>
                  </a:lnTo>
                  <a:lnTo>
                    <a:pt x="997338" y="1070928"/>
                  </a:lnTo>
                  <a:lnTo>
                    <a:pt x="1004328" y="1063943"/>
                  </a:lnTo>
                  <a:lnTo>
                    <a:pt x="1011318" y="1056323"/>
                  </a:lnTo>
                  <a:lnTo>
                    <a:pt x="1017673" y="1045528"/>
                  </a:lnTo>
                  <a:lnTo>
                    <a:pt x="1024663" y="1035368"/>
                  </a:lnTo>
                  <a:lnTo>
                    <a:pt x="1031335" y="1025525"/>
                  </a:lnTo>
                  <a:lnTo>
                    <a:pt x="1038007" y="1016318"/>
                  </a:lnTo>
                  <a:lnTo>
                    <a:pt x="1044997" y="1008063"/>
                  </a:lnTo>
                  <a:lnTo>
                    <a:pt x="1051669" y="1000443"/>
                  </a:lnTo>
                  <a:lnTo>
                    <a:pt x="1058659" y="993141"/>
                  </a:lnTo>
                  <a:lnTo>
                    <a:pt x="1065967" y="986473"/>
                  </a:lnTo>
                  <a:lnTo>
                    <a:pt x="1073593" y="980123"/>
                  </a:lnTo>
                  <a:lnTo>
                    <a:pt x="1080583" y="974091"/>
                  </a:lnTo>
                  <a:lnTo>
                    <a:pt x="1088208" y="968693"/>
                  </a:lnTo>
                  <a:lnTo>
                    <a:pt x="1096151" y="963931"/>
                  </a:lnTo>
                  <a:lnTo>
                    <a:pt x="1104094" y="959168"/>
                  </a:lnTo>
                  <a:lnTo>
                    <a:pt x="1111720" y="954723"/>
                  </a:lnTo>
                  <a:lnTo>
                    <a:pt x="1119663" y="950913"/>
                  </a:lnTo>
                  <a:lnTo>
                    <a:pt x="1127924" y="947738"/>
                  </a:lnTo>
                  <a:lnTo>
                    <a:pt x="1136185" y="944246"/>
                  </a:lnTo>
                  <a:lnTo>
                    <a:pt x="1145081" y="941388"/>
                  </a:lnTo>
                  <a:lnTo>
                    <a:pt x="1153660" y="938531"/>
                  </a:lnTo>
                  <a:lnTo>
                    <a:pt x="1162238" y="935991"/>
                  </a:lnTo>
                  <a:lnTo>
                    <a:pt x="1171452" y="933768"/>
                  </a:lnTo>
                  <a:lnTo>
                    <a:pt x="1180349" y="931863"/>
                  </a:lnTo>
                  <a:lnTo>
                    <a:pt x="1199412" y="928053"/>
                  </a:lnTo>
                  <a:lnTo>
                    <a:pt x="1218794" y="924561"/>
                  </a:lnTo>
                  <a:lnTo>
                    <a:pt x="1239128" y="921703"/>
                  </a:lnTo>
                  <a:lnTo>
                    <a:pt x="1282021" y="915988"/>
                  </a:lnTo>
                  <a:lnTo>
                    <a:pt x="1284881" y="915671"/>
                  </a:lnTo>
                  <a:lnTo>
                    <a:pt x="1287740" y="915671"/>
                  </a:lnTo>
                  <a:lnTo>
                    <a:pt x="1292824" y="915671"/>
                  </a:lnTo>
                  <a:lnTo>
                    <a:pt x="1366537" y="1187768"/>
                  </a:lnTo>
                  <a:lnTo>
                    <a:pt x="1368125" y="1176973"/>
                  </a:lnTo>
                  <a:lnTo>
                    <a:pt x="1393226" y="990283"/>
                  </a:lnTo>
                  <a:lnTo>
                    <a:pt x="1386236" y="972186"/>
                  </a:lnTo>
                  <a:lnTo>
                    <a:pt x="1400216" y="947738"/>
                  </a:lnTo>
                  <a:lnTo>
                    <a:pt x="1432306" y="947421"/>
                  </a:lnTo>
                  <a:lnTo>
                    <a:pt x="1445968" y="972186"/>
                  </a:lnTo>
                  <a:lnTo>
                    <a:pt x="1439614" y="993776"/>
                  </a:lnTo>
                  <a:lnTo>
                    <a:pt x="1462490" y="1190943"/>
                  </a:lnTo>
                  <a:lnTo>
                    <a:pt x="1522858" y="924243"/>
                  </a:lnTo>
                  <a:lnTo>
                    <a:pt x="1529530" y="921386"/>
                  </a:lnTo>
                  <a:lnTo>
                    <a:pt x="1534932" y="918846"/>
                  </a:lnTo>
                  <a:lnTo>
                    <a:pt x="1537791" y="916940"/>
                  </a:lnTo>
                  <a:lnTo>
                    <a:pt x="1538427" y="915988"/>
                  </a:lnTo>
                  <a:lnTo>
                    <a:pt x="1549865" y="915036"/>
                  </a:lnTo>
                  <a:lnTo>
                    <a:pt x="1560668" y="914401"/>
                  </a:lnTo>
                  <a:close/>
                  <a:moveTo>
                    <a:pt x="170497" y="661035"/>
                  </a:moveTo>
                  <a:lnTo>
                    <a:pt x="168576" y="681657"/>
                  </a:lnTo>
                  <a:lnTo>
                    <a:pt x="168275" y="683619"/>
                  </a:lnTo>
                  <a:lnTo>
                    <a:pt x="167640" y="691889"/>
                  </a:lnTo>
                  <a:lnTo>
                    <a:pt x="167640" y="695282"/>
                  </a:lnTo>
                  <a:lnTo>
                    <a:pt x="167322" y="700477"/>
                  </a:lnTo>
                  <a:lnTo>
                    <a:pt x="167640" y="700795"/>
                  </a:lnTo>
                  <a:lnTo>
                    <a:pt x="167640" y="695282"/>
                  </a:lnTo>
                  <a:lnTo>
                    <a:pt x="168275" y="684891"/>
                  </a:lnTo>
                  <a:lnTo>
                    <a:pt x="168576" y="681657"/>
                  </a:lnTo>
                  <a:lnTo>
                    <a:pt x="169545" y="675349"/>
                  </a:lnTo>
                  <a:lnTo>
                    <a:pt x="170497" y="668033"/>
                  </a:lnTo>
                  <a:lnTo>
                    <a:pt x="170497" y="664534"/>
                  </a:lnTo>
                  <a:lnTo>
                    <a:pt x="170497" y="661035"/>
                  </a:lnTo>
                  <a:close/>
                  <a:moveTo>
                    <a:pt x="2571454" y="661035"/>
                  </a:moveTo>
                  <a:lnTo>
                    <a:pt x="2571454" y="664534"/>
                  </a:lnTo>
                  <a:lnTo>
                    <a:pt x="2571137" y="668033"/>
                  </a:lnTo>
                  <a:lnTo>
                    <a:pt x="2572406" y="675349"/>
                  </a:lnTo>
                  <a:lnTo>
                    <a:pt x="2573358" y="683619"/>
                  </a:lnTo>
                  <a:lnTo>
                    <a:pt x="2573992" y="691889"/>
                  </a:lnTo>
                  <a:lnTo>
                    <a:pt x="2574310" y="700795"/>
                  </a:lnTo>
                  <a:lnTo>
                    <a:pt x="2574627" y="700477"/>
                  </a:lnTo>
                  <a:lnTo>
                    <a:pt x="2573675" y="684891"/>
                  </a:lnTo>
                  <a:lnTo>
                    <a:pt x="2571454" y="661035"/>
                  </a:lnTo>
                  <a:close/>
                  <a:moveTo>
                    <a:pt x="197485" y="574519"/>
                  </a:moveTo>
                  <a:lnTo>
                    <a:pt x="195897" y="575155"/>
                  </a:lnTo>
                  <a:lnTo>
                    <a:pt x="194310" y="576109"/>
                  </a:lnTo>
                  <a:lnTo>
                    <a:pt x="192405" y="577381"/>
                  </a:lnTo>
                  <a:lnTo>
                    <a:pt x="190817" y="579290"/>
                  </a:lnTo>
                  <a:lnTo>
                    <a:pt x="189230" y="581198"/>
                  </a:lnTo>
                  <a:lnTo>
                    <a:pt x="186690" y="585969"/>
                  </a:lnTo>
                  <a:lnTo>
                    <a:pt x="189865" y="582789"/>
                  </a:lnTo>
                  <a:lnTo>
                    <a:pt x="192722" y="579608"/>
                  </a:lnTo>
                  <a:lnTo>
                    <a:pt x="195897" y="576745"/>
                  </a:lnTo>
                  <a:lnTo>
                    <a:pt x="199390" y="574519"/>
                  </a:lnTo>
                  <a:lnTo>
                    <a:pt x="197485" y="574519"/>
                  </a:lnTo>
                  <a:close/>
                  <a:moveTo>
                    <a:pt x="2542584" y="574518"/>
                  </a:moveTo>
                  <a:lnTo>
                    <a:pt x="2545757" y="576745"/>
                  </a:lnTo>
                  <a:lnTo>
                    <a:pt x="2549247" y="579608"/>
                  </a:lnTo>
                  <a:lnTo>
                    <a:pt x="2552102" y="582788"/>
                  </a:lnTo>
                  <a:lnTo>
                    <a:pt x="2555274" y="585969"/>
                  </a:lnTo>
                  <a:lnTo>
                    <a:pt x="2552102" y="581198"/>
                  </a:lnTo>
                  <a:lnTo>
                    <a:pt x="2550833" y="579290"/>
                  </a:lnTo>
                  <a:lnTo>
                    <a:pt x="2549247" y="577381"/>
                  </a:lnTo>
                  <a:lnTo>
                    <a:pt x="2547660" y="576109"/>
                  </a:lnTo>
                  <a:lnTo>
                    <a:pt x="2545757" y="575155"/>
                  </a:lnTo>
                  <a:lnTo>
                    <a:pt x="2544488" y="574518"/>
                  </a:lnTo>
                  <a:lnTo>
                    <a:pt x="2542584" y="574518"/>
                  </a:lnTo>
                  <a:close/>
                  <a:moveTo>
                    <a:pt x="331470" y="485775"/>
                  </a:moveTo>
                  <a:lnTo>
                    <a:pt x="347662" y="485775"/>
                  </a:lnTo>
                  <a:lnTo>
                    <a:pt x="363537" y="486729"/>
                  </a:lnTo>
                  <a:lnTo>
                    <a:pt x="378460" y="488638"/>
                  </a:lnTo>
                  <a:lnTo>
                    <a:pt x="393700" y="490864"/>
                  </a:lnTo>
                  <a:lnTo>
                    <a:pt x="407988" y="493409"/>
                  </a:lnTo>
                  <a:lnTo>
                    <a:pt x="421323" y="497226"/>
                  </a:lnTo>
                  <a:lnTo>
                    <a:pt x="434658" y="501043"/>
                  </a:lnTo>
                  <a:lnTo>
                    <a:pt x="447040" y="505178"/>
                  </a:lnTo>
                  <a:lnTo>
                    <a:pt x="459105" y="509631"/>
                  </a:lnTo>
                  <a:lnTo>
                    <a:pt x="470535" y="514402"/>
                  </a:lnTo>
                  <a:lnTo>
                    <a:pt x="481013" y="519491"/>
                  </a:lnTo>
                  <a:lnTo>
                    <a:pt x="491173" y="524580"/>
                  </a:lnTo>
                  <a:lnTo>
                    <a:pt x="500698" y="529670"/>
                  </a:lnTo>
                  <a:lnTo>
                    <a:pt x="509270" y="534759"/>
                  </a:lnTo>
                  <a:lnTo>
                    <a:pt x="517208" y="539848"/>
                  </a:lnTo>
                  <a:lnTo>
                    <a:pt x="524510" y="544301"/>
                  </a:lnTo>
                  <a:lnTo>
                    <a:pt x="536575" y="552889"/>
                  </a:lnTo>
                  <a:lnTo>
                    <a:pt x="545465" y="559569"/>
                  </a:lnTo>
                  <a:lnTo>
                    <a:pt x="550863" y="564340"/>
                  </a:lnTo>
                  <a:lnTo>
                    <a:pt x="552450" y="565612"/>
                  </a:lnTo>
                  <a:lnTo>
                    <a:pt x="550863" y="569747"/>
                  </a:lnTo>
                  <a:lnTo>
                    <a:pt x="548005" y="574837"/>
                  </a:lnTo>
                  <a:lnTo>
                    <a:pt x="544195" y="581198"/>
                  </a:lnTo>
                  <a:lnTo>
                    <a:pt x="539750" y="587878"/>
                  </a:lnTo>
                  <a:lnTo>
                    <a:pt x="534035" y="595512"/>
                  </a:lnTo>
                  <a:lnTo>
                    <a:pt x="530860" y="599647"/>
                  </a:lnTo>
                  <a:lnTo>
                    <a:pt x="527050" y="603463"/>
                  </a:lnTo>
                  <a:lnTo>
                    <a:pt x="523240" y="607280"/>
                  </a:lnTo>
                  <a:lnTo>
                    <a:pt x="518795" y="610779"/>
                  </a:lnTo>
                  <a:lnTo>
                    <a:pt x="514350" y="614278"/>
                  </a:lnTo>
                  <a:lnTo>
                    <a:pt x="509588" y="617777"/>
                  </a:lnTo>
                  <a:lnTo>
                    <a:pt x="504508" y="620640"/>
                  </a:lnTo>
                  <a:lnTo>
                    <a:pt x="498793" y="623502"/>
                  </a:lnTo>
                  <a:lnTo>
                    <a:pt x="493078" y="626047"/>
                  </a:lnTo>
                  <a:lnTo>
                    <a:pt x="487045" y="627955"/>
                  </a:lnTo>
                  <a:lnTo>
                    <a:pt x="480695" y="629228"/>
                  </a:lnTo>
                  <a:lnTo>
                    <a:pt x="474028" y="630500"/>
                  </a:lnTo>
                  <a:lnTo>
                    <a:pt x="466725" y="630818"/>
                  </a:lnTo>
                  <a:lnTo>
                    <a:pt x="459423" y="630818"/>
                  </a:lnTo>
                  <a:lnTo>
                    <a:pt x="451803" y="630182"/>
                  </a:lnTo>
                  <a:lnTo>
                    <a:pt x="443548" y="628910"/>
                  </a:lnTo>
                  <a:lnTo>
                    <a:pt x="434975" y="626683"/>
                  </a:lnTo>
                  <a:lnTo>
                    <a:pt x="426403" y="624139"/>
                  </a:lnTo>
                  <a:lnTo>
                    <a:pt x="417195" y="620322"/>
                  </a:lnTo>
                  <a:lnTo>
                    <a:pt x="407353" y="615869"/>
                  </a:lnTo>
                  <a:lnTo>
                    <a:pt x="396557" y="610461"/>
                  </a:lnTo>
                  <a:lnTo>
                    <a:pt x="385127" y="605690"/>
                  </a:lnTo>
                  <a:lnTo>
                    <a:pt x="408305" y="616823"/>
                  </a:lnTo>
                  <a:lnTo>
                    <a:pt x="430848" y="627955"/>
                  </a:lnTo>
                  <a:lnTo>
                    <a:pt x="441643" y="632727"/>
                  </a:lnTo>
                  <a:lnTo>
                    <a:pt x="452120" y="637180"/>
                  </a:lnTo>
                  <a:lnTo>
                    <a:pt x="462280" y="641315"/>
                  </a:lnTo>
                  <a:lnTo>
                    <a:pt x="472440" y="645132"/>
                  </a:lnTo>
                  <a:lnTo>
                    <a:pt x="481965" y="648312"/>
                  </a:lnTo>
                  <a:lnTo>
                    <a:pt x="491173" y="650539"/>
                  </a:lnTo>
                  <a:lnTo>
                    <a:pt x="500063" y="652129"/>
                  </a:lnTo>
                  <a:lnTo>
                    <a:pt x="504190" y="652447"/>
                  </a:lnTo>
                  <a:lnTo>
                    <a:pt x="508318" y="652447"/>
                  </a:lnTo>
                  <a:lnTo>
                    <a:pt x="512128" y="652447"/>
                  </a:lnTo>
                  <a:lnTo>
                    <a:pt x="515620" y="652129"/>
                  </a:lnTo>
                  <a:lnTo>
                    <a:pt x="519430" y="651493"/>
                  </a:lnTo>
                  <a:lnTo>
                    <a:pt x="522923" y="650539"/>
                  </a:lnTo>
                  <a:lnTo>
                    <a:pt x="526415" y="649267"/>
                  </a:lnTo>
                  <a:lnTo>
                    <a:pt x="529590" y="647676"/>
                  </a:lnTo>
                  <a:lnTo>
                    <a:pt x="532765" y="646086"/>
                  </a:lnTo>
                  <a:lnTo>
                    <a:pt x="535623" y="643541"/>
                  </a:lnTo>
                  <a:lnTo>
                    <a:pt x="536893" y="651493"/>
                  </a:lnTo>
                  <a:lnTo>
                    <a:pt x="537210" y="659127"/>
                  </a:lnTo>
                  <a:lnTo>
                    <a:pt x="537845" y="673440"/>
                  </a:lnTo>
                  <a:lnTo>
                    <a:pt x="537845" y="687118"/>
                  </a:lnTo>
                  <a:lnTo>
                    <a:pt x="537210" y="700159"/>
                  </a:lnTo>
                  <a:lnTo>
                    <a:pt x="538163" y="699205"/>
                  </a:lnTo>
                  <a:lnTo>
                    <a:pt x="539433" y="697932"/>
                  </a:lnTo>
                  <a:lnTo>
                    <a:pt x="540703" y="697296"/>
                  </a:lnTo>
                  <a:lnTo>
                    <a:pt x="541973" y="696660"/>
                  </a:lnTo>
                  <a:lnTo>
                    <a:pt x="542925" y="697296"/>
                  </a:lnTo>
                  <a:lnTo>
                    <a:pt x="543243" y="698251"/>
                  </a:lnTo>
                  <a:lnTo>
                    <a:pt x="543878" y="699841"/>
                  </a:lnTo>
                  <a:lnTo>
                    <a:pt x="543878" y="702067"/>
                  </a:lnTo>
                  <a:lnTo>
                    <a:pt x="544195" y="708429"/>
                  </a:lnTo>
                  <a:lnTo>
                    <a:pt x="544195" y="716063"/>
                  </a:lnTo>
                  <a:lnTo>
                    <a:pt x="543878" y="725287"/>
                  </a:lnTo>
                  <a:lnTo>
                    <a:pt x="542925" y="735466"/>
                  </a:lnTo>
                  <a:lnTo>
                    <a:pt x="540703" y="757413"/>
                  </a:lnTo>
                  <a:lnTo>
                    <a:pt x="537528" y="779042"/>
                  </a:lnTo>
                  <a:lnTo>
                    <a:pt x="534670" y="796536"/>
                  </a:lnTo>
                  <a:lnTo>
                    <a:pt x="533083" y="802898"/>
                  </a:lnTo>
                  <a:lnTo>
                    <a:pt x="531813" y="807669"/>
                  </a:lnTo>
                  <a:lnTo>
                    <a:pt x="531178" y="808623"/>
                  </a:lnTo>
                  <a:lnTo>
                    <a:pt x="530860" y="809577"/>
                  </a:lnTo>
                  <a:lnTo>
                    <a:pt x="530543" y="809577"/>
                  </a:lnTo>
                  <a:lnTo>
                    <a:pt x="529908" y="808623"/>
                  </a:lnTo>
                  <a:lnTo>
                    <a:pt x="528638" y="820392"/>
                  </a:lnTo>
                  <a:lnTo>
                    <a:pt x="526733" y="831525"/>
                  </a:lnTo>
                  <a:lnTo>
                    <a:pt x="524510" y="842657"/>
                  </a:lnTo>
                  <a:lnTo>
                    <a:pt x="521335" y="853154"/>
                  </a:lnTo>
                  <a:lnTo>
                    <a:pt x="518478" y="863650"/>
                  </a:lnTo>
                  <a:lnTo>
                    <a:pt x="514985" y="873829"/>
                  </a:lnTo>
                  <a:lnTo>
                    <a:pt x="510858" y="883689"/>
                  </a:lnTo>
                  <a:lnTo>
                    <a:pt x="506730" y="892913"/>
                  </a:lnTo>
                  <a:lnTo>
                    <a:pt x="502285" y="902138"/>
                  </a:lnTo>
                  <a:lnTo>
                    <a:pt x="497205" y="911044"/>
                  </a:lnTo>
                  <a:lnTo>
                    <a:pt x="492443" y="919314"/>
                  </a:lnTo>
                  <a:lnTo>
                    <a:pt x="486728" y="927584"/>
                  </a:lnTo>
                  <a:lnTo>
                    <a:pt x="481013" y="935536"/>
                  </a:lnTo>
                  <a:lnTo>
                    <a:pt x="475615" y="943170"/>
                  </a:lnTo>
                  <a:lnTo>
                    <a:pt x="469583" y="950167"/>
                  </a:lnTo>
                  <a:lnTo>
                    <a:pt x="463550" y="957165"/>
                  </a:lnTo>
                  <a:lnTo>
                    <a:pt x="457200" y="963209"/>
                  </a:lnTo>
                  <a:lnTo>
                    <a:pt x="450850" y="969252"/>
                  </a:lnTo>
                  <a:lnTo>
                    <a:pt x="443865" y="974659"/>
                  </a:lnTo>
                  <a:lnTo>
                    <a:pt x="437198" y="980067"/>
                  </a:lnTo>
                  <a:lnTo>
                    <a:pt x="430530" y="984838"/>
                  </a:lnTo>
                  <a:lnTo>
                    <a:pt x="423545" y="989609"/>
                  </a:lnTo>
                  <a:lnTo>
                    <a:pt x="416878" y="993744"/>
                  </a:lnTo>
                  <a:lnTo>
                    <a:pt x="410210" y="997243"/>
                  </a:lnTo>
                  <a:lnTo>
                    <a:pt x="402908" y="1000742"/>
                  </a:lnTo>
                  <a:lnTo>
                    <a:pt x="396240" y="1003286"/>
                  </a:lnTo>
                  <a:lnTo>
                    <a:pt x="389255" y="1006149"/>
                  </a:lnTo>
                  <a:lnTo>
                    <a:pt x="382587" y="1008057"/>
                  </a:lnTo>
                  <a:lnTo>
                    <a:pt x="375920" y="1009330"/>
                  </a:lnTo>
                  <a:lnTo>
                    <a:pt x="369252" y="1010602"/>
                  </a:lnTo>
                  <a:lnTo>
                    <a:pt x="362585" y="1011238"/>
                  </a:lnTo>
                  <a:lnTo>
                    <a:pt x="356235" y="1011238"/>
                  </a:lnTo>
                  <a:lnTo>
                    <a:pt x="351155" y="1011238"/>
                  </a:lnTo>
                  <a:lnTo>
                    <a:pt x="345440" y="1010602"/>
                  </a:lnTo>
                  <a:lnTo>
                    <a:pt x="339725" y="1009330"/>
                  </a:lnTo>
                  <a:lnTo>
                    <a:pt x="334010" y="1007421"/>
                  </a:lnTo>
                  <a:lnTo>
                    <a:pt x="327977" y="1005831"/>
                  </a:lnTo>
                  <a:lnTo>
                    <a:pt x="321945" y="1002968"/>
                  </a:lnTo>
                  <a:lnTo>
                    <a:pt x="315595" y="1000105"/>
                  </a:lnTo>
                  <a:lnTo>
                    <a:pt x="309245" y="996607"/>
                  </a:lnTo>
                  <a:lnTo>
                    <a:pt x="302895" y="992790"/>
                  </a:lnTo>
                  <a:lnTo>
                    <a:pt x="296227" y="988655"/>
                  </a:lnTo>
                  <a:lnTo>
                    <a:pt x="289877" y="984202"/>
                  </a:lnTo>
                  <a:lnTo>
                    <a:pt x="282892" y="979430"/>
                  </a:lnTo>
                  <a:lnTo>
                    <a:pt x="276542" y="974023"/>
                  </a:lnTo>
                  <a:lnTo>
                    <a:pt x="269875" y="968298"/>
                  </a:lnTo>
                  <a:lnTo>
                    <a:pt x="263207" y="962254"/>
                  </a:lnTo>
                  <a:lnTo>
                    <a:pt x="256540" y="955893"/>
                  </a:lnTo>
                  <a:lnTo>
                    <a:pt x="250190" y="949213"/>
                  </a:lnTo>
                  <a:lnTo>
                    <a:pt x="243840" y="941897"/>
                  </a:lnTo>
                  <a:lnTo>
                    <a:pt x="237490" y="934900"/>
                  </a:lnTo>
                  <a:lnTo>
                    <a:pt x="231457" y="927266"/>
                  </a:lnTo>
                  <a:lnTo>
                    <a:pt x="225425" y="919314"/>
                  </a:lnTo>
                  <a:lnTo>
                    <a:pt x="219710" y="911044"/>
                  </a:lnTo>
                  <a:lnTo>
                    <a:pt x="214312" y="902774"/>
                  </a:lnTo>
                  <a:lnTo>
                    <a:pt x="208915" y="893868"/>
                  </a:lnTo>
                  <a:lnTo>
                    <a:pt x="203517" y="885280"/>
                  </a:lnTo>
                  <a:lnTo>
                    <a:pt x="198755" y="875737"/>
                  </a:lnTo>
                  <a:lnTo>
                    <a:pt x="194310" y="866195"/>
                  </a:lnTo>
                  <a:lnTo>
                    <a:pt x="190182" y="856971"/>
                  </a:lnTo>
                  <a:lnTo>
                    <a:pt x="186055" y="846792"/>
                  </a:lnTo>
                  <a:lnTo>
                    <a:pt x="182245" y="836932"/>
                  </a:lnTo>
                  <a:lnTo>
                    <a:pt x="179070" y="826754"/>
                  </a:lnTo>
                  <a:lnTo>
                    <a:pt x="176212" y="816257"/>
                  </a:lnTo>
                  <a:lnTo>
                    <a:pt x="173990" y="822937"/>
                  </a:lnTo>
                  <a:lnTo>
                    <a:pt x="172402" y="826117"/>
                  </a:lnTo>
                  <a:lnTo>
                    <a:pt x="171450" y="828344"/>
                  </a:lnTo>
                  <a:lnTo>
                    <a:pt x="169862" y="830252"/>
                  </a:lnTo>
                  <a:lnTo>
                    <a:pt x="168275" y="831525"/>
                  </a:lnTo>
                  <a:lnTo>
                    <a:pt x="167322" y="832479"/>
                  </a:lnTo>
                  <a:lnTo>
                    <a:pt x="165417" y="832797"/>
                  </a:lnTo>
                  <a:lnTo>
                    <a:pt x="163830" y="832479"/>
                  </a:lnTo>
                  <a:lnTo>
                    <a:pt x="162242" y="831207"/>
                  </a:lnTo>
                  <a:lnTo>
                    <a:pt x="160655" y="829616"/>
                  </a:lnTo>
                  <a:lnTo>
                    <a:pt x="159385" y="827390"/>
                  </a:lnTo>
                  <a:lnTo>
                    <a:pt x="157797" y="824845"/>
                  </a:lnTo>
                  <a:lnTo>
                    <a:pt x="156210" y="821346"/>
                  </a:lnTo>
                  <a:lnTo>
                    <a:pt x="153987" y="813076"/>
                  </a:lnTo>
                  <a:lnTo>
                    <a:pt x="152082" y="803534"/>
                  </a:lnTo>
                  <a:lnTo>
                    <a:pt x="150495" y="792083"/>
                  </a:lnTo>
                  <a:lnTo>
                    <a:pt x="149542" y="779678"/>
                  </a:lnTo>
                  <a:lnTo>
                    <a:pt x="149225" y="766637"/>
                  </a:lnTo>
                  <a:lnTo>
                    <a:pt x="149542" y="753914"/>
                  </a:lnTo>
                  <a:lnTo>
                    <a:pt x="150177" y="742781"/>
                  </a:lnTo>
                  <a:lnTo>
                    <a:pt x="151765" y="732285"/>
                  </a:lnTo>
                  <a:lnTo>
                    <a:pt x="153352" y="722742"/>
                  </a:lnTo>
                  <a:lnTo>
                    <a:pt x="155257" y="714790"/>
                  </a:lnTo>
                  <a:lnTo>
                    <a:pt x="157797" y="708429"/>
                  </a:lnTo>
                  <a:lnTo>
                    <a:pt x="159067" y="705884"/>
                  </a:lnTo>
                  <a:lnTo>
                    <a:pt x="160337" y="703976"/>
                  </a:lnTo>
                  <a:lnTo>
                    <a:pt x="161607" y="702067"/>
                  </a:lnTo>
                  <a:lnTo>
                    <a:pt x="163195" y="700795"/>
                  </a:lnTo>
                  <a:lnTo>
                    <a:pt x="158432" y="696024"/>
                  </a:lnTo>
                  <a:lnTo>
                    <a:pt x="154622" y="690617"/>
                  </a:lnTo>
                  <a:lnTo>
                    <a:pt x="151447" y="685209"/>
                  </a:lnTo>
                  <a:lnTo>
                    <a:pt x="148907" y="679166"/>
                  </a:lnTo>
                  <a:lnTo>
                    <a:pt x="147002" y="672804"/>
                  </a:lnTo>
                  <a:lnTo>
                    <a:pt x="145097" y="666443"/>
                  </a:lnTo>
                  <a:lnTo>
                    <a:pt x="143827" y="659763"/>
                  </a:lnTo>
                  <a:lnTo>
                    <a:pt x="143192" y="653083"/>
                  </a:lnTo>
                  <a:lnTo>
                    <a:pt x="142875" y="646086"/>
                  </a:lnTo>
                  <a:lnTo>
                    <a:pt x="142875" y="639088"/>
                  </a:lnTo>
                  <a:lnTo>
                    <a:pt x="143510" y="632090"/>
                  </a:lnTo>
                  <a:lnTo>
                    <a:pt x="144145" y="624775"/>
                  </a:lnTo>
                  <a:lnTo>
                    <a:pt x="145415" y="617777"/>
                  </a:lnTo>
                  <a:lnTo>
                    <a:pt x="146367" y="610461"/>
                  </a:lnTo>
                  <a:lnTo>
                    <a:pt x="148272" y="603782"/>
                  </a:lnTo>
                  <a:lnTo>
                    <a:pt x="149860" y="596466"/>
                  </a:lnTo>
                  <a:lnTo>
                    <a:pt x="154305" y="583425"/>
                  </a:lnTo>
                  <a:lnTo>
                    <a:pt x="159385" y="570702"/>
                  </a:lnTo>
                  <a:lnTo>
                    <a:pt x="164465" y="558933"/>
                  </a:lnTo>
                  <a:lnTo>
                    <a:pt x="169862" y="548436"/>
                  </a:lnTo>
                  <a:lnTo>
                    <a:pt x="174942" y="539212"/>
                  </a:lnTo>
                  <a:lnTo>
                    <a:pt x="180022" y="532214"/>
                  </a:lnTo>
                  <a:lnTo>
                    <a:pt x="182562" y="529034"/>
                  </a:lnTo>
                  <a:lnTo>
                    <a:pt x="184467" y="526807"/>
                  </a:lnTo>
                  <a:lnTo>
                    <a:pt x="186690" y="525535"/>
                  </a:lnTo>
                  <a:lnTo>
                    <a:pt x="188277" y="524262"/>
                  </a:lnTo>
                  <a:lnTo>
                    <a:pt x="198120" y="519491"/>
                  </a:lnTo>
                  <a:lnTo>
                    <a:pt x="207327" y="514720"/>
                  </a:lnTo>
                  <a:lnTo>
                    <a:pt x="216852" y="510585"/>
                  </a:lnTo>
                  <a:lnTo>
                    <a:pt x="226377" y="507086"/>
                  </a:lnTo>
                  <a:lnTo>
                    <a:pt x="235267" y="503587"/>
                  </a:lnTo>
                  <a:lnTo>
                    <a:pt x="244792" y="500407"/>
                  </a:lnTo>
                  <a:lnTo>
                    <a:pt x="253682" y="497862"/>
                  </a:lnTo>
                  <a:lnTo>
                    <a:pt x="262572" y="495317"/>
                  </a:lnTo>
                  <a:lnTo>
                    <a:pt x="271780" y="493409"/>
                  </a:lnTo>
                  <a:lnTo>
                    <a:pt x="280352" y="491501"/>
                  </a:lnTo>
                  <a:lnTo>
                    <a:pt x="288925" y="489910"/>
                  </a:lnTo>
                  <a:lnTo>
                    <a:pt x="298132" y="488638"/>
                  </a:lnTo>
                  <a:lnTo>
                    <a:pt x="306387" y="487365"/>
                  </a:lnTo>
                  <a:lnTo>
                    <a:pt x="314960" y="486729"/>
                  </a:lnTo>
                  <a:lnTo>
                    <a:pt x="323215" y="486093"/>
                  </a:lnTo>
                  <a:lnTo>
                    <a:pt x="331470" y="485775"/>
                  </a:lnTo>
                  <a:close/>
                  <a:moveTo>
                    <a:pt x="2394109" y="485775"/>
                  </a:moveTo>
                  <a:lnTo>
                    <a:pt x="2410607" y="485775"/>
                  </a:lnTo>
                  <a:lnTo>
                    <a:pt x="2418538" y="486093"/>
                  </a:lnTo>
                  <a:lnTo>
                    <a:pt x="2427104" y="486729"/>
                  </a:lnTo>
                  <a:lnTo>
                    <a:pt x="2435352" y="487365"/>
                  </a:lnTo>
                  <a:lnTo>
                    <a:pt x="2443918" y="488638"/>
                  </a:lnTo>
                  <a:lnTo>
                    <a:pt x="2452801" y="489910"/>
                  </a:lnTo>
                  <a:lnTo>
                    <a:pt x="2461367" y="491500"/>
                  </a:lnTo>
                  <a:lnTo>
                    <a:pt x="2470250" y="493409"/>
                  </a:lnTo>
                  <a:lnTo>
                    <a:pt x="2479451" y="495317"/>
                  </a:lnTo>
                  <a:lnTo>
                    <a:pt x="2488334" y="497862"/>
                  </a:lnTo>
                  <a:lnTo>
                    <a:pt x="2497534" y="500407"/>
                  </a:lnTo>
                  <a:lnTo>
                    <a:pt x="2506417" y="503587"/>
                  </a:lnTo>
                  <a:lnTo>
                    <a:pt x="2515935" y="507086"/>
                  </a:lnTo>
                  <a:lnTo>
                    <a:pt x="2525135" y="510585"/>
                  </a:lnTo>
                  <a:lnTo>
                    <a:pt x="2534653" y="514720"/>
                  </a:lnTo>
                  <a:lnTo>
                    <a:pt x="2543853" y="519491"/>
                  </a:lnTo>
                  <a:lnTo>
                    <a:pt x="2553371" y="524262"/>
                  </a:lnTo>
                  <a:lnTo>
                    <a:pt x="2555274" y="525535"/>
                  </a:lnTo>
                  <a:lnTo>
                    <a:pt x="2557178" y="526807"/>
                  </a:lnTo>
                  <a:lnTo>
                    <a:pt x="2559399" y="529033"/>
                  </a:lnTo>
                  <a:lnTo>
                    <a:pt x="2561620" y="532214"/>
                  </a:lnTo>
                  <a:lnTo>
                    <a:pt x="2566378" y="539212"/>
                  </a:lnTo>
                  <a:lnTo>
                    <a:pt x="2571772" y="548436"/>
                  </a:lnTo>
                  <a:lnTo>
                    <a:pt x="2577482" y="558933"/>
                  </a:lnTo>
                  <a:lnTo>
                    <a:pt x="2582558" y="570702"/>
                  </a:lnTo>
                  <a:lnTo>
                    <a:pt x="2587634" y="583425"/>
                  </a:lnTo>
                  <a:lnTo>
                    <a:pt x="2591759" y="596466"/>
                  </a:lnTo>
                  <a:lnTo>
                    <a:pt x="2593662" y="603782"/>
                  </a:lnTo>
                  <a:lnTo>
                    <a:pt x="2594931" y="610461"/>
                  </a:lnTo>
                  <a:lnTo>
                    <a:pt x="2596517" y="617777"/>
                  </a:lnTo>
                  <a:lnTo>
                    <a:pt x="2597786" y="624775"/>
                  </a:lnTo>
                  <a:lnTo>
                    <a:pt x="2598421" y="632090"/>
                  </a:lnTo>
                  <a:lnTo>
                    <a:pt x="2598738" y="639088"/>
                  </a:lnTo>
                  <a:lnTo>
                    <a:pt x="2598738" y="646086"/>
                  </a:lnTo>
                  <a:lnTo>
                    <a:pt x="2598421" y="653083"/>
                  </a:lnTo>
                  <a:lnTo>
                    <a:pt x="2598104" y="659763"/>
                  </a:lnTo>
                  <a:lnTo>
                    <a:pt x="2596517" y="666443"/>
                  </a:lnTo>
                  <a:lnTo>
                    <a:pt x="2594931" y="672804"/>
                  </a:lnTo>
                  <a:lnTo>
                    <a:pt x="2592710" y="679166"/>
                  </a:lnTo>
                  <a:lnTo>
                    <a:pt x="2590172" y="685209"/>
                  </a:lnTo>
                  <a:lnTo>
                    <a:pt x="2586683" y="690617"/>
                  </a:lnTo>
                  <a:lnTo>
                    <a:pt x="2583193" y="696024"/>
                  </a:lnTo>
                  <a:lnTo>
                    <a:pt x="2578434" y="700795"/>
                  </a:lnTo>
                  <a:lnTo>
                    <a:pt x="2580020" y="702067"/>
                  </a:lnTo>
                  <a:lnTo>
                    <a:pt x="2581607" y="703976"/>
                  </a:lnTo>
                  <a:lnTo>
                    <a:pt x="2582558" y="705884"/>
                  </a:lnTo>
                  <a:lnTo>
                    <a:pt x="2584145" y="708429"/>
                  </a:lnTo>
                  <a:lnTo>
                    <a:pt x="2586365" y="714790"/>
                  </a:lnTo>
                  <a:lnTo>
                    <a:pt x="2588269" y="722742"/>
                  </a:lnTo>
                  <a:lnTo>
                    <a:pt x="2590172" y="732285"/>
                  </a:lnTo>
                  <a:lnTo>
                    <a:pt x="2591441" y="742781"/>
                  </a:lnTo>
                  <a:lnTo>
                    <a:pt x="2592076" y="753914"/>
                  </a:lnTo>
                  <a:lnTo>
                    <a:pt x="2592393" y="766637"/>
                  </a:lnTo>
                  <a:lnTo>
                    <a:pt x="2592076" y="779678"/>
                  </a:lnTo>
                  <a:lnTo>
                    <a:pt x="2591441" y="792083"/>
                  </a:lnTo>
                  <a:lnTo>
                    <a:pt x="2589855" y="803534"/>
                  </a:lnTo>
                  <a:lnTo>
                    <a:pt x="2587634" y="813076"/>
                  </a:lnTo>
                  <a:lnTo>
                    <a:pt x="2585414" y="821346"/>
                  </a:lnTo>
                  <a:lnTo>
                    <a:pt x="2584145" y="824845"/>
                  </a:lnTo>
                  <a:lnTo>
                    <a:pt x="2582558" y="827390"/>
                  </a:lnTo>
                  <a:lnTo>
                    <a:pt x="2581289" y="829616"/>
                  </a:lnTo>
                  <a:lnTo>
                    <a:pt x="2579703" y="831207"/>
                  </a:lnTo>
                  <a:lnTo>
                    <a:pt x="2577799" y="832479"/>
                  </a:lnTo>
                  <a:lnTo>
                    <a:pt x="2576213" y="832797"/>
                  </a:lnTo>
                  <a:lnTo>
                    <a:pt x="2574627" y="832479"/>
                  </a:lnTo>
                  <a:lnTo>
                    <a:pt x="2573358" y="831525"/>
                  </a:lnTo>
                  <a:lnTo>
                    <a:pt x="2571772" y="830252"/>
                  </a:lnTo>
                  <a:lnTo>
                    <a:pt x="2570503" y="828344"/>
                  </a:lnTo>
                  <a:lnTo>
                    <a:pt x="2569234" y="826117"/>
                  </a:lnTo>
                  <a:lnTo>
                    <a:pt x="2567965" y="822936"/>
                  </a:lnTo>
                  <a:lnTo>
                    <a:pt x="2565744" y="816257"/>
                  </a:lnTo>
                  <a:lnTo>
                    <a:pt x="2562889" y="826753"/>
                  </a:lnTo>
                  <a:lnTo>
                    <a:pt x="2559399" y="836932"/>
                  </a:lnTo>
                  <a:lnTo>
                    <a:pt x="2555592" y="846792"/>
                  </a:lnTo>
                  <a:lnTo>
                    <a:pt x="2551785" y="856971"/>
                  </a:lnTo>
                  <a:lnTo>
                    <a:pt x="2547343" y="866195"/>
                  </a:lnTo>
                  <a:lnTo>
                    <a:pt x="2542902" y="875737"/>
                  </a:lnTo>
                  <a:lnTo>
                    <a:pt x="2537825" y="885280"/>
                  </a:lnTo>
                  <a:lnTo>
                    <a:pt x="2533067" y="893868"/>
                  </a:lnTo>
                  <a:lnTo>
                    <a:pt x="2527356" y="902774"/>
                  </a:lnTo>
                  <a:lnTo>
                    <a:pt x="2522280" y="911044"/>
                  </a:lnTo>
                  <a:lnTo>
                    <a:pt x="2516252" y="919314"/>
                  </a:lnTo>
                  <a:lnTo>
                    <a:pt x="2510224" y="927266"/>
                  </a:lnTo>
                  <a:lnTo>
                    <a:pt x="2504197" y="934900"/>
                  </a:lnTo>
                  <a:lnTo>
                    <a:pt x="2497851" y="941897"/>
                  </a:lnTo>
                  <a:lnTo>
                    <a:pt x="2491824" y="949213"/>
                  </a:lnTo>
                  <a:lnTo>
                    <a:pt x="2484844" y="955893"/>
                  </a:lnTo>
                  <a:lnTo>
                    <a:pt x="2478499" y="962254"/>
                  </a:lnTo>
                  <a:lnTo>
                    <a:pt x="2472154" y="968298"/>
                  </a:lnTo>
                  <a:lnTo>
                    <a:pt x="2465492" y="974023"/>
                  </a:lnTo>
                  <a:lnTo>
                    <a:pt x="2458829" y="979430"/>
                  </a:lnTo>
                  <a:lnTo>
                    <a:pt x="2452167" y="984202"/>
                  </a:lnTo>
                  <a:lnTo>
                    <a:pt x="2445505" y="988654"/>
                  </a:lnTo>
                  <a:lnTo>
                    <a:pt x="2439159" y="992789"/>
                  </a:lnTo>
                  <a:lnTo>
                    <a:pt x="2432814" y="996607"/>
                  </a:lnTo>
                  <a:lnTo>
                    <a:pt x="2426469" y="1000105"/>
                  </a:lnTo>
                  <a:lnTo>
                    <a:pt x="2420124" y="1002968"/>
                  </a:lnTo>
                  <a:lnTo>
                    <a:pt x="2413462" y="1005831"/>
                  </a:lnTo>
                  <a:lnTo>
                    <a:pt x="2408069" y="1007421"/>
                  </a:lnTo>
                  <a:lnTo>
                    <a:pt x="2402041" y="1009330"/>
                  </a:lnTo>
                  <a:lnTo>
                    <a:pt x="2396330" y="1010602"/>
                  </a:lnTo>
                  <a:lnTo>
                    <a:pt x="2390937" y="1011238"/>
                  </a:lnTo>
                  <a:lnTo>
                    <a:pt x="2385861" y="1011238"/>
                  </a:lnTo>
                  <a:lnTo>
                    <a:pt x="2379516" y="1011238"/>
                  </a:lnTo>
                  <a:lnTo>
                    <a:pt x="2372536" y="1010602"/>
                  </a:lnTo>
                  <a:lnTo>
                    <a:pt x="2366191" y="1009330"/>
                  </a:lnTo>
                  <a:lnTo>
                    <a:pt x="2359529" y="1008057"/>
                  </a:lnTo>
                  <a:lnTo>
                    <a:pt x="2352866" y="1006149"/>
                  </a:lnTo>
                  <a:lnTo>
                    <a:pt x="2345887" y="1003286"/>
                  </a:lnTo>
                  <a:lnTo>
                    <a:pt x="2338907" y="1000742"/>
                  </a:lnTo>
                  <a:lnTo>
                    <a:pt x="2331928" y="997243"/>
                  </a:lnTo>
                  <a:lnTo>
                    <a:pt x="2325265" y="993744"/>
                  </a:lnTo>
                  <a:lnTo>
                    <a:pt x="2318286" y="989609"/>
                  </a:lnTo>
                  <a:lnTo>
                    <a:pt x="2311306" y="984838"/>
                  </a:lnTo>
                  <a:lnTo>
                    <a:pt x="2304644" y="980067"/>
                  </a:lnTo>
                  <a:lnTo>
                    <a:pt x="2297981" y="974659"/>
                  </a:lnTo>
                  <a:lnTo>
                    <a:pt x="2291636" y="969252"/>
                  </a:lnTo>
                  <a:lnTo>
                    <a:pt x="2284974" y="963208"/>
                  </a:lnTo>
                  <a:lnTo>
                    <a:pt x="2278629" y="957165"/>
                  </a:lnTo>
                  <a:lnTo>
                    <a:pt x="2272284" y="950167"/>
                  </a:lnTo>
                  <a:lnTo>
                    <a:pt x="2266256" y="943170"/>
                  </a:lnTo>
                  <a:lnTo>
                    <a:pt x="2260545" y="935536"/>
                  </a:lnTo>
                  <a:lnTo>
                    <a:pt x="2255152" y="927584"/>
                  </a:lnTo>
                  <a:lnTo>
                    <a:pt x="2249759" y="919314"/>
                  </a:lnTo>
                  <a:lnTo>
                    <a:pt x="2244365" y="911044"/>
                  </a:lnTo>
                  <a:lnTo>
                    <a:pt x="2239924" y="902138"/>
                  </a:lnTo>
                  <a:lnTo>
                    <a:pt x="2235482" y="892913"/>
                  </a:lnTo>
                  <a:lnTo>
                    <a:pt x="2231041" y="883689"/>
                  </a:lnTo>
                  <a:lnTo>
                    <a:pt x="2227234" y="873829"/>
                  </a:lnTo>
                  <a:lnTo>
                    <a:pt x="2223744" y="863650"/>
                  </a:lnTo>
                  <a:lnTo>
                    <a:pt x="2220571" y="853154"/>
                  </a:lnTo>
                  <a:lnTo>
                    <a:pt x="2217716" y="842657"/>
                  </a:lnTo>
                  <a:lnTo>
                    <a:pt x="2215178" y="831525"/>
                  </a:lnTo>
                  <a:lnTo>
                    <a:pt x="2213275" y="820392"/>
                  </a:lnTo>
                  <a:lnTo>
                    <a:pt x="2211688" y="808623"/>
                  </a:lnTo>
                  <a:lnTo>
                    <a:pt x="2211371" y="809577"/>
                  </a:lnTo>
                  <a:lnTo>
                    <a:pt x="2211054" y="809577"/>
                  </a:lnTo>
                  <a:lnTo>
                    <a:pt x="2210737" y="808623"/>
                  </a:lnTo>
                  <a:lnTo>
                    <a:pt x="2210419" y="807669"/>
                  </a:lnTo>
                  <a:lnTo>
                    <a:pt x="2208833" y="802898"/>
                  </a:lnTo>
                  <a:lnTo>
                    <a:pt x="2207564" y="796536"/>
                  </a:lnTo>
                  <a:lnTo>
                    <a:pt x="2204391" y="779042"/>
                  </a:lnTo>
                  <a:lnTo>
                    <a:pt x="2201536" y="757413"/>
                  </a:lnTo>
                  <a:lnTo>
                    <a:pt x="2198998" y="735465"/>
                  </a:lnTo>
                  <a:lnTo>
                    <a:pt x="2198364" y="725287"/>
                  </a:lnTo>
                  <a:lnTo>
                    <a:pt x="2198046" y="716063"/>
                  </a:lnTo>
                  <a:lnTo>
                    <a:pt x="2197412" y="708429"/>
                  </a:lnTo>
                  <a:lnTo>
                    <a:pt x="2198046" y="702067"/>
                  </a:lnTo>
                  <a:lnTo>
                    <a:pt x="2198364" y="699841"/>
                  </a:lnTo>
                  <a:lnTo>
                    <a:pt x="2198681" y="698250"/>
                  </a:lnTo>
                  <a:lnTo>
                    <a:pt x="2199315" y="697296"/>
                  </a:lnTo>
                  <a:lnTo>
                    <a:pt x="2200267" y="696660"/>
                  </a:lnTo>
                  <a:lnTo>
                    <a:pt x="2201219" y="697296"/>
                  </a:lnTo>
                  <a:lnTo>
                    <a:pt x="2202488" y="697932"/>
                  </a:lnTo>
                  <a:lnTo>
                    <a:pt x="2204074" y="699205"/>
                  </a:lnTo>
                  <a:lnTo>
                    <a:pt x="2205026" y="700159"/>
                  </a:lnTo>
                  <a:lnTo>
                    <a:pt x="2204391" y="687118"/>
                  </a:lnTo>
                  <a:lnTo>
                    <a:pt x="2204074" y="673440"/>
                  </a:lnTo>
                  <a:lnTo>
                    <a:pt x="2204709" y="659127"/>
                  </a:lnTo>
                  <a:lnTo>
                    <a:pt x="2205343" y="651493"/>
                  </a:lnTo>
                  <a:lnTo>
                    <a:pt x="2206295" y="643541"/>
                  </a:lnTo>
                  <a:lnTo>
                    <a:pt x="2209150" y="646086"/>
                  </a:lnTo>
                  <a:lnTo>
                    <a:pt x="2212323" y="647676"/>
                  </a:lnTo>
                  <a:lnTo>
                    <a:pt x="2215495" y="649267"/>
                  </a:lnTo>
                  <a:lnTo>
                    <a:pt x="2218985" y="650539"/>
                  </a:lnTo>
                  <a:lnTo>
                    <a:pt x="2222475" y="651493"/>
                  </a:lnTo>
                  <a:lnTo>
                    <a:pt x="2225965" y="652129"/>
                  </a:lnTo>
                  <a:lnTo>
                    <a:pt x="2229772" y="652447"/>
                  </a:lnTo>
                  <a:lnTo>
                    <a:pt x="2233896" y="652447"/>
                  </a:lnTo>
                  <a:lnTo>
                    <a:pt x="2238020" y="652447"/>
                  </a:lnTo>
                  <a:lnTo>
                    <a:pt x="2242145" y="652129"/>
                  </a:lnTo>
                  <a:lnTo>
                    <a:pt x="2251028" y="650539"/>
                  </a:lnTo>
                  <a:lnTo>
                    <a:pt x="2259911" y="648312"/>
                  </a:lnTo>
                  <a:lnTo>
                    <a:pt x="2269746" y="645132"/>
                  </a:lnTo>
                  <a:lnTo>
                    <a:pt x="2279581" y="641315"/>
                  </a:lnTo>
                  <a:lnTo>
                    <a:pt x="2289733" y="637180"/>
                  </a:lnTo>
                  <a:lnTo>
                    <a:pt x="2300519" y="632726"/>
                  </a:lnTo>
                  <a:lnTo>
                    <a:pt x="2310989" y="627955"/>
                  </a:lnTo>
                  <a:lnTo>
                    <a:pt x="2333514" y="616823"/>
                  </a:lnTo>
                  <a:lnTo>
                    <a:pt x="2356991" y="605690"/>
                  </a:lnTo>
                  <a:lnTo>
                    <a:pt x="2345569" y="610461"/>
                  </a:lnTo>
                  <a:lnTo>
                    <a:pt x="2334466" y="615868"/>
                  </a:lnTo>
                  <a:lnTo>
                    <a:pt x="2324948" y="620322"/>
                  </a:lnTo>
                  <a:lnTo>
                    <a:pt x="2315430" y="624138"/>
                  </a:lnTo>
                  <a:lnTo>
                    <a:pt x="2306865" y="626683"/>
                  </a:lnTo>
                  <a:lnTo>
                    <a:pt x="2298616" y="628910"/>
                  </a:lnTo>
                  <a:lnTo>
                    <a:pt x="2290367" y="630182"/>
                  </a:lnTo>
                  <a:lnTo>
                    <a:pt x="2282436" y="630818"/>
                  </a:lnTo>
                  <a:lnTo>
                    <a:pt x="2275456" y="630818"/>
                  </a:lnTo>
                  <a:lnTo>
                    <a:pt x="2268160" y="630500"/>
                  </a:lnTo>
                  <a:lnTo>
                    <a:pt x="2261497" y="629228"/>
                  </a:lnTo>
                  <a:lnTo>
                    <a:pt x="2255152" y="627955"/>
                  </a:lnTo>
                  <a:lnTo>
                    <a:pt x="2248807" y="626047"/>
                  </a:lnTo>
                  <a:lnTo>
                    <a:pt x="2243096" y="623502"/>
                  </a:lnTo>
                  <a:lnTo>
                    <a:pt x="2237703" y="620640"/>
                  </a:lnTo>
                  <a:lnTo>
                    <a:pt x="2232627" y="617777"/>
                  </a:lnTo>
                  <a:lnTo>
                    <a:pt x="2227551" y="614278"/>
                  </a:lnTo>
                  <a:lnTo>
                    <a:pt x="2223109" y="610779"/>
                  </a:lnTo>
                  <a:lnTo>
                    <a:pt x="2218985" y="607280"/>
                  </a:lnTo>
                  <a:lnTo>
                    <a:pt x="2214861" y="603463"/>
                  </a:lnTo>
                  <a:lnTo>
                    <a:pt x="2211371" y="599647"/>
                  </a:lnTo>
                  <a:lnTo>
                    <a:pt x="2208198" y="595512"/>
                  </a:lnTo>
                  <a:lnTo>
                    <a:pt x="2202171" y="587878"/>
                  </a:lnTo>
                  <a:lnTo>
                    <a:pt x="2197412" y="581198"/>
                  </a:lnTo>
                  <a:lnTo>
                    <a:pt x="2193922" y="574837"/>
                  </a:lnTo>
                  <a:lnTo>
                    <a:pt x="2191701" y="569747"/>
                  </a:lnTo>
                  <a:lnTo>
                    <a:pt x="2189163" y="565612"/>
                  </a:lnTo>
                  <a:lnTo>
                    <a:pt x="2191067" y="564340"/>
                  </a:lnTo>
                  <a:lnTo>
                    <a:pt x="2196777" y="559569"/>
                  </a:lnTo>
                  <a:lnTo>
                    <a:pt x="2205343" y="552889"/>
                  </a:lnTo>
                  <a:lnTo>
                    <a:pt x="2217399" y="544301"/>
                  </a:lnTo>
                  <a:lnTo>
                    <a:pt x="2225013" y="539848"/>
                  </a:lnTo>
                  <a:lnTo>
                    <a:pt x="2232944" y="534759"/>
                  </a:lnTo>
                  <a:lnTo>
                    <a:pt x="2241510" y="529670"/>
                  </a:lnTo>
                  <a:lnTo>
                    <a:pt x="2251028" y="524580"/>
                  </a:lnTo>
                  <a:lnTo>
                    <a:pt x="2260545" y="519491"/>
                  </a:lnTo>
                  <a:lnTo>
                    <a:pt x="2271649" y="514402"/>
                  </a:lnTo>
                  <a:lnTo>
                    <a:pt x="2282753" y="509631"/>
                  </a:lnTo>
                  <a:lnTo>
                    <a:pt x="2294809" y="505178"/>
                  </a:lnTo>
                  <a:lnTo>
                    <a:pt x="2307182" y="501043"/>
                  </a:lnTo>
                  <a:lnTo>
                    <a:pt x="2320506" y="497226"/>
                  </a:lnTo>
                  <a:lnTo>
                    <a:pt x="2334466" y="493409"/>
                  </a:lnTo>
                  <a:lnTo>
                    <a:pt x="2348742" y="490864"/>
                  </a:lnTo>
                  <a:lnTo>
                    <a:pt x="2363336" y="488638"/>
                  </a:lnTo>
                  <a:lnTo>
                    <a:pt x="2378564" y="486729"/>
                  </a:lnTo>
                  <a:lnTo>
                    <a:pt x="2394109" y="485775"/>
                  </a:lnTo>
                  <a:close/>
                  <a:moveTo>
                    <a:pt x="1429386" y="468312"/>
                  </a:moveTo>
                  <a:lnTo>
                    <a:pt x="1442086" y="468630"/>
                  </a:lnTo>
                  <a:lnTo>
                    <a:pt x="1454151" y="469899"/>
                  </a:lnTo>
                  <a:lnTo>
                    <a:pt x="1465898" y="471802"/>
                  </a:lnTo>
                  <a:lnTo>
                    <a:pt x="1477011" y="474023"/>
                  </a:lnTo>
                  <a:lnTo>
                    <a:pt x="1487488" y="476562"/>
                  </a:lnTo>
                  <a:lnTo>
                    <a:pt x="1497649" y="479734"/>
                  </a:lnTo>
                  <a:lnTo>
                    <a:pt x="1507491" y="482907"/>
                  </a:lnTo>
                  <a:lnTo>
                    <a:pt x="1516699" y="486714"/>
                  </a:lnTo>
                  <a:lnTo>
                    <a:pt x="1525271" y="490522"/>
                  </a:lnTo>
                  <a:lnTo>
                    <a:pt x="1533526" y="494646"/>
                  </a:lnTo>
                  <a:lnTo>
                    <a:pt x="1541146" y="498771"/>
                  </a:lnTo>
                  <a:lnTo>
                    <a:pt x="1547814" y="502896"/>
                  </a:lnTo>
                  <a:lnTo>
                    <a:pt x="1554164" y="507020"/>
                  </a:lnTo>
                  <a:lnTo>
                    <a:pt x="1565594" y="514952"/>
                  </a:lnTo>
                  <a:lnTo>
                    <a:pt x="1574166" y="522250"/>
                  </a:lnTo>
                  <a:lnTo>
                    <a:pt x="1580516" y="527643"/>
                  </a:lnTo>
                  <a:lnTo>
                    <a:pt x="1585596" y="532720"/>
                  </a:lnTo>
                  <a:lnTo>
                    <a:pt x="1584009" y="536527"/>
                  </a:lnTo>
                  <a:lnTo>
                    <a:pt x="1581469" y="540652"/>
                  </a:lnTo>
                  <a:lnTo>
                    <a:pt x="1578611" y="546046"/>
                  </a:lnTo>
                  <a:lnTo>
                    <a:pt x="1574484" y="552074"/>
                  </a:lnTo>
                  <a:lnTo>
                    <a:pt x="1569721" y="558419"/>
                  </a:lnTo>
                  <a:lnTo>
                    <a:pt x="1563054" y="565399"/>
                  </a:lnTo>
                  <a:lnTo>
                    <a:pt x="1559879" y="568572"/>
                  </a:lnTo>
                  <a:lnTo>
                    <a:pt x="1556386" y="571745"/>
                  </a:lnTo>
                  <a:lnTo>
                    <a:pt x="1552259" y="575235"/>
                  </a:lnTo>
                  <a:lnTo>
                    <a:pt x="1548131" y="577773"/>
                  </a:lnTo>
                  <a:lnTo>
                    <a:pt x="1543686" y="580311"/>
                  </a:lnTo>
                  <a:lnTo>
                    <a:pt x="1538606" y="582850"/>
                  </a:lnTo>
                  <a:lnTo>
                    <a:pt x="1533844" y="584753"/>
                  </a:lnTo>
                  <a:lnTo>
                    <a:pt x="1528446" y="586657"/>
                  </a:lnTo>
                  <a:lnTo>
                    <a:pt x="1523049" y="588243"/>
                  </a:lnTo>
                  <a:lnTo>
                    <a:pt x="1517016" y="588878"/>
                  </a:lnTo>
                  <a:lnTo>
                    <a:pt x="1510984" y="589512"/>
                  </a:lnTo>
                  <a:lnTo>
                    <a:pt x="1503999" y="589512"/>
                  </a:lnTo>
                  <a:lnTo>
                    <a:pt x="1497331" y="588878"/>
                  </a:lnTo>
                  <a:lnTo>
                    <a:pt x="1490346" y="587926"/>
                  </a:lnTo>
                  <a:lnTo>
                    <a:pt x="1483043" y="586022"/>
                  </a:lnTo>
                  <a:lnTo>
                    <a:pt x="1475106" y="583484"/>
                  </a:lnTo>
                  <a:lnTo>
                    <a:pt x="1467168" y="580311"/>
                  </a:lnTo>
                  <a:lnTo>
                    <a:pt x="1458913" y="576187"/>
                  </a:lnTo>
                  <a:lnTo>
                    <a:pt x="1449388" y="571745"/>
                  </a:lnTo>
                  <a:lnTo>
                    <a:pt x="1439546" y="567620"/>
                  </a:lnTo>
                  <a:lnTo>
                    <a:pt x="1479233" y="586657"/>
                  </a:lnTo>
                  <a:lnTo>
                    <a:pt x="1498284" y="594906"/>
                  </a:lnTo>
                  <a:lnTo>
                    <a:pt x="1506856" y="598714"/>
                  </a:lnTo>
                  <a:lnTo>
                    <a:pt x="1515746" y="601886"/>
                  </a:lnTo>
                  <a:lnTo>
                    <a:pt x="1524001" y="604425"/>
                  </a:lnTo>
                  <a:lnTo>
                    <a:pt x="1531939" y="606646"/>
                  </a:lnTo>
                  <a:lnTo>
                    <a:pt x="1539559" y="607915"/>
                  </a:lnTo>
                  <a:lnTo>
                    <a:pt x="1546544" y="608232"/>
                  </a:lnTo>
                  <a:lnTo>
                    <a:pt x="1550036" y="608232"/>
                  </a:lnTo>
                  <a:lnTo>
                    <a:pt x="1553529" y="607915"/>
                  </a:lnTo>
                  <a:lnTo>
                    <a:pt x="1556704" y="607280"/>
                  </a:lnTo>
                  <a:lnTo>
                    <a:pt x="1559879" y="606646"/>
                  </a:lnTo>
                  <a:lnTo>
                    <a:pt x="1562736" y="605376"/>
                  </a:lnTo>
                  <a:lnTo>
                    <a:pt x="1565594" y="604107"/>
                  </a:lnTo>
                  <a:lnTo>
                    <a:pt x="1568451" y="602521"/>
                  </a:lnTo>
                  <a:lnTo>
                    <a:pt x="1570674" y="600617"/>
                  </a:lnTo>
                  <a:lnTo>
                    <a:pt x="1571944" y="607280"/>
                  </a:lnTo>
                  <a:lnTo>
                    <a:pt x="1572261" y="614260"/>
                  </a:lnTo>
                  <a:lnTo>
                    <a:pt x="1572896" y="626634"/>
                  </a:lnTo>
                  <a:lnTo>
                    <a:pt x="1572579" y="638691"/>
                  </a:lnTo>
                  <a:lnTo>
                    <a:pt x="1572261" y="649795"/>
                  </a:lnTo>
                  <a:lnTo>
                    <a:pt x="1574166" y="647574"/>
                  </a:lnTo>
                  <a:lnTo>
                    <a:pt x="1575119" y="647257"/>
                  </a:lnTo>
                  <a:lnTo>
                    <a:pt x="1576389" y="646940"/>
                  </a:lnTo>
                  <a:lnTo>
                    <a:pt x="1577976" y="647257"/>
                  </a:lnTo>
                  <a:lnTo>
                    <a:pt x="1578929" y="647892"/>
                  </a:lnTo>
                  <a:lnTo>
                    <a:pt x="1580516" y="649478"/>
                  </a:lnTo>
                  <a:lnTo>
                    <a:pt x="1582104" y="651382"/>
                  </a:lnTo>
                  <a:lnTo>
                    <a:pt x="1583056" y="653920"/>
                  </a:lnTo>
                  <a:lnTo>
                    <a:pt x="1584326" y="656775"/>
                  </a:lnTo>
                  <a:lnTo>
                    <a:pt x="1586549" y="663756"/>
                  </a:lnTo>
                  <a:lnTo>
                    <a:pt x="1588136" y="672322"/>
                  </a:lnTo>
                  <a:lnTo>
                    <a:pt x="1589406" y="682158"/>
                  </a:lnTo>
                  <a:lnTo>
                    <a:pt x="1590359" y="692945"/>
                  </a:lnTo>
                  <a:lnTo>
                    <a:pt x="1590676" y="704685"/>
                  </a:lnTo>
                  <a:lnTo>
                    <a:pt x="1590359" y="716424"/>
                  </a:lnTo>
                  <a:lnTo>
                    <a:pt x="1589406" y="727211"/>
                  </a:lnTo>
                  <a:lnTo>
                    <a:pt x="1588136" y="737047"/>
                  </a:lnTo>
                  <a:lnTo>
                    <a:pt x="1586549" y="745613"/>
                  </a:lnTo>
                  <a:lnTo>
                    <a:pt x="1584326" y="752911"/>
                  </a:lnTo>
                  <a:lnTo>
                    <a:pt x="1583056" y="755449"/>
                  </a:lnTo>
                  <a:lnTo>
                    <a:pt x="1582104" y="757987"/>
                  </a:lnTo>
                  <a:lnTo>
                    <a:pt x="1580516" y="759891"/>
                  </a:lnTo>
                  <a:lnTo>
                    <a:pt x="1578929" y="761477"/>
                  </a:lnTo>
                  <a:lnTo>
                    <a:pt x="1577976" y="762112"/>
                  </a:lnTo>
                  <a:lnTo>
                    <a:pt x="1576389" y="762429"/>
                  </a:lnTo>
                  <a:lnTo>
                    <a:pt x="1574801" y="762112"/>
                  </a:lnTo>
                  <a:lnTo>
                    <a:pt x="1573214" y="761160"/>
                  </a:lnTo>
                  <a:lnTo>
                    <a:pt x="1571944" y="759573"/>
                  </a:lnTo>
                  <a:lnTo>
                    <a:pt x="1570674" y="757670"/>
                  </a:lnTo>
                  <a:lnTo>
                    <a:pt x="1569086" y="755131"/>
                  </a:lnTo>
                  <a:lnTo>
                    <a:pt x="1568134" y="751641"/>
                  </a:lnTo>
                  <a:lnTo>
                    <a:pt x="1565911" y="744027"/>
                  </a:lnTo>
                  <a:lnTo>
                    <a:pt x="1564641" y="754180"/>
                  </a:lnTo>
                  <a:lnTo>
                    <a:pt x="1562736" y="764015"/>
                  </a:lnTo>
                  <a:lnTo>
                    <a:pt x="1560831" y="773851"/>
                  </a:lnTo>
                  <a:lnTo>
                    <a:pt x="1558291" y="782735"/>
                  </a:lnTo>
                  <a:lnTo>
                    <a:pt x="1555751" y="792253"/>
                  </a:lnTo>
                  <a:lnTo>
                    <a:pt x="1552576" y="800819"/>
                  </a:lnTo>
                  <a:lnTo>
                    <a:pt x="1549401" y="809703"/>
                  </a:lnTo>
                  <a:lnTo>
                    <a:pt x="1545591" y="817953"/>
                  </a:lnTo>
                  <a:lnTo>
                    <a:pt x="1541781" y="825567"/>
                  </a:lnTo>
                  <a:lnTo>
                    <a:pt x="1537336" y="833182"/>
                  </a:lnTo>
                  <a:lnTo>
                    <a:pt x="1532574" y="840797"/>
                  </a:lnTo>
                  <a:lnTo>
                    <a:pt x="1528129" y="847777"/>
                  </a:lnTo>
                  <a:lnTo>
                    <a:pt x="1523366" y="854757"/>
                  </a:lnTo>
                  <a:lnTo>
                    <a:pt x="1518286" y="861102"/>
                  </a:lnTo>
                  <a:lnTo>
                    <a:pt x="1513206" y="867448"/>
                  </a:lnTo>
                  <a:lnTo>
                    <a:pt x="1507491" y="873476"/>
                  </a:lnTo>
                  <a:lnTo>
                    <a:pt x="1502411" y="878553"/>
                  </a:lnTo>
                  <a:lnTo>
                    <a:pt x="1496696" y="883946"/>
                  </a:lnTo>
                  <a:lnTo>
                    <a:pt x="1490663" y="889340"/>
                  </a:lnTo>
                  <a:lnTo>
                    <a:pt x="1484948" y="893782"/>
                  </a:lnTo>
                  <a:lnTo>
                    <a:pt x="1478916" y="897907"/>
                  </a:lnTo>
                  <a:lnTo>
                    <a:pt x="1472883" y="901714"/>
                  </a:lnTo>
                  <a:lnTo>
                    <a:pt x="1466851" y="905521"/>
                  </a:lnTo>
                  <a:lnTo>
                    <a:pt x="1460818" y="908377"/>
                  </a:lnTo>
                  <a:lnTo>
                    <a:pt x="1454786" y="911232"/>
                  </a:lnTo>
                  <a:lnTo>
                    <a:pt x="1448753" y="914088"/>
                  </a:lnTo>
                  <a:lnTo>
                    <a:pt x="1442721" y="915991"/>
                  </a:lnTo>
                  <a:lnTo>
                    <a:pt x="1437323" y="917895"/>
                  </a:lnTo>
                  <a:lnTo>
                    <a:pt x="1431291" y="918847"/>
                  </a:lnTo>
                  <a:lnTo>
                    <a:pt x="1425576" y="920116"/>
                  </a:lnTo>
                  <a:lnTo>
                    <a:pt x="1419861" y="920751"/>
                  </a:lnTo>
                  <a:lnTo>
                    <a:pt x="1414146" y="920751"/>
                  </a:lnTo>
                  <a:lnTo>
                    <a:pt x="1409701" y="920751"/>
                  </a:lnTo>
                  <a:lnTo>
                    <a:pt x="1404938" y="920116"/>
                  </a:lnTo>
                  <a:lnTo>
                    <a:pt x="1399858" y="918847"/>
                  </a:lnTo>
                  <a:lnTo>
                    <a:pt x="1394778" y="917260"/>
                  </a:lnTo>
                  <a:lnTo>
                    <a:pt x="1389381" y="915357"/>
                  </a:lnTo>
                  <a:lnTo>
                    <a:pt x="1384301" y="913770"/>
                  </a:lnTo>
                  <a:lnTo>
                    <a:pt x="1378903" y="910915"/>
                  </a:lnTo>
                  <a:lnTo>
                    <a:pt x="1373188" y="908059"/>
                  </a:lnTo>
                  <a:lnTo>
                    <a:pt x="1367791" y="904569"/>
                  </a:lnTo>
                  <a:lnTo>
                    <a:pt x="1362076" y="900762"/>
                  </a:lnTo>
                  <a:lnTo>
                    <a:pt x="1356043" y="896955"/>
                  </a:lnTo>
                  <a:lnTo>
                    <a:pt x="1350328" y="892513"/>
                  </a:lnTo>
                  <a:lnTo>
                    <a:pt x="1344296" y="888071"/>
                  </a:lnTo>
                  <a:lnTo>
                    <a:pt x="1338581" y="883312"/>
                  </a:lnTo>
                  <a:lnTo>
                    <a:pt x="1333183" y="877918"/>
                  </a:lnTo>
                  <a:lnTo>
                    <a:pt x="1327468" y="872207"/>
                  </a:lnTo>
                  <a:lnTo>
                    <a:pt x="1321753" y="866813"/>
                  </a:lnTo>
                  <a:lnTo>
                    <a:pt x="1316038" y="860151"/>
                  </a:lnTo>
                  <a:lnTo>
                    <a:pt x="1310641" y="854122"/>
                  </a:lnTo>
                  <a:lnTo>
                    <a:pt x="1305243" y="847459"/>
                  </a:lnTo>
                  <a:lnTo>
                    <a:pt x="1299846" y="840797"/>
                  </a:lnTo>
                  <a:lnTo>
                    <a:pt x="1295083" y="833499"/>
                  </a:lnTo>
                  <a:lnTo>
                    <a:pt x="1290321" y="826202"/>
                  </a:lnTo>
                  <a:lnTo>
                    <a:pt x="1285558" y="818587"/>
                  </a:lnTo>
                  <a:lnTo>
                    <a:pt x="1281113" y="810655"/>
                  </a:lnTo>
                  <a:lnTo>
                    <a:pt x="1276668" y="802723"/>
                  </a:lnTo>
                  <a:lnTo>
                    <a:pt x="1272858" y="794474"/>
                  </a:lnTo>
                  <a:lnTo>
                    <a:pt x="1269048" y="786225"/>
                  </a:lnTo>
                  <a:lnTo>
                    <a:pt x="1265238" y="777658"/>
                  </a:lnTo>
                  <a:lnTo>
                    <a:pt x="1262381" y="768457"/>
                  </a:lnTo>
                  <a:lnTo>
                    <a:pt x="1259523" y="759891"/>
                  </a:lnTo>
                  <a:lnTo>
                    <a:pt x="1256983" y="751007"/>
                  </a:lnTo>
                  <a:lnTo>
                    <a:pt x="1254761" y="757035"/>
                  </a:lnTo>
                  <a:lnTo>
                    <a:pt x="1252538" y="761477"/>
                  </a:lnTo>
                  <a:lnTo>
                    <a:pt x="1251586" y="763063"/>
                  </a:lnTo>
                  <a:lnTo>
                    <a:pt x="1250316" y="764015"/>
                  </a:lnTo>
                  <a:lnTo>
                    <a:pt x="1248728" y="764967"/>
                  </a:lnTo>
                  <a:lnTo>
                    <a:pt x="1247776" y="765284"/>
                  </a:lnTo>
                  <a:lnTo>
                    <a:pt x="1246188" y="764967"/>
                  </a:lnTo>
                  <a:lnTo>
                    <a:pt x="1244601" y="764015"/>
                  </a:lnTo>
                  <a:lnTo>
                    <a:pt x="1243648" y="762429"/>
                  </a:lnTo>
                  <a:lnTo>
                    <a:pt x="1242061" y="760842"/>
                  </a:lnTo>
                  <a:lnTo>
                    <a:pt x="1240791" y="758304"/>
                  </a:lnTo>
                  <a:lnTo>
                    <a:pt x="1239838" y="755449"/>
                  </a:lnTo>
                  <a:lnTo>
                    <a:pt x="1237616" y="748151"/>
                  </a:lnTo>
                  <a:lnTo>
                    <a:pt x="1236028" y="739585"/>
                  </a:lnTo>
                  <a:lnTo>
                    <a:pt x="1234441" y="729749"/>
                  </a:lnTo>
                  <a:lnTo>
                    <a:pt x="1233806" y="718962"/>
                  </a:lnTo>
                  <a:lnTo>
                    <a:pt x="1233488" y="707223"/>
                  </a:lnTo>
                  <a:lnTo>
                    <a:pt x="1233806" y="695801"/>
                  </a:lnTo>
                  <a:lnTo>
                    <a:pt x="1234441" y="684696"/>
                  </a:lnTo>
                  <a:lnTo>
                    <a:pt x="1236028" y="675178"/>
                  </a:lnTo>
                  <a:lnTo>
                    <a:pt x="1237616" y="666294"/>
                  </a:lnTo>
                  <a:lnTo>
                    <a:pt x="1239838" y="659631"/>
                  </a:lnTo>
                  <a:lnTo>
                    <a:pt x="1240791" y="656775"/>
                  </a:lnTo>
                  <a:lnTo>
                    <a:pt x="1242061" y="653920"/>
                  </a:lnTo>
                  <a:lnTo>
                    <a:pt x="1243648" y="652016"/>
                  </a:lnTo>
                  <a:lnTo>
                    <a:pt x="1244601" y="651064"/>
                  </a:lnTo>
                  <a:lnTo>
                    <a:pt x="1246188" y="649795"/>
                  </a:lnTo>
                  <a:lnTo>
                    <a:pt x="1247776" y="649478"/>
                  </a:lnTo>
                  <a:lnTo>
                    <a:pt x="1248411" y="649795"/>
                  </a:lnTo>
                  <a:lnTo>
                    <a:pt x="1249363" y="650113"/>
                  </a:lnTo>
                  <a:lnTo>
                    <a:pt x="1249681" y="642815"/>
                  </a:lnTo>
                  <a:lnTo>
                    <a:pt x="1250316" y="635201"/>
                  </a:lnTo>
                  <a:lnTo>
                    <a:pt x="1250951" y="628220"/>
                  </a:lnTo>
                  <a:lnTo>
                    <a:pt x="1252221" y="622192"/>
                  </a:lnTo>
                  <a:lnTo>
                    <a:pt x="1251586" y="613943"/>
                  </a:lnTo>
                  <a:lnTo>
                    <a:pt x="1250951" y="606328"/>
                  </a:lnTo>
                  <a:lnTo>
                    <a:pt x="1250951" y="599031"/>
                  </a:lnTo>
                  <a:lnTo>
                    <a:pt x="1251586" y="592368"/>
                  </a:lnTo>
                  <a:lnTo>
                    <a:pt x="1251903" y="586022"/>
                  </a:lnTo>
                  <a:lnTo>
                    <a:pt x="1252856" y="579994"/>
                  </a:lnTo>
                  <a:lnTo>
                    <a:pt x="1254126" y="574283"/>
                  </a:lnTo>
                  <a:lnTo>
                    <a:pt x="1255713" y="569207"/>
                  </a:lnTo>
                  <a:lnTo>
                    <a:pt x="1257618" y="564130"/>
                  </a:lnTo>
                  <a:lnTo>
                    <a:pt x="1259841" y="559688"/>
                  </a:lnTo>
                  <a:lnTo>
                    <a:pt x="1262063" y="555564"/>
                  </a:lnTo>
                  <a:lnTo>
                    <a:pt x="1264603" y="551756"/>
                  </a:lnTo>
                  <a:lnTo>
                    <a:pt x="1267143" y="548266"/>
                  </a:lnTo>
                  <a:lnTo>
                    <a:pt x="1270636" y="545411"/>
                  </a:lnTo>
                  <a:lnTo>
                    <a:pt x="1273811" y="542873"/>
                  </a:lnTo>
                  <a:lnTo>
                    <a:pt x="1277303" y="540017"/>
                  </a:lnTo>
                  <a:lnTo>
                    <a:pt x="1261746" y="540017"/>
                  </a:lnTo>
                  <a:lnTo>
                    <a:pt x="1249363" y="540969"/>
                  </a:lnTo>
                  <a:lnTo>
                    <a:pt x="1239203" y="541286"/>
                  </a:lnTo>
                  <a:lnTo>
                    <a:pt x="1246188" y="537479"/>
                  </a:lnTo>
                  <a:lnTo>
                    <a:pt x="1253808" y="532720"/>
                  </a:lnTo>
                  <a:lnTo>
                    <a:pt x="1261111" y="527326"/>
                  </a:lnTo>
                  <a:lnTo>
                    <a:pt x="1268413" y="521615"/>
                  </a:lnTo>
                  <a:lnTo>
                    <a:pt x="1282701" y="511145"/>
                  </a:lnTo>
                  <a:lnTo>
                    <a:pt x="1289368" y="506703"/>
                  </a:lnTo>
                  <a:lnTo>
                    <a:pt x="1295401" y="502896"/>
                  </a:lnTo>
                  <a:lnTo>
                    <a:pt x="1303973" y="498771"/>
                  </a:lnTo>
                  <a:lnTo>
                    <a:pt x="1311911" y="494964"/>
                  </a:lnTo>
                  <a:lnTo>
                    <a:pt x="1320166" y="491156"/>
                  </a:lnTo>
                  <a:lnTo>
                    <a:pt x="1328103" y="487984"/>
                  </a:lnTo>
                  <a:lnTo>
                    <a:pt x="1336041" y="484811"/>
                  </a:lnTo>
                  <a:lnTo>
                    <a:pt x="1343978" y="482273"/>
                  </a:lnTo>
                  <a:lnTo>
                    <a:pt x="1359536" y="477831"/>
                  </a:lnTo>
                  <a:lnTo>
                    <a:pt x="1374141" y="474023"/>
                  </a:lnTo>
                  <a:lnTo>
                    <a:pt x="1388746" y="471485"/>
                  </a:lnTo>
                  <a:lnTo>
                    <a:pt x="1402716" y="469581"/>
                  </a:lnTo>
                  <a:lnTo>
                    <a:pt x="1416051" y="468630"/>
                  </a:lnTo>
                  <a:lnTo>
                    <a:pt x="1429386" y="468312"/>
                  </a:lnTo>
                  <a:close/>
                  <a:moveTo>
                    <a:pt x="750948" y="302529"/>
                  </a:moveTo>
                  <a:lnTo>
                    <a:pt x="748724" y="302846"/>
                  </a:lnTo>
                  <a:lnTo>
                    <a:pt x="746818" y="303797"/>
                  </a:lnTo>
                  <a:lnTo>
                    <a:pt x="744912" y="304431"/>
                  </a:lnTo>
                  <a:lnTo>
                    <a:pt x="743641" y="306017"/>
                  </a:lnTo>
                  <a:lnTo>
                    <a:pt x="742053" y="307602"/>
                  </a:lnTo>
                  <a:lnTo>
                    <a:pt x="741417" y="309188"/>
                  </a:lnTo>
                  <a:lnTo>
                    <a:pt x="740464" y="311725"/>
                  </a:lnTo>
                  <a:lnTo>
                    <a:pt x="740464" y="313310"/>
                  </a:lnTo>
                  <a:lnTo>
                    <a:pt x="740464" y="315847"/>
                  </a:lnTo>
                  <a:lnTo>
                    <a:pt x="741417" y="318067"/>
                  </a:lnTo>
                  <a:lnTo>
                    <a:pt x="742053" y="319970"/>
                  </a:lnTo>
                  <a:lnTo>
                    <a:pt x="743641" y="321238"/>
                  </a:lnTo>
                  <a:lnTo>
                    <a:pt x="744912" y="322507"/>
                  </a:lnTo>
                  <a:lnTo>
                    <a:pt x="746818" y="323458"/>
                  </a:lnTo>
                  <a:lnTo>
                    <a:pt x="748724" y="324410"/>
                  </a:lnTo>
                  <a:lnTo>
                    <a:pt x="750948" y="324410"/>
                  </a:lnTo>
                  <a:lnTo>
                    <a:pt x="988881" y="324410"/>
                  </a:lnTo>
                  <a:lnTo>
                    <a:pt x="991105" y="324410"/>
                  </a:lnTo>
                  <a:lnTo>
                    <a:pt x="993011" y="323458"/>
                  </a:lnTo>
                  <a:lnTo>
                    <a:pt x="994917" y="322507"/>
                  </a:lnTo>
                  <a:lnTo>
                    <a:pt x="996506" y="321238"/>
                  </a:lnTo>
                  <a:lnTo>
                    <a:pt x="997776" y="319970"/>
                  </a:lnTo>
                  <a:lnTo>
                    <a:pt x="998729" y="318067"/>
                  </a:lnTo>
                  <a:lnTo>
                    <a:pt x="999365" y="315847"/>
                  </a:lnTo>
                  <a:lnTo>
                    <a:pt x="999365" y="313310"/>
                  </a:lnTo>
                  <a:lnTo>
                    <a:pt x="999365" y="311725"/>
                  </a:lnTo>
                  <a:lnTo>
                    <a:pt x="998729" y="309188"/>
                  </a:lnTo>
                  <a:lnTo>
                    <a:pt x="997776" y="307602"/>
                  </a:lnTo>
                  <a:lnTo>
                    <a:pt x="996506" y="306017"/>
                  </a:lnTo>
                  <a:lnTo>
                    <a:pt x="994917" y="304431"/>
                  </a:lnTo>
                  <a:lnTo>
                    <a:pt x="993011" y="303797"/>
                  </a:lnTo>
                  <a:lnTo>
                    <a:pt x="991105" y="302846"/>
                  </a:lnTo>
                  <a:lnTo>
                    <a:pt x="988881" y="302529"/>
                  </a:lnTo>
                  <a:lnTo>
                    <a:pt x="750948" y="302529"/>
                  </a:lnTo>
                  <a:close/>
                  <a:moveTo>
                    <a:pt x="748724" y="219444"/>
                  </a:moveTo>
                  <a:lnTo>
                    <a:pt x="746818" y="220396"/>
                  </a:lnTo>
                  <a:lnTo>
                    <a:pt x="744912" y="221347"/>
                  </a:lnTo>
                  <a:lnTo>
                    <a:pt x="743641" y="222615"/>
                  </a:lnTo>
                  <a:lnTo>
                    <a:pt x="742053" y="224201"/>
                  </a:lnTo>
                  <a:lnTo>
                    <a:pt x="741417" y="226104"/>
                  </a:lnTo>
                  <a:lnTo>
                    <a:pt x="740464" y="228323"/>
                  </a:lnTo>
                  <a:lnTo>
                    <a:pt x="740464" y="230543"/>
                  </a:lnTo>
                  <a:lnTo>
                    <a:pt x="740464" y="232763"/>
                  </a:lnTo>
                  <a:lnTo>
                    <a:pt x="741417" y="234666"/>
                  </a:lnTo>
                  <a:lnTo>
                    <a:pt x="742053" y="236568"/>
                  </a:lnTo>
                  <a:lnTo>
                    <a:pt x="743641" y="237837"/>
                  </a:lnTo>
                  <a:lnTo>
                    <a:pt x="744912" y="239423"/>
                  </a:lnTo>
                  <a:lnTo>
                    <a:pt x="746818" y="240374"/>
                  </a:lnTo>
                  <a:lnTo>
                    <a:pt x="748724" y="241008"/>
                  </a:lnTo>
                  <a:lnTo>
                    <a:pt x="750948" y="241325"/>
                  </a:lnTo>
                  <a:lnTo>
                    <a:pt x="1133738" y="241325"/>
                  </a:lnTo>
                  <a:lnTo>
                    <a:pt x="1135644" y="241008"/>
                  </a:lnTo>
                  <a:lnTo>
                    <a:pt x="1137868" y="240374"/>
                  </a:lnTo>
                  <a:lnTo>
                    <a:pt x="1139456" y="239423"/>
                  </a:lnTo>
                  <a:lnTo>
                    <a:pt x="1141045" y="237837"/>
                  </a:lnTo>
                  <a:lnTo>
                    <a:pt x="1142316" y="236568"/>
                  </a:lnTo>
                  <a:lnTo>
                    <a:pt x="1143586" y="234666"/>
                  </a:lnTo>
                  <a:lnTo>
                    <a:pt x="1143904" y="232763"/>
                  </a:lnTo>
                  <a:lnTo>
                    <a:pt x="1144222" y="230543"/>
                  </a:lnTo>
                  <a:lnTo>
                    <a:pt x="1143904" y="228323"/>
                  </a:lnTo>
                  <a:lnTo>
                    <a:pt x="1143586" y="226104"/>
                  </a:lnTo>
                  <a:lnTo>
                    <a:pt x="1142316" y="224201"/>
                  </a:lnTo>
                  <a:lnTo>
                    <a:pt x="1141045" y="222615"/>
                  </a:lnTo>
                  <a:lnTo>
                    <a:pt x="1139456" y="221347"/>
                  </a:lnTo>
                  <a:lnTo>
                    <a:pt x="1137868" y="220396"/>
                  </a:lnTo>
                  <a:lnTo>
                    <a:pt x="1135644" y="219444"/>
                  </a:lnTo>
                  <a:lnTo>
                    <a:pt x="1133738" y="219444"/>
                  </a:lnTo>
                  <a:lnTo>
                    <a:pt x="750948" y="219444"/>
                  </a:lnTo>
                  <a:lnTo>
                    <a:pt x="748724" y="219444"/>
                  </a:lnTo>
                  <a:close/>
                  <a:moveTo>
                    <a:pt x="748724" y="141751"/>
                  </a:moveTo>
                  <a:lnTo>
                    <a:pt x="746818" y="142702"/>
                  </a:lnTo>
                  <a:lnTo>
                    <a:pt x="744912" y="143336"/>
                  </a:lnTo>
                  <a:lnTo>
                    <a:pt x="743641" y="144922"/>
                  </a:lnTo>
                  <a:lnTo>
                    <a:pt x="742053" y="146191"/>
                  </a:lnTo>
                  <a:lnTo>
                    <a:pt x="741417" y="148093"/>
                  </a:lnTo>
                  <a:lnTo>
                    <a:pt x="740464" y="150630"/>
                  </a:lnTo>
                  <a:lnTo>
                    <a:pt x="740464" y="152216"/>
                  </a:lnTo>
                  <a:lnTo>
                    <a:pt x="740464" y="154753"/>
                  </a:lnTo>
                  <a:lnTo>
                    <a:pt x="741417" y="156972"/>
                  </a:lnTo>
                  <a:lnTo>
                    <a:pt x="742053" y="158875"/>
                  </a:lnTo>
                  <a:lnTo>
                    <a:pt x="743641" y="160144"/>
                  </a:lnTo>
                  <a:lnTo>
                    <a:pt x="744912" y="161729"/>
                  </a:lnTo>
                  <a:lnTo>
                    <a:pt x="746818" y="162363"/>
                  </a:lnTo>
                  <a:lnTo>
                    <a:pt x="748724" y="163315"/>
                  </a:lnTo>
                  <a:lnTo>
                    <a:pt x="750948" y="163315"/>
                  </a:lnTo>
                  <a:lnTo>
                    <a:pt x="1133738" y="163315"/>
                  </a:lnTo>
                  <a:lnTo>
                    <a:pt x="1135644" y="163315"/>
                  </a:lnTo>
                  <a:lnTo>
                    <a:pt x="1137868" y="162363"/>
                  </a:lnTo>
                  <a:lnTo>
                    <a:pt x="1139456" y="161729"/>
                  </a:lnTo>
                  <a:lnTo>
                    <a:pt x="1141045" y="160144"/>
                  </a:lnTo>
                  <a:lnTo>
                    <a:pt x="1142316" y="158875"/>
                  </a:lnTo>
                  <a:lnTo>
                    <a:pt x="1143586" y="156972"/>
                  </a:lnTo>
                  <a:lnTo>
                    <a:pt x="1143904" y="154753"/>
                  </a:lnTo>
                  <a:lnTo>
                    <a:pt x="1144222" y="152216"/>
                  </a:lnTo>
                  <a:lnTo>
                    <a:pt x="1143904" y="150630"/>
                  </a:lnTo>
                  <a:lnTo>
                    <a:pt x="1143586" y="148093"/>
                  </a:lnTo>
                  <a:lnTo>
                    <a:pt x="1142316" y="146191"/>
                  </a:lnTo>
                  <a:lnTo>
                    <a:pt x="1141045" y="144922"/>
                  </a:lnTo>
                  <a:lnTo>
                    <a:pt x="1139456" y="143336"/>
                  </a:lnTo>
                  <a:lnTo>
                    <a:pt x="1137868" y="142702"/>
                  </a:lnTo>
                  <a:lnTo>
                    <a:pt x="1135644" y="141751"/>
                  </a:lnTo>
                  <a:lnTo>
                    <a:pt x="1133738" y="141751"/>
                  </a:lnTo>
                  <a:lnTo>
                    <a:pt x="750948" y="141751"/>
                  </a:lnTo>
                  <a:lnTo>
                    <a:pt x="748724" y="141751"/>
                  </a:lnTo>
                  <a:close/>
                  <a:moveTo>
                    <a:pt x="789068" y="0"/>
                  </a:moveTo>
                  <a:lnTo>
                    <a:pt x="1085770" y="0"/>
                  </a:lnTo>
                  <a:lnTo>
                    <a:pt x="1093712" y="317"/>
                  </a:lnTo>
                  <a:lnTo>
                    <a:pt x="1101336" y="635"/>
                  </a:lnTo>
                  <a:lnTo>
                    <a:pt x="1108960" y="1903"/>
                  </a:lnTo>
                  <a:lnTo>
                    <a:pt x="1116267" y="2854"/>
                  </a:lnTo>
                  <a:lnTo>
                    <a:pt x="1123573" y="4757"/>
                  </a:lnTo>
                  <a:lnTo>
                    <a:pt x="1130562" y="6660"/>
                  </a:lnTo>
                  <a:lnTo>
                    <a:pt x="1137868" y="8879"/>
                  </a:lnTo>
                  <a:lnTo>
                    <a:pt x="1144539" y="12051"/>
                  </a:lnTo>
                  <a:lnTo>
                    <a:pt x="1151210" y="14905"/>
                  </a:lnTo>
                  <a:lnTo>
                    <a:pt x="1157881" y="18393"/>
                  </a:lnTo>
                  <a:lnTo>
                    <a:pt x="1164235" y="21564"/>
                  </a:lnTo>
                  <a:lnTo>
                    <a:pt x="1170270" y="25687"/>
                  </a:lnTo>
                  <a:lnTo>
                    <a:pt x="1176306" y="29809"/>
                  </a:lnTo>
                  <a:lnTo>
                    <a:pt x="1181706" y="34566"/>
                  </a:lnTo>
                  <a:lnTo>
                    <a:pt x="1187424" y="39006"/>
                  </a:lnTo>
                  <a:lnTo>
                    <a:pt x="1192507" y="44079"/>
                  </a:lnTo>
                  <a:lnTo>
                    <a:pt x="1197590" y="49153"/>
                  </a:lnTo>
                  <a:lnTo>
                    <a:pt x="1202037" y="54861"/>
                  </a:lnTo>
                  <a:lnTo>
                    <a:pt x="1206802" y="60252"/>
                  </a:lnTo>
                  <a:lnTo>
                    <a:pt x="1210932" y="66277"/>
                  </a:lnTo>
                  <a:lnTo>
                    <a:pt x="1215062" y="72303"/>
                  </a:lnTo>
                  <a:lnTo>
                    <a:pt x="1218238" y="78645"/>
                  </a:lnTo>
                  <a:lnTo>
                    <a:pt x="1221733" y="84987"/>
                  </a:lnTo>
                  <a:lnTo>
                    <a:pt x="1224592" y="91964"/>
                  </a:lnTo>
                  <a:lnTo>
                    <a:pt x="1227768" y="98623"/>
                  </a:lnTo>
                  <a:lnTo>
                    <a:pt x="1229992" y="105917"/>
                  </a:lnTo>
                  <a:lnTo>
                    <a:pt x="1231898" y="112893"/>
                  </a:lnTo>
                  <a:lnTo>
                    <a:pt x="1233804" y="120187"/>
                  </a:lnTo>
                  <a:lnTo>
                    <a:pt x="1234757" y="127481"/>
                  </a:lnTo>
                  <a:lnTo>
                    <a:pt x="1236028" y="135092"/>
                  </a:lnTo>
                  <a:lnTo>
                    <a:pt x="1236345" y="143019"/>
                  </a:lnTo>
                  <a:lnTo>
                    <a:pt x="1236663" y="150630"/>
                  </a:lnTo>
                  <a:lnTo>
                    <a:pt x="1236663" y="296186"/>
                  </a:lnTo>
                  <a:lnTo>
                    <a:pt x="1236345" y="303797"/>
                  </a:lnTo>
                  <a:lnTo>
                    <a:pt x="1236028" y="311725"/>
                  </a:lnTo>
                  <a:lnTo>
                    <a:pt x="1234757" y="319019"/>
                  </a:lnTo>
                  <a:lnTo>
                    <a:pt x="1233804" y="326629"/>
                  </a:lnTo>
                  <a:lnTo>
                    <a:pt x="1231898" y="333606"/>
                  </a:lnTo>
                  <a:lnTo>
                    <a:pt x="1229992" y="340900"/>
                  </a:lnTo>
                  <a:lnTo>
                    <a:pt x="1227768" y="347876"/>
                  </a:lnTo>
                  <a:lnTo>
                    <a:pt x="1224592" y="354853"/>
                  </a:lnTo>
                  <a:lnTo>
                    <a:pt x="1221733" y="361512"/>
                  </a:lnTo>
                  <a:lnTo>
                    <a:pt x="1218238" y="367854"/>
                  </a:lnTo>
                  <a:lnTo>
                    <a:pt x="1215062" y="374197"/>
                  </a:lnTo>
                  <a:lnTo>
                    <a:pt x="1210932" y="380222"/>
                  </a:lnTo>
                  <a:lnTo>
                    <a:pt x="1206802" y="386247"/>
                  </a:lnTo>
                  <a:lnTo>
                    <a:pt x="1202037" y="391955"/>
                  </a:lnTo>
                  <a:lnTo>
                    <a:pt x="1197590" y="397346"/>
                  </a:lnTo>
                  <a:lnTo>
                    <a:pt x="1192507" y="402420"/>
                  </a:lnTo>
                  <a:lnTo>
                    <a:pt x="1187424" y="407811"/>
                  </a:lnTo>
                  <a:lnTo>
                    <a:pt x="1181706" y="412251"/>
                  </a:lnTo>
                  <a:lnTo>
                    <a:pt x="1176306" y="416690"/>
                  </a:lnTo>
                  <a:lnTo>
                    <a:pt x="1170270" y="420813"/>
                  </a:lnTo>
                  <a:lnTo>
                    <a:pt x="1164235" y="424935"/>
                  </a:lnTo>
                  <a:lnTo>
                    <a:pt x="1157881" y="428423"/>
                  </a:lnTo>
                  <a:lnTo>
                    <a:pt x="1151210" y="431912"/>
                  </a:lnTo>
                  <a:lnTo>
                    <a:pt x="1144539" y="434766"/>
                  </a:lnTo>
                  <a:lnTo>
                    <a:pt x="1137868" y="437303"/>
                  </a:lnTo>
                  <a:lnTo>
                    <a:pt x="1130562" y="440157"/>
                  </a:lnTo>
                  <a:lnTo>
                    <a:pt x="1123573" y="442059"/>
                  </a:lnTo>
                  <a:lnTo>
                    <a:pt x="1116267" y="443645"/>
                  </a:lnTo>
                  <a:lnTo>
                    <a:pt x="1108960" y="444914"/>
                  </a:lnTo>
                  <a:lnTo>
                    <a:pt x="1101336" y="446182"/>
                  </a:lnTo>
                  <a:lnTo>
                    <a:pt x="1093712" y="446499"/>
                  </a:lnTo>
                  <a:lnTo>
                    <a:pt x="1085770" y="446816"/>
                  </a:lnTo>
                  <a:lnTo>
                    <a:pt x="1060675" y="446816"/>
                  </a:lnTo>
                  <a:lnTo>
                    <a:pt x="1084500" y="523875"/>
                  </a:lnTo>
                  <a:lnTo>
                    <a:pt x="945996" y="446816"/>
                  </a:lnTo>
                  <a:lnTo>
                    <a:pt x="789068" y="446816"/>
                  </a:lnTo>
                  <a:lnTo>
                    <a:pt x="781444" y="446499"/>
                  </a:lnTo>
                  <a:lnTo>
                    <a:pt x="773502" y="446182"/>
                  </a:lnTo>
                  <a:lnTo>
                    <a:pt x="766196" y="444914"/>
                  </a:lnTo>
                  <a:lnTo>
                    <a:pt x="758889" y="443645"/>
                  </a:lnTo>
                  <a:lnTo>
                    <a:pt x="751583" y="442059"/>
                  </a:lnTo>
                  <a:lnTo>
                    <a:pt x="744277" y="440157"/>
                  </a:lnTo>
                  <a:lnTo>
                    <a:pt x="737288" y="437303"/>
                  </a:lnTo>
                  <a:lnTo>
                    <a:pt x="730299" y="434766"/>
                  </a:lnTo>
                  <a:lnTo>
                    <a:pt x="723946" y="431912"/>
                  </a:lnTo>
                  <a:lnTo>
                    <a:pt x="717275" y="428423"/>
                  </a:lnTo>
                  <a:lnTo>
                    <a:pt x="710921" y="424935"/>
                  </a:lnTo>
                  <a:lnTo>
                    <a:pt x="704886" y="420813"/>
                  </a:lnTo>
                  <a:lnTo>
                    <a:pt x="698850" y="416690"/>
                  </a:lnTo>
                  <a:lnTo>
                    <a:pt x="693132" y="412251"/>
                  </a:lnTo>
                  <a:lnTo>
                    <a:pt x="687731" y="407811"/>
                  </a:lnTo>
                  <a:lnTo>
                    <a:pt x="682649" y="402420"/>
                  </a:lnTo>
                  <a:lnTo>
                    <a:pt x="677566" y="397346"/>
                  </a:lnTo>
                  <a:lnTo>
                    <a:pt x="672801" y="391955"/>
                  </a:lnTo>
                  <a:lnTo>
                    <a:pt x="668354" y="386247"/>
                  </a:lnTo>
                  <a:lnTo>
                    <a:pt x="664224" y="380222"/>
                  </a:lnTo>
                  <a:lnTo>
                    <a:pt x="660094" y="374197"/>
                  </a:lnTo>
                  <a:lnTo>
                    <a:pt x="656600" y="367854"/>
                  </a:lnTo>
                  <a:lnTo>
                    <a:pt x="653106" y="361512"/>
                  </a:lnTo>
                  <a:lnTo>
                    <a:pt x="650247" y="354853"/>
                  </a:lnTo>
                  <a:lnTo>
                    <a:pt x="647705" y="347876"/>
                  </a:lnTo>
                  <a:lnTo>
                    <a:pt x="644846" y="340900"/>
                  </a:lnTo>
                  <a:lnTo>
                    <a:pt x="642940" y="333606"/>
                  </a:lnTo>
                  <a:lnTo>
                    <a:pt x="641669" y="326629"/>
                  </a:lnTo>
                  <a:lnTo>
                    <a:pt x="640081" y="319019"/>
                  </a:lnTo>
                  <a:lnTo>
                    <a:pt x="638810" y="311725"/>
                  </a:lnTo>
                  <a:lnTo>
                    <a:pt x="638493" y="303797"/>
                  </a:lnTo>
                  <a:lnTo>
                    <a:pt x="638175" y="296186"/>
                  </a:lnTo>
                  <a:lnTo>
                    <a:pt x="638175" y="150630"/>
                  </a:lnTo>
                  <a:lnTo>
                    <a:pt x="638493" y="143019"/>
                  </a:lnTo>
                  <a:lnTo>
                    <a:pt x="638810" y="135092"/>
                  </a:lnTo>
                  <a:lnTo>
                    <a:pt x="640081" y="127481"/>
                  </a:lnTo>
                  <a:lnTo>
                    <a:pt x="641669" y="120187"/>
                  </a:lnTo>
                  <a:lnTo>
                    <a:pt x="642940" y="112893"/>
                  </a:lnTo>
                  <a:lnTo>
                    <a:pt x="644846" y="105917"/>
                  </a:lnTo>
                  <a:lnTo>
                    <a:pt x="647705" y="98623"/>
                  </a:lnTo>
                  <a:lnTo>
                    <a:pt x="650247" y="91964"/>
                  </a:lnTo>
                  <a:lnTo>
                    <a:pt x="653106" y="84987"/>
                  </a:lnTo>
                  <a:lnTo>
                    <a:pt x="656600" y="78645"/>
                  </a:lnTo>
                  <a:lnTo>
                    <a:pt x="660094" y="72303"/>
                  </a:lnTo>
                  <a:lnTo>
                    <a:pt x="664224" y="66277"/>
                  </a:lnTo>
                  <a:lnTo>
                    <a:pt x="668354" y="60252"/>
                  </a:lnTo>
                  <a:lnTo>
                    <a:pt x="672801" y="54861"/>
                  </a:lnTo>
                  <a:lnTo>
                    <a:pt x="677566" y="49153"/>
                  </a:lnTo>
                  <a:lnTo>
                    <a:pt x="682649" y="44079"/>
                  </a:lnTo>
                  <a:lnTo>
                    <a:pt x="687731" y="39006"/>
                  </a:lnTo>
                  <a:lnTo>
                    <a:pt x="693132" y="34566"/>
                  </a:lnTo>
                  <a:lnTo>
                    <a:pt x="698850" y="29809"/>
                  </a:lnTo>
                  <a:lnTo>
                    <a:pt x="704886" y="25687"/>
                  </a:lnTo>
                  <a:lnTo>
                    <a:pt x="710921" y="21564"/>
                  </a:lnTo>
                  <a:lnTo>
                    <a:pt x="717275" y="18393"/>
                  </a:lnTo>
                  <a:lnTo>
                    <a:pt x="723946" y="14905"/>
                  </a:lnTo>
                  <a:lnTo>
                    <a:pt x="730299" y="12051"/>
                  </a:lnTo>
                  <a:lnTo>
                    <a:pt x="737288" y="8879"/>
                  </a:lnTo>
                  <a:lnTo>
                    <a:pt x="744277" y="6660"/>
                  </a:lnTo>
                  <a:lnTo>
                    <a:pt x="751583" y="4757"/>
                  </a:lnTo>
                  <a:lnTo>
                    <a:pt x="758889" y="2854"/>
                  </a:lnTo>
                  <a:lnTo>
                    <a:pt x="766196" y="1903"/>
                  </a:lnTo>
                  <a:lnTo>
                    <a:pt x="773502" y="635"/>
                  </a:lnTo>
                  <a:lnTo>
                    <a:pt x="781444" y="317"/>
                  </a:lnTo>
                  <a:lnTo>
                    <a:pt x="789068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kumimoji="0" lang="zh-CN" altLang="en-US" dirty="0">
                <a:solidFill>
                  <a:srgbClr val="FFFFFF"/>
                </a:solidFill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63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2AFB783D-BC98-4F68-813E-89ECC9990DD7}"/>
              </a:ext>
            </a:extLst>
          </p:cNvPr>
          <p:cNvSpPr/>
          <p:nvPr/>
        </p:nvSpPr>
        <p:spPr>
          <a:xfrm>
            <a:off x="0" y="2090330"/>
            <a:ext cx="12192000" cy="3079199"/>
          </a:xfrm>
          <a:prstGeom prst="rect">
            <a:avLst/>
          </a:prstGeom>
          <a:solidFill>
            <a:srgbClr val="323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49" y="773338"/>
            <a:ext cx="5244703" cy="231138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76">
            <a:extLst>
              <a:ext uri="{FF2B5EF4-FFF2-40B4-BE49-F238E27FC236}">
                <a16:creationId xmlns:a16="http://schemas.microsoft.com/office/drawing/2014/main" xmlns="" id="{22AF58A7-5D29-46DB-ACDD-4F38F5A90FF9}"/>
              </a:ext>
            </a:extLst>
          </p:cNvPr>
          <p:cNvSpPr txBox="1"/>
          <p:nvPr/>
        </p:nvSpPr>
        <p:spPr>
          <a:xfrm>
            <a:off x="2026694" y="3773279"/>
            <a:ext cx="8138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cs typeface="+mn-ea"/>
                <a:sym typeface="+mn-lt"/>
              </a:rPr>
              <a:t>認識配音 加入配音 參與配音</a:t>
            </a:r>
            <a:endParaRPr lang="zh-CN" altLang="en-US" sz="4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1481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2AFB783D-BC98-4F68-813E-89ECC9990DD7}"/>
              </a:ext>
            </a:extLst>
          </p:cNvPr>
          <p:cNvSpPr/>
          <p:nvPr/>
        </p:nvSpPr>
        <p:spPr>
          <a:xfrm>
            <a:off x="0" y="2090330"/>
            <a:ext cx="12192000" cy="3079199"/>
          </a:xfrm>
          <a:prstGeom prst="rect">
            <a:avLst/>
          </a:prstGeom>
          <a:solidFill>
            <a:srgbClr val="323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xmlns="" id="{02465BC7-A34A-4805-8A9B-78E11D4B0E97}"/>
              </a:ext>
            </a:extLst>
          </p:cNvPr>
          <p:cNvSpPr txBox="1"/>
          <p:nvPr/>
        </p:nvSpPr>
        <p:spPr>
          <a:xfrm>
            <a:off x="4534277" y="3373373"/>
            <a:ext cx="3123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400" dirty="0">
                <a:solidFill>
                  <a:schemeClr val="bg1"/>
                </a:solidFill>
                <a:sym typeface="Arial"/>
              </a:rPr>
              <a:t>系統簡介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608" y="5763979"/>
            <a:ext cx="2083242" cy="91810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7684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cs typeface="+mn-ea"/>
                <a:sym typeface="+mn-lt"/>
              </a:rPr>
              <a:t>系統簡介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8029" y="2127568"/>
            <a:ext cx="3459122" cy="1216882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82522" y="4237583"/>
            <a:ext cx="3459122" cy="1216882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760028" y="2294472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zh-CN" altLang="en-US" sz="36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1949077" y="4411560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kern="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kumimoji="0" lang="zh-CN" altLang="en-US" sz="36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2939956" y="4434062"/>
            <a:ext cx="2781834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廠商需要新的聲音</a:t>
            </a:r>
          </a:p>
          <a:p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卻苦無人選</a:t>
            </a:r>
            <a:r>
              <a:rPr lang="zh-TW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。</a:t>
            </a:r>
          </a:p>
        </p:txBody>
      </p:sp>
      <p:sp>
        <p:nvSpPr>
          <p:cNvPr id="14" name="TextBox 76"/>
          <p:cNvSpPr txBox="1"/>
          <p:nvPr/>
        </p:nvSpPr>
        <p:spPr>
          <a:xfrm>
            <a:off x="1704632" y="2320510"/>
            <a:ext cx="290483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配音是動畫製作裡非常重要的部分</a:t>
            </a:r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。</a:t>
            </a:r>
          </a:p>
        </p:txBody>
      </p:sp>
      <p:sp>
        <p:nvSpPr>
          <p:cNvPr id="16" name="矩形 15"/>
          <p:cNvSpPr/>
          <p:nvPr/>
        </p:nvSpPr>
        <p:spPr>
          <a:xfrm>
            <a:off x="6577552" y="2127568"/>
            <a:ext cx="3459122" cy="1216882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62045" y="4237583"/>
            <a:ext cx="3459122" cy="1216882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6139551" y="2294472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kern="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kumimoji="0" lang="zh-CN" altLang="en-US" sz="36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7328600" y="4411560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kern="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kumimoji="0" lang="zh-CN" altLang="en-US" sz="36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8204602" y="4430525"/>
            <a:ext cx="2949267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讓想試音及想練習的配音員們磨練自己</a:t>
            </a:r>
            <a:r>
              <a:rPr lang="zh-TW" altLang="en-US" sz="24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。</a:t>
            </a:r>
          </a:p>
        </p:txBody>
      </p:sp>
      <p:sp>
        <p:nvSpPr>
          <p:cNvPr id="22" name="TextBox 76"/>
          <p:cNvSpPr txBox="1"/>
          <p:nvPr/>
        </p:nvSpPr>
        <p:spPr>
          <a:xfrm>
            <a:off x="7131842" y="2320510"/>
            <a:ext cx="2736433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有許多新人，</a:t>
            </a:r>
          </a:p>
          <a:p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但無法嶄露頭角。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/>
      <p:bldP spid="12" grpId="1"/>
      <p:bldP spid="14" grpId="0"/>
      <p:bldP spid="14" grpId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2" grpId="0"/>
      <p:bldP spid="2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3177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prstClr val="white"/>
                </a:solidFill>
                <a:cs typeface="+mn-ea"/>
                <a:sym typeface="+mn-lt"/>
              </a:rPr>
              <a:t>系統簡介</a:t>
            </a:r>
            <a:r>
              <a:rPr lang="en-US" altLang="zh-TW" sz="2800" b="1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TW" altLang="en-US" sz="2800" b="1" dirty="0">
                <a:solidFill>
                  <a:prstClr val="white"/>
                </a:solidFill>
                <a:cs typeface="+mn-ea"/>
                <a:sym typeface="+mn-lt"/>
              </a:rPr>
              <a:t>功能架構</a:t>
            </a:r>
            <a:endParaRPr lang="zh-CN" altLang="en-US" sz="28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gray">
          <a:xfrm rot="16200000">
            <a:off x="3115937" y="1908380"/>
            <a:ext cx="314325" cy="1096963"/>
          </a:xfrm>
          <a:custGeom>
            <a:avLst/>
            <a:gdLst>
              <a:gd name="T0" fmla="*/ 2147483647 w 142"/>
              <a:gd name="T1" fmla="*/ 2147483647 h 604"/>
              <a:gd name="T2" fmla="*/ 2147483647 w 142"/>
              <a:gd name="T3" fmla="*/ 2147483647 h 604"/>
              <a:gd name="T4" fmla="*/ 0 w 142"/>
              <a:gd name="T5" fmla="*/ 2147483647 h 604"/>
              <a:gd name="T6" fmla="*/ 2147483647 w 142"/>
              <a:gd name="T7" fmla="*/ 2147483647 h 604"/>
              <a:gd name="T8" fmla="*/ 2147483647 w 142"/>
              <a:gd name="T9" fmla="*/ 2147483647 h 604"/>
              <a:gd name="T10" fmla="*/ 2147483647 w 142"/>
              <a:gd name="T11" fmla="*/ 2147483647 h 604"/>
              <a:gd name="T12" fmla="*/ 2147483647 w 142"/>
              <a:gd name="T13" fmla="*/ 0 h 604"/>
              <a:gd name="T14" fmla="*/ 2147483647 w 142"/>
              <a:gd name="T15" fmla="*/ 2147483647 h 6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2"/>
              <a:gd name="T25" fmla="*/ 0 h 604"/>
              <a:gd name="T26" fmla="*/ 142 w 142"/>
              <a:gd name="T27" fmla="*/ 604 h 6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rgbClr val="730E00">
              <a:lumMod val="50000"/>
              <a:alpha val="50195"/>
            </a:srgbClr>
          </a:solidFill>
          <a:ln>
            <a:noFill/>
          </a:ln>
          <a:extLst/>
        </p:spPr>
        <p:txBody>
          <a:bodyPr wrap="none" lIns="91387" tIns="45696" rIns="91387" bIns="45696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Freeform 44"/>
          <p:cNvSpPr>
            <a:spLocks/>
          </p:cNvSpPr>
          <p:nvPr/>
        </p:nvSpPr>
        <p:spPr bwMode="gray">
          <a:xfrm rot="16200000">
            <a:off x="3115937" y="3735804"/>
            <a:ext cx="314325" cy="1096963"/>
          </a:xfrm>
          <a:custGeom>
            <a:avLst/>
            <a:gdLst>
              <a:gd name="T0" fmla="*/ 2147483647 w 142"/>
              <a:gd name="T1" fmla="*/ 2147483647 h 604"/>
              <a:gd name="T2" fmla="*/ 2147483647 w 142"/>
              <a:gd name="T3" fmla="*/ 2147483647 h 604"/>
              <a:gd name="T4" fmla="*/ 0 w 142"/>
              <a:gd name="T5" fmla="*/ 2147483647 h 604"/>
              <a:gd name="T6" fmla="*/ 2147483647 w 142"/>
              <a:gd name="T7" fmla="*/ 2147483647 h 604"/>
              <a:gd name="T8" fmla="*/ 2147483647 w 142"/>
              <a:gd name="T9" fmla="*/ 2147483647 h 604"/>
              <a:gd name="T10" fmla="*/ 2147483647 w 142"/>
              <a:gd name="T11" fmla="*/ 2147483647 h 604"/>
              <a:gd name="T12" fmla="*/ 2147483647 w 142"/>
              <a:gd name="T13" fmla="*/ 0 h 604"/>
              <a:gd name="T14" fmla="*/ 2147483647 w 142"/>
              <a:gd name="T15" fmla="*/ 2147483647 h 6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2"/>
              <a:gd name="T25" fmla="*/ 0 h 604"/>
              <a:gd name="T26" fmla="*/ 142 w 142"/>
              <a:gd name="T27" fmla="*/ 604 h 6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rgbClr val="730E00">
              <a:lumMod val="50000"/>
              <a:alpha val="50195"/>
            </a:srgbClr>
          </a:solidFill>
          <a:ln>
            <a:noFill/>
          </a:ln>
          <a:extLst/>
        </p:spPr>
        <p:txBody>
          <a:bodyPr wrap="none" lIns="91387" tIns="45696" rIns="91387" bIns="45696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Freeform 44"/>
          <p:cNvSpPr>
            <a:spLocks/>
          </p:cNvSpPr>
          <p:nvPr/>
        </p:nvSpPr>
        <p:spPr bwMode="gray">
          <a:xfrm rot="16200000">
            <a:off x="7606420" y="3416736"/>
            <a:ext cx="314325" cy="1096963"/>
          </a:xfrm>
          <a:custGeom>
            <a:avLst/>
            <a:gdLst>
              <a:gd name="T0" fmla="*/ 2147483647 w 142"/>
              <a:gd name="T1" fmla="*/ 2147483647 h 604"/>
              <a:gd name="T2" fmla="*/ 2147483647 w 142"/>
              <a:gd name="T3" fmla="*/ 2147483647 h 604"/>
              <a:gd name="T4" fmla="*/ 0 w 142"/>
              <a:gd name="T5" fmla="*/ 2147483647 h 604"/>
              <a:gd name="T6" fmla="*/ 2147483647 w 142"/>
              <a:gd name="T7" fmla="*/ 2147483647 h 604"/>
              <a:gd name="T8" fmla="*/ 2147483647 w 142"/>
              <a:gd name="T9" fmla="*/ 2147483647 h 604"/>
              <a:gd name="T10" fmla="*/ 2147483647 w 142"/>
              <a:gd name="T11" fmla="*/ 2147483647 h 604"/>
              <a:gd name="T12" fmla="*/ 2147483647 w 142"/>
              <a:gd name="T13" fmla="*/ 0 h 604"/>
              <a:gd name="T14" fmla="*/ 2147483647 w 142"/>
              <a:gd name="T15" fmla="*/ 2147483647 h 6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2"/>
              <a:gd name="T25" fmla="*/ 0 h 604"/>
              <a:gd name="T26" fmla="*/ 142 w 142"/>
              <a:gd name="T27" fmla="*/ 604 h 6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rgbClr val="730E00">
              <a:lumMod val="50000"/>
              <a:alpha val="50195"/>
            </a:srgbClr>
          </a:solidFill>
          <a:ln>
            <a:noFill/>
          </a:ln>
          <a:extLst/>
        </p:spPr>
        <p:txBody>
          <a:bodyPr wrap="none" lIns="91387" tIns="45696" rIns="91387" bIns="45696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Freeform 44"/>
          <p:cNvSpPr>
            <a:spLocks/>
          </p:cNvSpPr>
          <p:nvPr/>
        </p:nvSpPr>
        <p:spPr bwMode="gray">
          <a:xfrm rot="16200000">
            <a:off x="7606420" y="4159696"/>
            <a:ext cx="314325" cy="1096963"/>
          </a:xfrm>
          <a:custGeom>
            <a:avLst/>
            <a:gdLst>
              <a:gd name="T0" fmla="*/ 2147483647 w 142"/>
              <a:gd name="T1" fmla="*/ 2147483647 h 604"/>
              <a:gd name="T2" fmla="*/ 2147483647 w 142"/>
              <a:gd name="T3" fmla="*/ 2147483647 h 604"/>
              <a:gd name="T4" fmla="*/ 0 w 142"/>
              <a:gd name="T5" fmla="*/ 2147483647 h 604"/>
              <a:gd name="T6" fmla="*/ 2147483647 w 142"/>
              <a:gd name="T7" fmla="*/ 2147483647 h 604"/>
              <a:gd name="T8" fmla="*/ 2147483647 w 142"/>
              <a:gd name="T9" fmla="*/ 2147483647 h 604"/>
              <a:gd name="T10" fmla="*/ 2147483647 w 142"/>
              <a:gd name="T11" fmla="*/ 2147483647 h 604"/>
              <a:gd name="T12" fmla="*/ 2147483647 w 142"/>
              <a:gd name="T13" fmla="*/ 0 h 604"/>
              <a:gd name="T14" fmla="*/ 2147483647 w 142"/>
              <a:gd name="T15" fmla="*/ 2147483647 h 6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2"/>
              <a:gd name="T25" fmla="*/ 0 h 604"/>
              <a:gd name="T26" fmla="*/ 142 w 142"/>
              <a:gd name="T27" fmla="*/ 604 h 6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rgbClr val="730E00">
              <a:lumMod val="50000"/>
              <a:alpha val="50195"/>
            </a:srgbClr>
          </a:solidFill>
          <a:ln>
            <a:noFill/>
          </a:ln>
          <a:extLst/>
        </p:spPr>
        <p:txBody>
          <a:bodyPr wrap="none" lIns="91387" tIns="45696" rIns="91387" bIns="45696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5" name="群組 64"/>
          <p:cNvGrpSpPr/>
          <p:nvPr/>
        </p:nvGrpSpPr>
        <p:grpSpPr>
          <a:xfrm>
            <a:off x="198879" y="2210191"/>
            <a:ext cx="2220736" cy="2220735"/>
            <a:chOff x="198879" y="2210191"/>
            <a:chExt cx="2220736" cy="2220735"/>
          </a:xfrm>
        </p:grpSpPr>
        <p:sp>
          <p:nvSpPr>
            <p:cNvPr id="37" name="椭圆 38"/>
            <p:cNvSpPr/>
            <p:nvPr/>
          </p:nvSpPr>
          <p:spPr>
            <a:xfrm>
              <a:off x="198879" y="2210191"/>
              <a:ext cx="2220736" cy="2220735"/>
            </a:xfrm>
            <a:prstGeom prst="ellipse">
              <a:avLst/>
            </a:prstGeom>
            <a:solidFill>
              <a:srgbClr val="EF5350"/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190" y="2964787"/>
              <a:ext cx="1806113" cy="795969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" name="群組 2"/>
          <p:cNvGrpSpPr/>
          <p:nvPr/>
        </p:nvGrpSpPr>
        <p:grpSpPr>
          <a:xfrm>
            <a:off x="4069340" y="1917494"/>
            <a:ext cx="2508721" cy="1047057"/>
            <a:chOff x="4069340" y="1917494"/>
            <a:chExt cx="2508721" cy="1047057"/>
          </a:xfrm>
        </p:grpSpPr>
        <p:sp>
          <p:nvSpPr>
            <p:cNvPr id="53" name="AutoShape 2"/>
            <p:cNvSpPr>
              <a:spLocks noChangeArrowheads="1"/>
            </p:cNvSpPr>
            <p:nvPr/>
          </p:nvSpPr>
          <p:spPr bwMode="ltGray">
            <a:xfrm>
              <a:off x="4069340" y="1917494"/>
              <a:ext cx="2508721" cy="1047057"/>
            </a:xfrm>
            <a:prstGeom prst="roundRect">
              <a:avLst>
                <a:gd name="adj" fmla="val 11921"/>
              </a:avLst>
            </a:prstGeom>
            <a:solidFill>
              <a:srgbClr val="EF5350"/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9" name="TextBox 76"/>
            <p:cNvSpPr txBox="1"/>
            <p:nvPr/>
          </p:nvSpPr>
          <p:spPr>
            <a:xfrm>
              <a:off x="4617081" y="2210191"/>
              <a:ext cx="1413237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聲音提供</a:t>
              </a:r>
              <a:endParaRPr lang="zh-TW" altLang="en-US" sz="2400" b="1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4069339" y="3760758"/>
            <a:ext cx="2508721" cy="1047057"/>
            <a:chOff x="4069339" y="3760758"/>
            <a:chExt cx="2508721" cy="1047057"/>
          </a:xfrm>
        </p:grpSpPr>
        <p:sp>
          <p:nvSpPr>
            <p:cNvPr id="48" name="AutoShape 2"/>
            <p:cNvSpPr>
              <a:spLocks noChangeArrowheads="1"/>
            </p:cNvSpPr>
            <p:nvPr/>
          </p:nvSpPr>
          <p:spPr bwMode="ltGray">
            <a:xfrm>
              <a:off x="4069339" y="3760758"/>
              <a:ext cx="2508721" cy="1047057"/>
            </a:xfrm>
            <a:prstGeom prst="roundRect">
              <a:avLst>
                <a:gd name="adj" fmla="val 11921"/>
              </a:avLst>
            </a:prstGeom>
            <a:solidFill>
              <a:srgbClr val="EF5350"/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0" name="TextBox 76"/>
            <p:cNvSpPr txBox="1"/>
            <p:nvPr/>
          </p:nvSpPr>
          <p:spPr>
            <a:xfrm>
              <a:off x="4617081" y="4085345"/>
              <a:ext cx="1413237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聲音需求</a:t>
              </a:r>
              <a:endParaRPr lang="zh-TW" altLang="en-US" sz="2400" b="1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8708680" y="3237229"/>
            <a:ext cx="2508721" cy="1047057"/>
            <a:chOff x="8708680" y="3237229"/>
            <a:chExt cx="2508721" cy="1047057"/>
          </a:xfrm>
        </p:grpSpPr>
        <p:sp>
          <p:nvSpPr>
            <p:cNvPr id="56" name="AutoShape 2"/>
            <p:cNvSpPr>
              <a:spLocks noChangeArrowheads="1"/>
            </p:cNvSpPr>
            <p:nvPr/>
          </p:nvSpPr>
          <p:spPr bwMode="ltGray">
            <a:xfrm>
              <a:off x="8708680" y="3237229"/>
              <a:ext cx="2508721" cy="1047057"/>
            </a:xfrm>
            <a:prstGeom prst="roundRect">
              <a:avLst>
                <a:gd name="adj" fmla="val 11921"/>
              </a:avLst>
            </a:prstGeom>
            <a:solidFill>
              <a:srgbClr val="EF5350"/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1" name="TextBox 76"/>
            <p:cNvSpPr txBox="1"/>
            <p:nvPr/>
          </p:nvSpPr>
          <p:spPr>
            <a:xfrm>
              <a:off x="9256421" y="3529923"/>
              <a:ext cx="1413237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需求刊登</a:t>
              </a:r>
              <a:endParaRPr lang="zh-TW" altLang="en-US" sz="2400" b="1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8708680" y="4441448"/>
            <a:ext cx="2508721" cy="1047057"/>
            <a:chOff x="8708680" y="4441448"/>
            <a:chExt cx="2508721" cy="1047057"/>
          </a:xfrm>
        </p:grpSpPr>
        <p:sp>
          <p:nvSpPr>
            <p:cNvPr id="57" name="AutoShape 2"/>
            <p:cNvSpPr>
              <a:spLocks noChangeArrowheads="1"/>
            </p:cNvSpPr>
            <p:nvPr/>
          </p:nvSpPr>
          <p:spPr bwMode="ltGray">
            <a:xfrm>
              <a:off x="8708680" y="4441448"/>
              <a:ext cx="2508721" cy="1047057"/>
            </a:xfrm>
            <a:prstGeom prst="roundRect">
              <a:avLst>
                <a:gd name="adj" fmla="val 11921"/>
              </a:avLst>
            </a:prstGeom>
            <a:solidFill>
              <a:srgbClr val="EF5350"/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2" name="TextBox 76"/>
            <p:cNvSpPr txBox="1"/>
            <p:nvPr/>
          </p:nvSpPr>
          <p:spPr>
            <a:xfrm>
              <a:off x="9067637" y="4708177"/>
              <a:ext cx="1854603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聲音資料庫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24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9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2AFB783D-BC98-4F68-813E-89ECC9990DD7}"/>
              </a:ext>
            </a:extLst>
          </p:cNvPr>
          <p:cNvSpPr/>
          <p:nvPr/>
        </p:nvSpPr>
        <p:spPr>
          <a:xfrm>
            <a:off x="0" y="2090330"/>
            <a:ext cx="12192000" cy="3079199"/>
          </a:xfrm>
          <a:prstGeom prst="rect">
            <a:avLst/>
          </a:prstGeom>
          <a:solidFill>
            <a:srgbClr val="323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xmlns="" id="{02465BC7-A34A-4805-8A9B-78E11D4B0E97}"/>
              </a:ext>
            </a:extLst>
          </p:cNvPr>
          <p:cNvSpPr txBox="1"/>
          <p:nvPr/>
        </p:nvSpPr>
        <p:spPr>
          <a:xfrm>
            <a:off x="4534277" y="3373373"/>
            <a:ext cx="3123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400" dirty="0">
                <a:solidFill>
                  <a:schemeClr val="bg1"/>
                </a:solidFill>
                <a:sym typeface="Arial"/>
              </a:rPr>
              <a:t>系統特色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608" y="5763979"/>
            <a:ext cx="2083242" cy="91810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266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3177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prstClr val="white"/>
                </a:solidFill>
                <a:cs typeface="+mn-ea"/>
                <a:sym typeface="+mn-lt"/>
              </a:rPr>
              <a:t>系統特色</a:t>
            </a:r>
            <a:r>
              <a:rPr lang="en-US" altLang="zh-TW" sz="2800" b="1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TW" altLang="en-US" sz="2800" b="1" dirty="0">
                <a:solidFill>
                  <a:prstClr val="white"/>
                </a:solidFill>
                <a:cs typeface="+mn-ea"/>
                <a:sym typeface="+mn-lt"/>
              </a:rPr>
              <a:t>系統比較</a:t>
            </a:r>
            <a:endParaRPr lang="zh-CN" altLang="en-US" sz="28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50" name="直接连接符 77"/>
          <p:cNvCxnSpPr/>
          <p:nvPr/>
        </p:nvCxnSpPr>
        <p:spPr>
          <a:xfrm>
            <a:off x="6283835" y="3069736"/>
            <a:ext cx="1" cy="26066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15"/>
          <p:cNvSpPr txBox="1"/>
          <p:nvPr/>
        </p:nvSpPr>
        <p:spPr>
          <a:xfrm>
            <a:off x="5844870" y="1916386"/>
            <a:ext cx="912263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50" dirty="0">
                <a:solidFill>
                  <a:srgbClr val="DF3F4E"/>
                </a:solidFill>
                <a:latin typeface="Arial"/>
                <a:ea typeface="微软雅黑"/>
                <a:sym typeface="Arial"/>
              </a:rPr>
              <a:t>vs</a:t>
            </a:r>
            <a:endParaRPr lang="zh-CN" altLang="en-US" sz="4950" dirty="0">
              <a:solidFill>
                <a:srgbClr val="DF3F4E"/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1760027" y="1560032"/>
            <a:ext cx="3745784" cy="3825022"/>
            <a:chOff x="1760027" y="1124079"/>
            <a:chExt cx="3745784" cy="3825022"/>
          </a:xfrm>
        </p:grpSpPr>
        <p:sp>
          <p:nvSpPr>
            <p:cNvPr id="54" name="矩形 53"/>
            <p:cNvSpPr/>
            <p:nvPr/>
          </p:nvSpPr>
          <p:spPr>
            <a:xfrm>
              <a:off x="1760027" y="2698338"/>
              <a:ext cx="3745784" cy="53423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bg1"/>
                  </a:solidFill>
                  <a:sym typeface="Arial"/>
                </a:rPr>
                <a:t>有專業配音員合作 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1760027" y="3518194"/>
              <a:ext cx="3745784" cy="53423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sym typeface="Arial"/>
                </a:rPr>
                <a:t>聲音資料庫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1760027" y="4338049"/>
              <a:ext cx="3745784" cy="53423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sym typeface="Arial"/>
                </a:rPr>
                <a:t>工作媒合</a:t>
              </a:r>
              <a:r>
                <a:rPr lang="zh-CN" altLang="en-US" sz="2400" dirty="0">
                  <a:solidFill>
                    <a:schemeClr val="bg1"/>
                  </a:solidFill>
                  <a:sym typeface="Arial"/>
                </a:rPr>
                <a:t> </a:t>
              </a:r>
            </a:p>
          </p:txBody>
        </p:sp>
        <p:pic>
          <p:nvPicPr>
            <p:cNvPr id="63" name="圖片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6657" y="1124079"/>
              <a:ext cx="2732524" cy="1204246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65" name="圖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02" t="21494" r="50000" b="21857"/>
            <a:stretch>
              <a:fillRect/>
            </a:stretch>
          </p:blipFill>
          <p:spPr bwMode="auto">
            <a:xfrm>
              <a:off x="1878225" y="3421373"/>
              <a:ext cx="776864" cy="72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圖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02" t="21494" r="50000" b="21857"/>
            <a:stretch>
              <a:fillRect/>
            </a:stretch>
          </p:blipFill>
          <p:spPr bwMode="auto">
            <a:xfrm>
              <a:off x="1878225" y="4221229"/>
              <a:ext cx="776864" cy="72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群組 27"/>
          <p:cNvGrpSpPr/>
          <p:nvPr/>
        </p:nvGrpSpPr>
        <p:grpSpPr>
          <a:xfrm>
            <a:off x="6942433" y="1560032"/>
            <a:ext cx="3757363" cy="3884901"/>
            <a:chOff x="6942433" y="1124079"/>
            <a:chExt cx="3757363" cy="3884901"/>
          </a:xfrm>
        </p:grpSpPr>
        <p:grpSp>
          <p:nvGrpSpPr>
            <p:cNvPr id="21" name="群組 20"/>
            <p:cNvGrpSpPr/>
            <p:nvPr/>
          </p:nvGrpSpPr>
          <p:grpSpPr>
            <a:xfrm>
              <a:off x="6942433" y="1124079"/>
              <a:ext cx="3757363" cy="3748200"/>
              <a:chOff x="6942433" y="1124079"/>
              <a:chExt cx="3757363" cy="374820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6942434" y="2698338"/>
                <a:ext cx="3745784" cy="5342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b="1" dirty="0">
                    <a:solidFill>
                      <a:schemeClr val="bg1"/>
                    </a:solidFill>
                    <a:sym typeface="Arial"/>
                  </a:rPr>
                  <a:t>僅供使用者玩樂 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6954012" y="3518193"/>
                <a:ext cx="3745784" cy="5342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b="1" dirty="0">
                    <a:solidFill>
                      <a:schemeClr val="bg1"/>
                    </a:solidFill>
                    <a:sym typeface="Arial"/>
                  </a:rPr>
                  <a:t>無</a:t>
                </a:r>
                <a:r>
                  <a:rPr lang="zh-CN" altLang="en-US" sz="2400" b="1" dirty="0">
                    <a:solidFill>
                      <a:schemeClr val="bg1"/>
                    </a:solidFill>
                    <a:sym typeface="Arial"/>
                  </a:rPr>
                  <a:t>聲音資料庫</a:t>
                </a: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942433" y="4338048"/>
                <a:ext cx="3745784" cy="5342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b="1" dirty="0">
                    <a:solidFill>
                      <a:schemeClr val="bg1"/>
                    </a:solidFill>
                    <a:sym typeface="Arial"/>
                  </a:rPr>
                  <a:t>無</a:t>
                </a:r>
                <a:r>
                  <a:rPr lang="zh-CN" altLang="en-US" sz="2400" b="1" dirty="0">
                    <a:solidFill>
                      <a:schemeClr val="bg1"/>
                    </a:solidFill>
                    <a:sym typeface="Arial"/>
                  </a:rPr>
                  <a:t>工作媒合</a:t>
                </a:r>
                <a:endParaRPr lang="zh-CN" altLang="en-US" sz="2400" b="1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64" name="圖片 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29662" y="1124079"/>
                <a:ext cx="1394483" cy="13944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7" name="圖片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24" t="18921" r="16557" b="24336"/>
            <a:stretch>
              <a:fillRect/>
            </a:stretch>
          </p:blipFill>
          <p:spPr bwMode="auto">
            <a:xfrm>
              <a:off x="7051054" y="3384178"/>
              <a:ext cx="765338" cy="765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圖片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24" t="18921" r="16557" b="24336"/>
            <a:stretch>
              <a:fillRect/>
            </a:stretch>
          </p:blipFill>
          <p:spPr bwMode="auto">
            <a:xfrm>
              <a:off x="7051054" y="4243913"/>
              <a:ext cx="765338" cy="765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xmlns="" id="{8BE8F465-CFAF-4561-932D-90EA1DC51E4E}"/>
              </a:ext>
            </a:extLst>
          </p:cNvPr>
          <p:cNvGrpSpPr/>
          <p:nvPr/>
        </p:nvGrpSpPr>
        <p:grpSpPr>
          <a:xfrm>
            <a:off x="7028626" y="1448643"/>
            <a:ext cx="3757363" cy="4012864"/>
            <a:chOff x="6970348" y="1498580"/>
            <a:chExt cx="3757363" cy="4012864"/>
          </a:xfrm>
        </p:grpSpPr>
        <p:pic>
          <p:nvPicPr>
            <p:cNvPr id="25" name="圖片 2" descr="share_mobile">
              <a:extLst>
                <a:ext uri="{FF2B5EF4-FFF2-40B4-BE49-F238E27FC236}">
                  <a16:creationId xmlns:a16="http://schemas.microsoft.com/office/drawing/2014/main" xmlns="" id="{34979271-CF80-4F54-9372-FBEE81A330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9662" y="1498580"/>
              <a:ext cx="1325562" cy="132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xmlns="" id="{F9D61689-33E9-4EB3-A36E-B32E7803994D}"/>
                </a:ext>
              </a:extLst>
            </p:cNvPr>
            <p:cNvGrpSpPr/>
            <p:nvPr/>
          </p:nvGrpSpPr>
          <p:grpSpPr>
            <a:xfrm>
              <a:off x="6970348" y="3134580"/>
              <a:ext cx="3757363" cy="2376864"/>
              <a:chOff x="6930854" y="3134291"/>
              <a:chExt cx="3757363" cy="237686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xmlns="" id="{648A7087-03F7-45B0-8C94-8080D7592BBA}"/>
                  </a:ext>
                </a:extLst>
              </p:cNvPr>
              <p:cNvSpPr/>
              <p:nvPr/>
            </p:nvSpPr>
            <p:spPr>
              <a:xfrm>
                <a:off x="6930855" y="3134291"/>
                <a:ext cx="3745784" cy="5342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b="1" dirty="0">
                    <a:solidFill>
                      <a:schemeClr val="bg1"/>
                    </a:solidFill>
                    <a:sym typeface="Arial"/>
                  </a:rPr>
                  <a:t>任何使用者都可配音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xmlns="" id="{F1D112B2-5501-4064-8941-FE813AB3C042}"/>
                  </a:ext>
                </a:extLst>
              </p:cNvPr>
              <p:cNvSpPr/>
              <p:nvPr/>
            </p:nvSpPr>
            <p:spPr>
              <a:xfrm>
                <a:off x="6942433" y="3954146"/>
                <a:ext cx="3745784" cy="5342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b="1" dirty="0">
                    <a:solidFill>
                      <a:schemeClr val="bg1"/>
                    </a:solidFill>
                    <a:sym typeface="Arial"/>
                  </a:rPr>
                  <a:t>無</a:t>
                </a:r>
                <a:r>
                  <a:rPr lang="zh-CN" altLang="en-US" sz="2400" b="1" dirty="0">
                    <a:solidFill>
                      <a:schemeClr val="bg1"/>
                    </a:solidFill>
                    <a:sym typeface="Arial"/>
                  </a:rPr>
                  <a:t>聲音資料庫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xmlns="" id="{F81D4FB6-3A35-4B6C-8340-7C80BB507F07}"/>
                  </a:ext>
                </a:extLst>
              </p:cNvPr>
              <p:cNvSpPr/>
              <p:nvPr/>
            </p:nvSpPr>
            <p:spPr>
              <a:xfrm>
                <a:off x="6930854" y="4774001"/>
                <a:ext cx="3745784" cy="5342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sym typeface="Arial"/>
                  </a:rPr>
                  <a:t>         </a:t>
                </a:r>
                <a:r>
                  <a:rPr lang="zh-TW" altLang="en-US" sz="2400" b="1" dirty="0">
                    <a:solidFill>
                      <a:schemeClr val="bg1"/>
                    </a:solidFill>
                    <a:sym typeface="Arial"/>
                  </a:rPr>
                  <a:t>付費</a:t>
                </a:r>
                <a:r>
                  <a:rPr lang="zh-CN" altLang="en-US" sz="2400" b="1" dirty="0">
                    <a:solidFill>
                      <a:schemeClr val="bg1"/>
                    </a:solidFill>
                    <a:sym typeface="Arial"/>
                  </a:rPr>
                  <a:t>工作媒合</a:t>
                </a:r>
                <a:r>
                  <a:rPr lang="zh-TW" altLang="en-US" sz="2400" b="1" dirty="0">
                    <a:solidFill>
                      <a:schemeClr val="bg1"/>
                    </a:solidFill>
                    <a:sym typeface="Arial"/>
                  </a:rPr>
                  <a:t>功能</a:t>
                </a:r>
                <a:endParaRPr lang="zh-CN" altLang="en-US" sz="2400" b="1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32" name="圖片 15">
                <a:extLst>
                  <a:ext uri="{FF2B5EF4-FFF2-40B4-BE49-F238E27FC236}">
                    <a16:creationId xmlns:a16="http://schemas.microsoft.com/office/drawing/2014/main" xmlns="" id="{659AB754-9969-41D0-8D29-832328349B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524" t="18921" r="16557" b="24336"/>
              <a:stretch>
                <a:fillRect/>
              </a:stretch>
            </p:blipFill>
            <p:spPr bwMode="auto">
              <a:xfrm>
                <a:off x="7039475" y="3820131"/>
                <a:ext cx="765338" cy="7650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圖片 13">
                <a:extLst>
                  <a:ext uri="{FF2B5EF4-FFF2-40B4-BE49-F238E27FC236}">
                    <a16:creationId xmlns:a16="http://schemas.microsoft.com/office/drawing/2014/main" xmlns="" id="{F38B631E-4381-4D2E-8950-66CB7F5BEC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17932" y="4679867"/>
                <a:ext cx="831582" cy="831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9285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Teardrop 25"/>
          <p:cNvSpPr/>
          <p:nvPr/>
        </p:nvSpPr>
        <p:spPr>
          <a:xfrm rot="8100000">
            <a:off x="2524911" y="721369"/>
            <a:ext cx="648873" cy="648873"/>
          </a:xfrm>
          <a:prstGeom prst="teardrop">
            <a:avLst>
              <a:gd name="adj" fmla="val 131619"/>
            </a:avLst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TextBox 76"/>
          <p:cNvSpPr txBox="1"/>
          <p:nvPr/>
        </p:nvSpPr>
        <p:spPr>
          <a:xfrm>
            <a:off x="3562031" y="739718"/>
            <a:ext cx="3442969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prstClr val="white"/>
                </a:solidFill>
                <a:cs typeface="+mn-ea"/>
                <a:sym typeface="+mn-lt"/>
              </a:rPr>
              <a:t>尋找聲音的新管道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prstClr val="white"/>
                </a:solidFill>
                <a:cs typeface="+mn-ea"/>
                <a:sym typeface="+mn-lt"/>
              </a:rPr>
              <a:t>系統特色</a:t>
            </a:r>
            <a:endParaRPr lang="zh-CN" altLang="en-US" sz="28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Teardrop 25"/>
          <p:cNvSpPr/>
          <p:nvPr/>
        </p:nvSpPr>
        <p:spPr>
          <a:xfrm rot="8100000">
            <a:off x="2524116" y="2097698"/>
            <a:ext cx="648873" cy="648873"/>
          </a:xfrm>
          <a:prstGeom prst="teardrop">
            <a:avLst>
              <a:gd name="adj" fmla="val 131619"/>
            </a:avLst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3603568" y="2116047"/>
            <a:ext cx="3442969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prstClr val="white"/>
                </a:solidFill>
                <a:cs typeface="+mn-ea"/>
                <a:sym typeface="+mn-lt"/>
              </a:rPr>
              <a:t>提供個人聲音履歷</a:t>
            </a:r>
          </a:p>
        </p:txBody>
      </p:sp>
      <p:sp>
        <p:nvSpPr>
          <p:cNvPr id="17" name="Teardrop 25"/>
          <p:cNvSpPr/>
          <p:nvPr/>
        </p:nvSpPr>
        <p:spPr>
          <a:xfrm rot="8100000">
            <a:off x="2509788" y="3610336"/>
            <a:ext cx="648873" cy="648873"/>
          </a:xfrm>
          <a:prstGeom prst="teardrop">
            <a:avLst>
              <a:gd name="adj" fmla="val 131619"/>
            </a:avLst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3619500" y="3654906"/>
            <a:ext cx="710154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prstClr val="white"/>
                </a:solidFill>
                <a:cs typeface="+mn-ea"/>
                <a:sym typeface="+mn-lt"/>
              </a:rPr>
              <a:t>搭建配音員及廠商與編輯者之間的橋樑</a:t>
            </a:r>
          </a:p>
        </p:txBody>
      </p:sp>
      <p:sp>
        <p:nvSpPr>
          <p:cNvPr id="19" name="Teardrop 25"/>
          <p:cNvSpPr/>
          <p:nvPr/>
        </p:nvSpPr>
        <p:spPr>
          <a:xfrm rot="8100000">
            <a:off x="2495226" y="4937058"/>
            <a:ext cx="648873" cy="648873"/>
          </a:xfrm>
          <a:prstGeom prst="teardrop">
            <a:avLst>
              <a:gd name="adj" fmla="val 131619"/>
            </a:avLst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3619500" y="4960893"/>
            <a:ext cx="3188854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prstClr val="white"/>
                </a:solidFill>
                <a:cs typeface="+mn-ea"/>
                <a:sym typeface="+mn-lt"/>
              </a:rPr>
              <a:t>聲音轉文字功能</a:t>
            </a:r>
          </a:p>
        </p:txBody>
      </p:sp>
    </p:spTree>
    <p:extLst>
      <p:ext uri="{BB962C8B-B14F-4D97-AF65-F5344CB8AC3E}">
        <p14:creationId xmlns:p14="http://schemas.microsoft.com/office/powerpoint/2010/main" val="36837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1" grpId="0"/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2AFB783D-BC98-4F68-813E-89ECC9990DD7}"/>
              </a:ext>
            </a:extLst>
          </p:cNvPr>
          <p:cNvSpPr/>
          <p:nvPr/>
        </p:nvSpPr>
        <p:spPr>
          <a:xfrm>
            <a:off x="0" y="2090330"/>
            <a:ext cx="12192000" cy="3079199"/>
          </a:xfrm>
          <a:prstGeom prst="rect">
            <a:avLst/>
          </a:prstGeom>
          <a:solidFill>
            <a:srgbClr val="323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xmlns="" id="{02465BC7-A34A-4805-8A9B-78E11D4B0E97}"/>
              </a:ext>
            </a:extLst>
          </p:cNvPr>
          <p:cNvSpPr txBox="1"/>
          <p:nvPr/>
        </p:nvSpPr>
        <p:spPr>
          <a:xfrm>
            <a:off x="4534277" y="3373373"/>
            <a:ext cx="3123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400" dirty="0">
                <a:solidFill>
                  <a:schemeClr val="bg1"/>
                </a:solidFill>
                <a:sym typeface="Arial"/>
              </a:rPr>
              <a:t>配音員訪談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608" y="5763979"/>
            <a:ext cx="2083242" cy="91810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5440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cs typeface="+mn-ea"/>
                <a:sym typeface="+mn-lt"/>
              </a:rPr>
              <a:t>配音員訪談</a:t>
            </a:r>
          </a:p>
        </p:txBody>
      </p:sp>
      <p:pic>
        <p:nvPicPr>
          <p:cNvPr id="25" name="內容版面配置區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88" y="1318749"/>
            <a:ext cx="6018307" cy="4525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6" name="TextBox 41">
            <a:extLst/>
          </p:cNvPr>
          <p:cNvSpPr txBox="1"/>
          <p:nvPr/>
        </p:nvSpPr>
        <p:spPr bwMode="auto">
          <a:xfrm>
            <a:off x="1387475" y="5894388"/>
            <a:ext cx="4452938" cy="460375"/>
          </a:xfrm>
          <a:prstGeom prst="rect">
            <a:avLst/>
          </a:prstGeom>
          <a:solidFill>
            <a:srgbClr val="323C5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造字工房悦黑体验版纤细体"/>
                <a:ea typeface="造字工房悦黑体验版纤细体"/>
                <a:cs typeface="造字工房悦黑体验版纤细体"/>
              </a:defRPr>
            </a:lvl1pPr>
            <a:lvl2pPr marL="742950" indent="-285750">
              <a:defRPr>
                <a:solidFill>
                  <a:schemeClr val="tx1"/>
                </a:solidFill>
                <a:latin typeface="造字工房悦黑体验版纤细体"/>
                <a:ea typeface="造字工房悦黑体验版纤细体"/>
                <a:cs typeface="造字工房悦黑体验版纤细体"/>
              </a:defRPr>
            </a:lvl2pPr>
            <a:lvl3pPr marL="1143000" indent="-228600">
              <a:defRPr>
                <a:solidFill>
                  <a:schemeClr val="tx1"/>
                </a:solidFill>
                <a:latin typeface="造字工房悦黑体验版纤细体"/>
                <a:ea typeface="造字工房悦黑体验版纤细体"/>
                <a:cs typeface="造字工房悦黑体验版纤细体"/>
              </a:defRPr>
            </a:lvl3pPr>
            <a:lvl4pPr marL="1600200" indent="-228600">
              <a:defRPr>
                <a:solidFill>
                  <a:schemeClr val="tx1"/>
                </a:solidFill>
                <a:latin typeface="造字工房悦黑体验版纤细体"/>
                <a:ea typeface="造字工房悦黑体验版纤细体"/>
                <a:cs typeface="造字工房悦黑体验版纤细体"/>
              </a:defRPr>
            </a:lvl4pPr>
            <a:lvl5pPr marL="2057400" indent="-228600">
              <a:defRPr>
                <a:solidFill>
                  <a:schemeClr val="tx1"/>
                </a:solidFill>
                <a:latin typeface="造字工房悦黑体验版纤细体"/>
                <a:ea typeface="造字工房悦黑体验版纤细体"/>
                <a:cs typeface="造字工房悦黑体验版纤细体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造字工房悦黑体验版纤细体"/>
                <a:ea typeface="造字工房悦黑体验版纤细体"/>
                <a:cs typeface="造字工房悦黑体验版纤细体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造字工房悦黑体验版纤细体"/>
                <a:ea typeface="造字工房悦黑体验版纤细体"/>
                <a:cs typeface="造字工房悦黑体验版纤细体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造字工房悦黑体验版纤细体"/>
                <a:ea typeface="造字工房悦黑体验版纤细体"/>
                <a:cs typeface="造字工房悦黑体验版纤细体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造字工房悦黑体验版纤细体"/>
                <a:ea typeface="造字工房悦黑体验版纤细体"/>
                <a:cs typeface="造字工房悦黑体验版纤细体"/>
              </a:defRPr>
            </a:lvl9pPr>
          </a:lstStyle>
          <a:p>
            <a:pPr algn="ctr" eaLnBrk="1" hangingPunct="1">
              <a:defRPr/>
            </a:pPr>
            <a:r>
              <a:rPr kumimoji="0" lang="zh-TW" altLang="zh-CN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2018.03.31</a:t>
            </a:r>
            <a:r>
              <a:rPr kumimoji="0" lang="zh-TW" alt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與汪世瑋小姐訪談</a:t>
            </a:r>
          </a:p>
        </p:txBody>
      </p:sp>
      <p:grpSp>
        <p:nvGrpSpPr>
          <p:cNvPr id="27" name="组合 65">
            <a:extLst/>
          </p:cNvPr>
          <p:cNvGrpSpPr/>
          <p:nvPr/>
        </p:nvGrpSpPr>
        <p:grpSpPr>
          <a:xfrm>
            <a:off x="6962139" y="2044427"/>
            <a:ext cx="590599" cy="590599"/>
            <a:chOff x="1117184" y="1303577"/>
            <a:chExt cx="720000" cy="720000"/>
          </a:xfrm>
          <a:solidFill>
            <a:srgbClr val="EF53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MH_Title_1">
              <a:extLst/>
            </p:cNvPr>
            <p:cNvSpPr/>
            <p:nvPr/>
          </p:nvSpPr>
          <p:spPr>
            <a:xfrm>
              <a:off x="1117184" y="1303577"/>
              <a:ext cx="720000" cy="720000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zh-CN" sz="2700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KSO_Shape">
              <a:extLst/>
            </p:cNvPr>
            <p:cNvSpPr>
              <a:spLocks/>
            </p:cNvSpPr>
            <p:nvPr/>
          </p:nvSpPr>
          <p:spPr bwMode="auto">
            <a:xfrm>
              <a:off x="1256257" y="1470641"/>
              <a:ext cx="461198" cy="385869"/>
            </a:xfrm>
            <a:custGeom>
              <a:avLst/>
              <a:gdLst>
                <a:gd name="T0" fmla="*/ 259606 w 2301875"/>
                <a:gd name="T1" fmla="*/ 991831 h 1924050"/>
                <a:gd name="T2" fmla="*/ 363395 w 2301875"/>
                <a:gd name="T3" fmla="*/ 1088396 h 1924050"/>
                <a:gd name="T4" fmla="*/ 373906 w 2301875"/>
                <a:gd name="T5" fmla="*/ 1217851 h 1924050"/>
                <a:gd name="T6" fmla="*/ 363658 w 2301875"/>
                <a:gd name="T7" fmla="*/ 1442819 h 1924050"/>
                <a:gd name="T8" fmla="*/ 588842 w 2301875"/>
                <a:gd name="T9" fmla="*/ 1484918 h 1924050"/>
                <a:gd name="T10" fmla="*/ 0 w 2301875"/>
                <a:gd name="T11" fmla="*/ 1127338 h 1924050"/>
                <a:gd name="T12" fmla="*/ 34684 w 2301875"/>
                <a:gd name="T13" fmla="*/ 1006829 h 1924050"/>
                <a:gd name="T14" fmla="*/ 1779087 w 2301875"/>
                <a:gd name="T15" fmla="*/ 956047 h 1924050"/>
                <a:gd name="T16" fmla="*/ 1870302 w 2301875"/>
                <a:gd name="T17" fmla="*/ 1005757 h 1924050"/>
                <a:gd name="T18" fmla="*/ 1905000 w 2301875"/>
                <a:gd name="T19" fmla="*/ 1126216 h 1924050"/>
                <a:gd name="T20" fmla="*/ 1316177 w 2301875"/>
                <a:gd name="T21" fmla="*/ 1483912 h 1924050"/>
                <a:gd name="T22" fmla="*/ 1541455 w 2301875"/>
                <a:gd name="T23" fmla="*/ 1441567 h 1924050"/>
                <a:gd name="T24" fmla="*/ 1531202 w 2301875"/>
                <a:gd name="T25" fmla="*/ 1216429 h 1924050"/>
                <a:gd name="T26" fmla="*/ 1541455 w 2301875"/>
                <a:gd name="T27" fmla="*/ 1087027 h 1924050"/>
                <a:gd name="T28" fmla="*/ 1645025 w 2301875"/>
                <a:gd name="T29" fmla="*/ 990765 h 1924050"/>
                <a:gd name="T30" fmla="*/ 952237 w 2301875"/>
                <a:gd name="T31" fmla="*/ 799555 h 1924050"/>
                <a:gd name="T32" fmla="*/ 1296630 w 2301875"/>
                <a:gd name="T33" fmla="*/ 1376794 h 1924050"/>
                <a:gd name="T34" fmla="*/ 1192524 w 2301875"/>
                <a:gd name="T35" fmla="*/ 1453355 h 1924050"/>
                <a:gd name="T36" fmla="*/ 952237 w 2301875"/>
                <a:gd name="T37" fmla="*/ 1593850 h 1924050"/>
                <a:gd name="T38" fmla="*/ 712476 w 2301875"/>
                <a:gd name="T39" fmla="*/ 1453355 h 1924050"/>
                <a:gd name="T40" fmla="*/ 608370 w 2301875"/>
                <a:gd name="T41" fmla="*/ 1376794 h 1924050"/>
                <a:gd name="T42" fmla="*/ 166316 w 2301875"/>
                <a:gd name="T43" fmla="*/ 478681 h 1924050"/>
                <a:gd name="T44" fmla="*/ 263684 w 2301875"/>
                <a:gd name="T45" fmla="*/ 507331 h 1924050"/>
                <a:gd name="T46" fmla="*/ 328157 w 2301875"/>
                <a:gd name="T47" fmla="*/ 612732 h 1924050"/>
                <a:gd name="T48" fmla="*/ 345262 w 2301875"/>
                <a:gd name="T49" fmla="*/ 794094 h 1924050"/>
                <a:gd name="T50" fmla="*/ 277368 w 2301875"/>
                <a:gd name="T51" fmla="*/ 873209 h 1924050"/>
                <a:gd name="T52" fmla="*/ 151316 w 2301875"/>
                <a:gd name="T53" fmla="*/ 883986 h 1924050"/>
                <a:gd name="T54" fmla="*/ 54473 w 2301875"/>
                <a:gd name="T55" fmla="*/ 812493 h 1924050"/>
                <a:gd name="T56" fmla="*/ 263 w 2301875"/>
                <a:gd name="T57" fmla="*/ 680019 h 1924050"/>
                <a:gd name="T58" fmla="*/ 36316 w 2301875"/>
                <a:gd name="T59" fmla="*/ 545180 h 1924050"/>
                <a:gd name="T60" fmla="*/ 119737 w 2301875"/>
                <a:gd name="T61" fmla="*/ 485514 h 1924050"/>
                <a:gd name="T62" fmla="*/ 1779115 w 2301875"/>
                <a:gd name="T63" fmla="*/ 482627 h 1924050"/>
                <a:gd name="T64" fmla="*/ 1863390 w 2301875"/>
                <a:gd name="T65" fmla="*/ 536018 h 1924050"/>
                <a:gd name="T66" fmla="*/ 1905000 w 2301875"/>
                <a:gd name="T67" fmla="*/ 668575 h 1924050"/>
                <a:gd name="T68" fmla="*/ 1856016 w 2301875"/>
                <a:gd name="T69" fmla="*/ 804553 h 1924050"/>
                <a:gd name="T70" fmla="*/ 1759890 w 2301875"/>
                <a:gd name="T71" fmla="*/ 880564 h 1924050"/>
                <a:gd name="T72" fmla="*/ 1635059 w 2301875"/>
                <a:gd name="T73" fmla="*/ 875303 h 1924050"/>
                <a:gd name="T74" fmla="*/ 1560529 w 2301875"/>
                <a:gd name="T75" fmla="*/ 797188 h 1924050"/>
                <a:gd name="T76" fmla="*/ 1573433 w 2301875"/>
                <a:gd name="T77" fmla="*/ 623337 h 1924050"/>
                <a:gd name="T78" fmla="*/ 1636375 w 2301875"/>
                <a:gd name="T79" fmla="*/ 509454 h 1924050"/>
                <a:gd name="T80" fmla="*/ 830317 w 2301875"/>
                <a:gd name="T81" fmla="*/ 406353 h 1924050"/>
                <a:gd name="T82" fmla="*/ 922020 w 2301875"/>
                <a:gd name="T83" fmla="*/ 522867 h 1924050"/>
                <a:gd name="T84" fmla="*/ 921232 w 2301875"/>
                <a:gd name="T85" fmla="*/ 461848 h 1924050"/>
                <a:gd name="T86" fmla="*/ 944091 w 2301875"/>
                <a:gd name="T87" fmla="*/ 436599 h 1924050"/>
                <a:gd name="T88" fmla="*/ 997694 w 2301875"/>
                <a:gd name="T89" fmla="*/ 454747 h 1924050"/>
                <a:gd name="T90" fmla="*/ 986658 w 2301875"/>
                <a:gd name="T91" fmla="*/ 501037 h 1924050"/>
                <a:gd name="T92" fmla="*/ 1055239 w 2301875"/>
                <a:gd name="T93" fmla="*/ 469476 h 1924050"/>
                <a:gd name="T94" fmla="*/ 1194763 w 2301875"/>
                <a:gd name="T95" fmla="*/ 458430 h 1924050"/>
                <a:gd name="T96" fmla="*/ 669247 w 2301875"/>
                <a:gd name="T97" fmla="*/ 500774 h 1924050"/>
                <a:gd name="T98" fmla="*/ 776189 w 2301875"/>
                <a:gd name="T99" fmla="*/ 423712 h 1924050"/>
                <a:gd name="T100" fmla="*/ 1013359 w 2301875"/>
                <a:gd name="T101" fmla="*/ 13659 h 1924050"/>
                <a:gd name="T102" fmla="*/ 1091793 w 2301875"/>
                <a:gd name="T103" fmla="*/ 105070 h 1924050"/>
                <a:gd name="T104" fmla="*/ 1109106 w 2301875"/>
                <a:gd name="T105" fmla="*/ 189913 h 1924050"/>
                <a:gd name="T106" fmla="*/ 1087072 w 2301875"/>
                <a:gd name="T107" fmla="*/ 268453 h 1924050"/>
                <a:gd name="T108" fmla="*/ 1014671 w 2301875"/>
                <a:gd name="T109" fmla="*/ 381929 h 1924050"/>
                <a:gd name="T110" fmla="*/ 937812 w 2301875"/>
                <a:gd name="T111" fmla="*/ 408459 h 1924050"/>
                <a:gd name="T112" fmla="*/ 863575 w 2301875"/>
                <a:gd name="T113" fmla="*/ 352772 h 1924050"/>
                <a:gd name="T114" fmla="*/ 804290 w 2301875"/>
                <a:gd name="T115" fmla="*/ 246914 h 1924050"/>
                <a:gd name="T116" fmla="*/ 802979 w 2301875"/>
                <a:gd name="T117" fmla="*/ 161282 h 1924050"/>
                <a:gd name="T118" fmla="*/ 855443 w 2301875"/>
                <a:gd name="T119" fmla="*/ 38087 h 192405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301875" h="1924050">
                  <a:moveTo>
                    <a:pt x="143828" y="1155700"/>
                  </a:moveTo>
                  <a:lnTo>
                    <a:pt x="152400" y="1155700"/>
                  </a:lnTo>
                  <a:lnTo>
                    <a:pt x="160973" y="1155700"/>
                  </a:lnTo>
                  <a:lnTo>
                    <a:pt x="170815" y="1156336"/>
                  </a:lnTo>
                  <a:lnTo>
                    <a:pt x="180658" y="1157288"/>
                  </a:lnTo>
                  <a:lnTo>
                    <a:pt x="191453" y="1158877"/>
                  </a:lnTo>
                  <a:lnTo>
                    <a:pt x="202883" y="1160782"/>
                  </a:lnTo>
                  <a:lnTo>
                    <a:pt x="214313" y="1163006"/>
                  </a:lnTo>
                  <a:lnTo>
                    <a:pt x="226060" y="1165547"/>
                  </a:lnTo>
                  <a:lnTo>
                    <a:pt x="238125" y="1168723"/>
                  </a:lnTo>
                  <a:lnTo>
                    <a:pt x="250825" y="1172535"/>
                  </a:lnTo>
                  <a:lnTo>
                    <a:pt x="263208" y="1176664"/>
                  </a:lnTo>
                  <a:lnTo>
                    <a:pt x="275908" y="1181111"/>
                  </a:lnTo>
                  <a:lnTo>
                    <a:pt x="288608" y="1185875"/>
                  </a:lnTo>
                  <a:lnTo>
                    <a:pt x="301308" y="1191275"/>
                  </a:lnTo>
                  <a:lnTo>
                    <a:pt x="313690" y="1197310"/>
                  </a:lnTo>
                  <a:lnTo>
                    <a:pt x="326390" y="1203980"/>
                  </a:lnTo>
                  <a:lnTo>
                    <a:pt x="338455" y="1210650"/>
                  </a:lnTo>
                  <a:lnTo>
                    <a:pt x="350520" y="1217956"/>
                  </a:lnTo>
                  <a:lnTo>
                    <a:pt x="361950" y="1225897"/>
                  </a:lnTo>
                  <a:lnTo>
                    <a:pt x="373380" y="1234155"/>
                  </a:lnTo>
                  <a:lnTo>
                    <a:pt x="384175" y="1243049"/>
                  </a:lnTo>
                  <a:lnTo>
                    <a:pt x="394653" y="1252578"/>
                  </a:lnTo>
                  <a:lnTo>
                    <a:pt x="404495" y="1262424"/>
                  </a:lnTo>
                  <a:lnTo>
                    <a:pt x="413385" y="1272906"/>
                  </a:lnTo>
                  <a:lnTo>
                    <a:pt x="417830" y="1278306"/>
                  </a:lnTo>
                  <a:lnTo>
                    <a:pt x="421958" y="1284023"/>
                  </a:lnTo>
                  <a:lnTo>
                    <a:pt x="425768" y="1289423"/>
                  </a:lnTo>
                  <a:lnTo>
                    <a:pt x="429578" y="1295458"/>
                  </a:lnTo>
                  <a:lnTo>
                    <a:pt x="432753" y="1301175"/>
                  </a:lnTo>
                  <a:lnTo>
                    <a:pt x="436245" y="1307528"/>
                  </a:lnTo>
                  <a:lnTo>
                    <a:pt x="439102" y="1313881"/>
                  </a:lnTo>
                  <a:lnTo>
                    <a:pt x="441960" y="1320233"/>
                  </a:lnTo>
                  <a:lnTo>
                    <a:pt x="444818" y="1326268"/>
                  </a:lnTo>
                  <a:lnTo>
                    <a:pt x="447358" y="1332938"/>
                  </a:lnTo>
                  <a:lnTo>
                    <a:pt x="448945" y="1339926"/>
                  </a:lnTo>
                  <a:lnTo>
                    <a:pt x="451167" y="1346914"/>
                  </a:lnTo>
                  <a:lnTo>
                    <a:pt x="452755" y="1353902"/>
                  </a:lnTo>
                  <a:lnTo>
                    <a:pt x="454025" y="1360890"/>
                  </a:lnTo>
                  <a:lnTo>
                    <a:pt x="454978" y="1368513"/>
                  </a:lnTo>
                  <a:lnTo>
                    <a:pt x="455613" y="1375819"/>
                  </a:lnTo>
                  <a:lnTo>
                    <a:pt x="456565" y="1383442"/>
                  </a:lnTo>
                  <a:lnTo>
                    <a:pt x="456565" y="1391383"/>
                  </a:lnTo>
                  <a:lnTo>
                    <a:pt x="456248" y="1407264"/>
                  </a:lnTo>
                  <a:lnTo>
                    <a:pt x="455613" y="1423146"/>
                  </a:lnTo>
                  <a:lnTo>
                    <a:pt x="454660" y="1438392"/>
                  </a:lnTo>
                  <a:lnTo>
                    <a:pt x="453390" y="1454274"/>
                  </a:lnTo>
                  <a:lnTo>
                    <a:pt x="451803" y="1470155"/>
                  </a:lnTo>
                  <a:lnTo>
                    <a:pt x="449898" y="1485719"/>
                  </a:lnTo>
                  <a:lnTo>
                    <a:pt x="447675" y="1501283"/>
                  </a:lnTo>
                  <a:lnTo>
                    <a:pt x="445135" y="1516847"/>
                  </a:lnTo>
                  <a:lnTo>
                    <a:pt x="442595" y="1531776"/>
                  </a:lnTo>
                  <a:lnTo>
                    <a:pt x="439738" y="1546704"/>
                  </a:lnTo>
                  <a:lnTo>
                    <a:pt x="433705" y="1575609"/>
                  </a:lnTo>
                  <a:lnTo>
                    <a:pt x="427037" y="1603560"/>
                  </a:lnTo>
                  <a:lnTo>
                    <a:pt x="420370" y="1629288"/>
                  </a:lnTo>
                  <a:lnTo>
                    <a:pt x="413703" y="1653111"/>
                  </a:lnTo>
                  <a:lnTo>
                    <a:pt x="407035" y="1674710"/>
                  </a:lnTo>
                  <a:lnTo>
                    <a:pt x="401003" y="1693768"/>
                  </a:lnTo>
                  <a:lnTo>
                    <a:pt x="395605" y="1710284"/>
                  </a:lnTo>
                  <a:lnTo>
                    <a:pt x="387667" y="1733154"/>
                  </a:lnTo>
                  <a:lnTo>
                    <a:pt x="384175" y="1741412"/>
                  </a:lnTo>
                  <a:lnTo>
                    <a:pt x="412433" y="1741412"/>
                  </a:lnTo>
                  <a:lnTo>
                    <a:pt x="439420" y="1741730"/>
                  </a:lnTo>
                  <a:lnTo>
                    <a:pt x="464820" y="1742365"/>
                  </a:lnTo>
                  <a:lnTo>
                    <a:pt x="489268" y="1743636"/>
                  </a:lnTo>
                  <a:lnTo>
                    <a:pt x="512128" y="1745224"/>
                  </a:lnTo>
                  <a:lnTo>
                    <a:pt x="534353" y="1746494"/>
                  </a:lnTo>
                  <a:lnTo>
                    <a:pt x="554990" y="1748400"/>
                  </a:lnTo>
                  <a:lnTo>
                    <a:pt x="574040" y="1750624"/>
                  </a:lnTo>
                  <a:lnTo>
                    <a:pt x="592455" y="1753165"/>
                  </a:lnTo>
                  <a:lnTo>
                    <a:pt x="609918" y="1756023"/>
                  </a:lnTo>
                  <a:lnTo>
                    <a:pt x="626110" y="1759517"/>
                  </a:lnTo>
                  <a:lnTo>
                    <a:pt x="641033" y="1763011"/>
                  </a:lnTo>
                  <a:lnTo>
                    <a:pt x="655320" y="1767140"/>
                  </a:lnTo>
                  <a:lnTo>
                    <a:pt x="668338" y="1771270"/>
                  </a:lnTo>
                  <a:lnTo>
                    <a:pt x="680720" y="1776034"/>
                  </a:lnTo>
                  <a:lnTo>
                    <a:pt x="691833" y="1781116"/>
                  </a:lnTo>
                  <a:lnTo>
                    <a:pt x="701993" y="1786834"/>
                  </a:lnTo>
                  <a:lnTo>
                    <a:pt x="711518" y="1792551"/>
                  </a:lnTo>
                  <a:lnTo>
                    <a:pt x="720090" y="1799221"/>
                  </a:lnTo>
                  <a:lnTo>
                    <a:pt x="727710" y="1805891"/>
                  </a:lnTo>
                  <a:lnTo>
                    <a:pt x="734695" y="1813197"/>
                  </a:lnTo>
                  <a:lnTo>
                    <a:pt x="741045" y="1821138"/>
                  </a:lnTo>
                  <a:lnTo>
                    <a:pt x="746760" y="1829078"/>
                  </a:lnTo>
                  <a:lnTo>
                    <a:pt x="751523" y="1837655"/>
                  </a:lnTo>
                  <a:lnTo>
                    <a:pt x="755968" y="1846866"/>
                  </a:lnTo>
                  <a:lnTo>
                    <a:pt x="759143" y="1856077"/>
                  </a:lnTo>
                  <a:lnTo>
                    <a:pt x="762000" y="1866559"/>
                  </a:lnTo>
                  <a:lnTo>
                    <a:pt x="764223" y="1876723"/>
                  </a:lnTo>
                  <a:lnTo>
                    <a:pt x="766128" y="1887840"/>
                  </a:lnTo>
                  <a:lnTo>
                    <a:pt x="767398" y="1899275"/>
                  </a:lnTo>
                  <a:lnTo>
                    <a:pt x="768033" y="1911345"/>
                  </a:lnTo>
                  <a:lnTo>
                    <a:pt x="768350" y="1924050"/>
                  </a:lnTo>
                  <a:lnTo>
                    <a:pt x="0" y="1924050"/>
                  </a:lnTo>
                  <a:lnTo>
                    <a:pt x="0" y="1360890"/>
                  </a:lnTo>
                  <a:lnTo>
                    <a:pt x="318" y="1350408"/>
                  </a:lnTo>
                  <a:lnTo>
                    <a:pt x="635" y="1339609"/>
                  </a:lnTo>
                  <a:lnTo>
                    <a:pt x="1905" y="1329445"/>
                  </a:lnTo>
                  <a:lnTo>
                    <a:pt x="2858" y="1319280"/>
                  </a:lnTo>
                  <a:lnTo>
                    <a:pt x="4445" y="1309434"/>
                  </a:lnTo>
                  <a:lnTo>
                    <a:pt x="6350" y="1299587"/>
                  </a:lnTo>
                  <a:lnTo>
                    <a:pt x="8573" y="1289741"/>
                  </a:lnTo>
                  <a:lnTo>
                    <a:pt x="11113" y="1280529"/>
                  </a:lnTo>
                  <a:lnTo>
                    <a:pt x="13970" y="1271318"/>
                  </a:lnTo>
                  <a:lnTo>
                    <a:pt x="16828" y="1262424"/>
                  </a:lnTo>
                  <a:lnTo>
                    <a:pt x="20638" y="1254166"/>
                  </a:lnTo>
                  <a:lnTo>
                    <a:pt x="24448" y="1245590"/>
                  </a:lnTo>
                  <a:lnTo>
                    <a:pt x="28258" y="1237967"/>
                  </a:lnTo>
                  <a:lnTo>
                    <a:pt x="32385" y="1230026"/>
                  </a:lnTo>
                  <a:lnTo>
                    <a:pt x="37148" y="1222403"/>
                  </a:lnTo>
                  <a:lnTo>
                    <a:pt x="41910" y="1215415"/>
                  </a:lnTo>
                  <a:lnTo>
                    <a:pt x="47308" y="1208745"/>
                  </a:lnTo>
                  <a:lnTo>
                    <a:pt x="52388" y="1202074"/>
                  </a:lnTo>
                  <a:lnTo>
                    <a:pt x="58103" y="1196039"/>
                  </a:lnTo>
                  <a:lnTo>
                    <a:pt x="64135" y="1190322"/>
                  </a:lnTo>
                  <a:lnTo>
                    <a:pt x="70168" y="1185240"/>
                  </a:lnTo>
                  <a:lnTo>
                    <a:pt x="76835" y="1180158"/>
                  </a:lnTo>
                  <a:lnTo>
                    <a:pt x="83185" y="1175393"/>
                  </a:lnTo>
                  <a:lnTo>
                    <a:pt x="89853" y="1171582"/>
                  </a:lnTo>
                  <a:lnTo>
                    <a:pt x="96838" y="1167770"/>
                  </a:lnTo>
                  <a:lnTo>
                    <a:pt x="104458" y="1164912"/>
                  </a:lnTo>
                  <a:lnTo>
                    <a:pt x="111760" y="1161735"/>
                  </a:lnTo>
                  <a:lnTo>
                    <a:pt x="119380" y="1159512"/>
                  </a:lnTo>
                  <a:lnTo>
                    <a:pt x="127635" y="1157924"/>
                  </a:lnTo>
                  <a:lnTo>
                    <a:pt x="135255" y="1156653"/>
                  </a:lnTo>
                  <a:lnTo>
                    <a:pt x="143828" y="1155700"/>
                  </a:lnTo>
                  <a:close/>
                  <a:moveTo>
                    <a:pt x="2149730" y="1154113"/>
                  </a:moveTo>
                  <a:lnTo>
                    <a:pt x="2158306" y="1154431"/>
                  </a:lnTo>
                  <a:lnTo>
                    <a:pt x="2166564" y="1155066"/>
                  </a:lnTo>
                  <a:lnTo>
                    <a:pt x="2174505" y="1156653"/>
                  </a:lnTo>
                  <a:lnTo>
                    <a:pt x="2182763" y="1158558"/>
                  </a:lnTo>
                  <a:lnTo>
                    <a:pt x="2190069" y="1160781"/>
                  </a:lnTo>
                  <a:lnTo>
                    <a:pt x="2197692" y="1163321"/>
                  </a:lnTo>
                  <a:lnTo>
                    <a:pt x="2204680" y="1166496"/>
                  </a:lnTo>
                  <a:lnTo>
                    <a:pt x="2212303" y="1170306"/>
                  </a:lnTo>
                  <a:lnTo>
                    <a:pt x="2218656" y="1174433"/>
                  </a:lnTo>
                  <a:lnTo>
                    <a:pt x="2225326" y="1178878"/>
                  </a:lnTo>
                  <a:lnTo>
                    <a:pt x="2231679" y="1183958"/>
                  </a:lnTo>
                  <a:lnTo>
                    <a:pt x="2238031" y="1189038"/>
                  </a:lnTo>
                  <a:lnTo>
                    <a:pt x="2243749" y="1195071"/>
                  </a:lnTo>
                  <a:lnTo>
                    <a:pt x="2249466" y="1200786"/>
                  </a:lnTo>
                  <a:lnTo>
                    <a:pt x="2254866" y="1207136"/>
                  </a:lnTo>
                  <a:lnTo>
                    <a:pt x="2259948" y="1214121"/>
                  </a:lnTo>
                  <a:lnTo>
                    <a:pt x="2265030" y="1221106"/>
                  </a:lnTo>
                  <a:lnTo>
                    <a:pt x="2269477" y="1228408"/>
                  </a:lnTo>
                  <a:lnTo>
                    <a:pt x="2273606" y="1236346"/>
                  </a:lnTo>
                  <a:lnTo>
                    <a:pt x="2277735" y="1244283"/>
                  </a:lnTo>
                  <a:lnTo>
                    <a:pt x="2281547" y="1252856"/>
                  </a:lnTo>
                  <a:lnTo>
                    <a:pt x="2284723" y="1261428"/>
                  </a:lnTo>
                  <a:lnTo>
                    <a:pt x="2288217" y="1270318"/>
                  </a:lnTo>
                  <a:lnTo>
                    <a:pt x="2291076" y="1279526"/>
                  </a:lnTo>
                  <a:lnTo>
                    <a:pt x="2293299" y="1288733"/>
                  </a:lnTo>
                  <a:lnTo>
                    <a:pt x="2295523" y="1298258"/>
                  </a:lnTo>
                  <a:lnTo>
                    <a:pt x="2297428" y="1307783"/>
                  </a:lnTo>
                  <a:lnTo>
                    <a:pt x="2299334" y="1317626"/>
                  </a:lnTo>
                  <a:lnTo>
                    <a:pt x="2300287" y="1328103"/>
                  </a:lnTo>
                  <a:lnTo>
                    <a:pt x="2300922" y="1338263"/>
                  </a:lnTo>
                  <a:lnTo>
                    <a:pt x="2301875" y="1348741"/>
                  </a:lnTo>
                  <a:lnTo>
                    <a:pt x="2301875" y="1359536"/>
                  </a:lnTo>
                  <a:lnTo>
                    <a:pt x="2301875" y="1922463"/>
                  </a:lnTo>
                  <a:lnTo>
                    <a:pt x="1533525" y="1922463"/>
                  </a:lnTo>
                  <a:lnTo>
                    <a:pt x="1533843" y="1910081"/>
                  </a:lnTo>
                  <a:lnTo>
                    <a:pt x="1534160" y="1897698"/>
                  </a:lnTo>
                  <a:lnTo>
                    <a:pt x="1535748" y="1886268"/>
                  </a:lnTo>
                  <a:lnTo>
                    <a:pt x="1537019" y="1875473"/>
                  </a:lnTo>
                  <a:lnTo>
                    <a:pt x="1539560" y="1864678"/>
                  </a:lnTo>
                  <a:lnTo>
                    <a:pt x="1542736" y="1854518"/>
                  </a:lnTo>
                  <a:lnTo>
                    <a:pt x="1545913" y="1844993"/>
                  </a:lnTo>
                  <a:lnTo>
                    <a:pt x="1550042" y="1836103"/>
                  </a:lnTo>
                  <a:lnTo>
                    <a:pt x="1554806" y="1827531"/>
                  </a:lnTo>
                  <a:lnTo>
                    <a:pt x="1560524" y="1819276"/>
                  </a:lnTo>
                  <a:lnTo>
                    <a:pt x="1566559" y="1811973"/>
                  </a:lnTo>
                  <a:lnTo>
                    <a:pt x="1573547" y="1804671"/>
                  </a:lnTo>
                  <a:lnTo>
                    <a:pt x="1581487" y="1798003"/>
                  </a:lnTo>
                  <a:lnTo>
                    <a:pt x="1590381" y="1791336"/>
                  </a:lnTo>
                  <a:lnTo>
                    <a:pt x="1599592" y="1785303"/>
                  </a:lnTo>
                  <a:lnTo>
                    <a:pt x="1610074" y="1779906"/>
                  </a:lnTo>
                  <a:lnTo>
                    <a:pt x="1621191" y="1774508"/>
                  </a:lnTo>
                  <a:lnTo>
                    <a:pt x="1633261" y="1769746"/>
                  </a:lnTo>
                  <a:lnTo>
                    <a:pt x="1646602" y="1765301"/>
                  </a:lnTo>
                  <a:lnTo>
                    <a:pt x="1660578" y="1761491"/>
                  </a:lnTo>
                  <a:lnTo>
                    <a:pt x="1675824" y="1757998"/>
                  </a:lnTo>
                  <a:lnTo>
                    <a:pt x="1692023" y="1754823"/>
                  </a:lnTo>
                  <a:lnTo>
                    <a:pt x="1709493" y="1751648"/>
                  </a:lnTo>
                  <a:lnTo>
                    <a:pt x="1727598" y="1749108"/>
                  </a:lnTo>
                  <a:lnTo>
                    <a:pt x="1746973" y="1746886"/>
                  </a:lnTo>
                  <a:lnTo>
                    <a:pt x="1767619" y="1745298"/>
                  </a:lnTo>
                  <a:lnTo>
                    <a:pt x="1789853" y="1743393"/>
                  </a:lnTo>
                  <a:lnTo>
                    <a:pt x="1812723" y="1742123"/>
                  </a:lnTo>
                  <a:lnTo>
                    <a:pt x="1836863" y="1741171"/>
                  </a:lnTo>
                  <a:lnTo>
                    <a:pt x="1862591" y="1740218"/>
                  </a:lnTo>
                  <a:lnTo>
                    <a:pt x="1889272" y="1739901"/>
                  </a:lnTo>
                  <a:lnTo>
                    <a:pt x="1917859" y="1739901"/>
                  </a:lnTo>
                  <a:lnTo>
                    <a:pt x="1914365" y="1731963"/>
                  </a:lnTo>
                  <a:lnTo>
                    <a:pt x="1906424" y="1708786"/>
                  </a:lnTo>
                  <a:lnTo>
                    <a:pt x="1900707" y="1692276"/>
                  </a:lnTo>
                  <a:lnTo>
                    <a:pt x="1894989" y="1673226"/>
                  </a:lnTo>
                  <a:lnTo>
                    <a:pt x="1888319" y="1651636"/>
                  </a:lnTo>
                  <a:lnTo>
                    <a:pt x="1881649" y="1627506"/>
                  </a:lnTo>
                  <a:lnTo>
                    <a:pt x="1874661" y="1601788"/>
                  </a:lnTo>
                  <a:lnTo>
                    <a:pt x="1868308" y="1574166"/>
                  </a:lnTo>
                  <a:lnTo>
                    <a:pt x="1861956" y="1545273"/>
                  </a:lnTo>
                  <a:lnTo>
                    <a:pt x="1859097" y="1530033"/>
                  </a:lnTo>
                  <a:lnTo>
                    <a:pt x="1856556" y="1515111"/>
                  </a:lnTo>
                  <a:lnTo>
                    <a:pt x="1854333" y="1499871"/>
                  </a:lnTo>
                  <a:lnTo>
                    <a:pt x="1852109" y="1484313"/>
                  </a:lnTo>
                  <a:lnTo>
                    <a:pt x="1850203" y="1468438"/>
                  </a:lnTo>
                  <a:lnTo>
                    <a:pt x="1848298" y="1453198"/>
                  </a:lnTo>
                  <a:lnTo>
                    <a:pt x="1847027" y="1437323"/>
                  </a:lnTo>
                  <a:lnTo>
                    <a:pt x="1846392" y="1421448"/>
                  </a:lnTo>
                  <a:lnTo>
                    <a:pt x="1845439" y="1405573"/>
                  </a:lnTo>
                  <a:lnTo>
                    <a:pt x="1845439" y="1390016"/>
                  </a:lnTo>
                  <a:lnTo>
                    <a:pt x="1845439" y="1382396"/>
                  </a:lnTo>
                  <a:lnTo>
                    <a:pt x="1845757" y="1374458"/>
                  </a:lnTo>
                  <a:lnTo>
                    <a:pt x="1846709" y="1367156"/>
                  </a:lnTo>
                  <a:lnTo>
                    <a:pt x="1847662" y="1359853"/>
                  </a:lnTo>
                  <a:lnTo>
                    <a:pt x="1849251" y="1352551"/>
                  </a:lnTo>
                  <a:lnTo>
                    <a:pt x="1850521" y="1345566"/>
                  </a:lnTo>
                  <a:lnTo>
                    <a:pt x="1852427" y="1338263"/>
                  </a:lnTo>
                  <a:lnTo>
                    <a:pt x="1854650" y="1331913"/>
                  </a:lnTo>
                  <a:lnTo>
                    <a:pt x="1856874" y="1325246"/>
                  </a:lnTo>
                  <a:lnTo>
                    <a:pt x="1859732" y="1318578"/>
                  </a:lnTo>
                  <a:lnTo>
                    <a:pt x="1862591" y="1312228"/>
                  </a:lnTo>
                  <a:lnTo>
                    <a:pt x="1865767" y="1305878"/>
                  </a:lnTo>
                  <a:lnTo>
                    <a:pt x="1869261" y="1300163"/>
                  </a:lnTo>
                  <a:lnTo>
                    <a:pt x="1872438" y="1294131"/>
                  </a:lnTo>
                  <a:lnTo>
                    <a:pt x="1876249" y="1288416"/>
                  </a:lnTo>
                  <a:lnTo>
                    <a:pt x="1880061" y="1282383"/>
                  </a:lnTo>
                  <a:lnTo>
                    <a:pt x="1884190" y="1276986"/>
                  </a:lnTo>
                  <a:lnTo>
                    <a:pt x="1888637" y="1271588"/>
                  </a:lnTo>
                  <a:lnTo>
                    <a:pt x="1897531" y="1261111"/>
                  </a:lnTo>
                  <a:lnTo>
                    <a:pt x="1907377" y="1251268"/>
                  </a:lnTo>
                  <a:lnTo>
                    <a:pt x="1917859" y="1241743"/>
                  </a:lnTo>
                  <a:lnTo>
                    <a:pt x="1928341" y="1232853"/>
                  </a:lnTo>
                  <a:lnTo>
                    <a:pt x="1939458" y="1224598"/>
                  </a:lnTo>
                  <a:lnTo>
                    <a:pt x="1951210" y="1216661"/>
                  </a:lnTo>
                  <a:lnTo>
                    <a:pt x="1963280" y="1209358"/>
                  </a:lnTo>
                  <a:lnTo>
                    <a:pt x="1975668" y="1202373"/>
                  </a:lnTo>
                  <a:lnTo>
                    <a:pt x="1987738" y="1196023"/>
                  </a:lnTo>
                  <a:lnTo>
                    <a:pt x="2000761" y="1190308"/>
                  </a:lnTo>
                  <a:lnTo>
                    <a:pt x="2013466" y="1184593"/>
                  </a:lnTo>
                  <a:lnTo>
                    <a:pt x="2026171" y="1179831"/>
                  </a:lnTo>
                  <a:lnTo>
                    <a:pt x="2038876" y="1175068"/>
                  </a:lnTo>
                  <a:lnTo>
                    <a:pt x="2051264" y="1170941"/>
                  </a:lnTo>
                  <a:lnTo>
                    <a:pt x="2063969" y="1167766"/>
                  </a:lnTo>
                  <a:lnTo>
                    <a:pt x="2076039" y="1164273"/>
                  </a:lnTo>
                  <a:lnTo>
                    <a:pt x="2087792" y="1161733"/>
                  </a:lnTo>
                  <a:lnTo>
                    <a:pt x="2099226" y="1159193"/>
                  </a:lnTo>
                  <a:lnTo>
                    <a:pt x="2110344" y="1157288"/>
                  </a:lnTo>
                  <a:lnTo>
                    <a:pt x="2121143" y="1156018"/>
                  </a:lnTo>
                  <a:lnTo>
                    <a:pt x="2131307" y="1155066"/>
                  </a:lnTo>
                  <a:lnTo>
                    <a:pt x="2140836" y="1154431"/>
                  </a:lnTo>
                  <a:lnTo>
                    <a:pt x="2149730" y="1154113"/>
                  </a:lnTo>
                  <a:close/>
                  <a:moveTo>
                    <a:pt x="692229" y="965200"/>
                  </a:moveTo>
                  <a:lnTo>
                    <a:pt x="1150620" y="965200"/>
                  </a:lnTo>
                  <a:lnTo>
                    <a:pt x="1609646" y="965200"/>
                  </a:lnTo>
                  <a:lnTo>
                    <a:pt x="1762125" y="1627407"/>
                  </a:lnTo>
                  <a:lnTo>
                    <a:pt x="1757995" y="1627089"/>
                  </a:lnTo>
                  <a:lnTo>
                    <a:pt x="1745606" y="1627407"/>
                  </a:lnTo>
                  <a:lnTo>
                    <a:pt x="1727817" y="1627725"/>
                  </a:lnTo>
                  <a:lnTo>
                    <a:pt x="1716381" y="1628677"/>
                  </a:lnTo>
                  <a:lnTo>
                    <a:pt x="1703675" y="1629630"/>
                  </a:lnTo>
                  <a:lnTo>
                    <a:pt x="1690015" y="1631218"/>
                  </a:lnTo>
                  <a:lnTo>
                    <a:pt x="1675403" y="1633441"/>
                  </a:lnTo>
                  <a:lnTo>
                    <a:pt x="1660155" y="1635982"/>
                  </a:lnTo>
                  <a:lnTo>
                    <a:pt x="1643954" y="1638841"/>
                  </a:lnTo>
                  <a:lnTo>
                    <a:pt x="1627435" y="1642652"/>
                  </a:lnTo>
                  <a:lnTo>
                    <a:pt x="1610281" y="1647416"/>
                  </a:lnTo>
                  <a:lnTo>
                    <a:pt x="1593127" y="1652498"/>
                  </a:lnTo>
                  <a:lnTo>
                    <a:pt x="1575656" y="1658850"/>
                  </a:lnTo>
                  <a:lnTo>
                    <a:pt x="1566761" y="1662026"/>
                  </a:lnTo>
                  <a:lnTo>
                    <a:pt x="1557866" y="1665837"/>
                  </a:lnTo>
                  <a:lnTo>
                    <a:pt x="1549607" y="1669331"/>
                  </a:lnTo>
                  <a:lnTo>
                    <a:pt x="1540713" y="1673777"/>
                  </a:lnTo>
                  <a:lnTo>
                    <a:pt x="1532135" y="1678224"/>
                  </a:lnTo>
                  <a:lnTo>
                    <a:pt x="1523558" y="1682670"/>
                  </a:lnTo>
                  <a:lnTo>
                    <a:pt x="1515299" y="1688070"/>
                  </a:lnTo>
                  <a:lnTo>
                    <a:pt x="1507040" y="1693151"/>
                  </a:lnTo>
                  <a:lnTo>
                    <a:pt x="1499098" y="1698551"/>
                  </a:lnTo>
                  <a:lnTo>
                    <a:pt x="1490839" y="1704585"/>
                  </a:lnTo>
                  <a:lnTo>
                    <a:pt x="1483215" y="1710302"/>
                  </a:lnTo>
                  <a:lnTo>
                    <a:pt x="1475591" y="1716972"/>
                  </a:lnTo>
                  <a:lnTo>
                    <a:pt x="1467967" y="1723641"/>
                  </a:lnTo>
                  <a:lnTo>
                    <a:pt x="1460978" y="1730629"/>
                  </a:lnTo>
                  <a:lnTo>
                    <a:pt x="1453990" y="1737934"/>
                  </a:lnTo>
                  <a:lnTo>
                    <a:pt x="1447319" y="1745874"/>
                  </a:lnTo>
                  <a:lnTo>
                    <a:pt x="1440966" y="1754449"/>
                  </a:lnTo>
                  <a:lnTo>
                    <a:pt x="1434930" y="1762707"/>
                  </a:lnTo>
                  <a:lnTo>
                    <a:pt x="1428894" y="1771600"/>
                  </a:lnTo>
                  <a:lnTo>
                    <a:pt x="1423494" y="1780810"/>
                  </a:lnTo>
                  <a:lnTo>
                    <a:pt x="1418094" y="1790338"/>
                  </a:lnTo>
                  <a:lnTo>
                    <a:pt x="1413329" y="1800502"/>
                  </a:lnTo>
                  <a:lnTo>
                    <a:pt x="1408881" y="1810665"/>
                  </a:lnTo>
                  <a:lnTo>
                    <a:pt x="1405387" y="1821781"/>
                  </a:lnTo>
                  <a:lnTo>
                    <a:pt x="1401575" y="1832898"/>
                  </a:lnTo>
                  <a:lnTo>
                    <a:pt x="1398398" y="1844649"/>
                  </a:lnTo>
                  <a:lnTo>
                    <a:pt x="1395539" y="1856718"/>
                  </a:lnTo>
                  <a:lnTo>
                    <a:pt x="1392998" y="1869422"/>
                  </a:lnTo>
                  <a:lnTo>
                    <a:pt x="1391727" y="1882444"/>
                  </a:lnTo>
                  <a:lnTo>
                    <a:pt x="1390139" y="1895466"/>
                  </a:lnTo>
                  <a:lnTo>
                    <a:pt x="1389504" y="1909758"/>
                  </a:lnTo>
                  <a:lnTo>
                    <a:pt x="1389186" y="1924050"/>
                  </a:lnTo>
                  <a:lnTo>
                    <a:pt x="1150620" y="1924050"/>
                  </a:lnTo>
                  <a:lnTo>
                    <a:pt x="912689" y="1924050"/>
                  </a:lnTo>
                  <a:lnTo>
                    <a:pt x="912371" y="1909758"/>
                  </a:lnTo>
                  <a:lnTo>
                    <a:pt x="911736" y="1895466"/>
                  </a:lnTo>
                  <a:lnTo>
                    <a:pt x="910147" y="1882444"/>
                  </a:lnTo>
                  <a:lnTo>
                    <a:pt x="908877" y="1869422"/>
                  </a:lnTo>
                  <a:lnTo>
                    <a:pt x="906018" y="1856718"/>
                  </a:lnTo>
                  <a:lnTo>
                    <a:pt x="903476" y="1844649"/>
                  </a:lnTo>
                  <a:lnTo>
                    <a:pt x="900300" y="1832898"/>
                  </a:lnTo>
                  <a:lnTo>
                    <a:pt x="896488" y="1821781"/>
                  </a:lnTo>
                  <a:lnTo>
                    <a:pt x="892993" y="1810665"/>
                  </a:lnTo>
                  <a:lnTo>
                    <a:pt x="888546" y="1800502"/>
                  </a:lnTo>
                  <a:lnTo>
                    <a:pt x="883781" y="1790338"/>
                  </a:lnTo>
                  <a:lnTo>
                    <a:pt x="878381" y="1780810"/>
                  </a:lnTo>
                  <a:lnTo>
                    <a:pt x="872981" y="1771600"/>
                  </a:lnTo>
                  <a:lnTo>
                    <a:pt x="866945" y="1762707"/>
                  </a:lnTo>
                  <a:lnTo>
                    <a:pt x="860909" y="1754449"/>
                  </a:lnTo>
                  <a:lnTo>
                    <a:pt x="854556" y="1745874"/>
                  </a:lnTo>
                  <a:lnTo>
                    <a:pt x="847885" y="1737934"/>
                  </a:lnTo>
                  <a:lnTo>
                    <a:pt x="840896" y="1730629"/>
                  </a:lnTo>
                  <a:lnTo>
                    <a:pt x="833908" y="1723641"/>
                  </a:lnTo>
                  <a:lnTo>
                    <a:pt x="825966" y="1716972"/>
                  </a:lnTo>
                  <a:lnTo>
                    <a:pt x="818660" y="1710302"/>
                  </a:lnTo>
                  <a:lnTo>
                    <a:pt x="811036" y="1704585"/>
                  </a:lnTo>
                  <a:lnTo>
                    <a:pt x="802777" y="1698551"/>
                  </a:lnTo>
                  <a:lnTo>
                    <a:pt x="794835" y="1693151"/>
                  </a:lnTo>
                  <a:lnTo>
                    <a:pt x="786576" y="1688070"/>
                  </a:lnTo>
                  <a:lnTo>
                    <a:pt x="777999" y="1682670"/>
                  </a:lnTo>
                  <a:lnTo>
                    <a:pt x="769740" y="1678224"/>
                  </a:lnTo>
                  <a:lnTo>
                    <a:pt x="761163" y="1673777"/>
                  </a:lnTo>
                  <a:lnTo>
                    <a:pt x="752268" y="1669331"/>
                  </a:lnTo>
                  <a:lnTo>
                    <a:pt x="743691" y="1665837"/>
                  </a:lnTo>
                  <a:lnTo>
                    <a:pt x="735114" y="1662026"/>
                  </a:lnTo>
                  <a:lnTo>
                    <a:pt x="726537" y="1658850"/>
                  </a:lnTo>
                  <a:lnTo>
                    <a:pt x="708748" y="1652498"/>
                  </a:lnTo>
                  <a:lnTo>
                    <a:pt x="691594" y="1647416"/>
                  </a:lnTo>
                  <a:lnTo>
                    <a:pt x="674440" y="1642652"/>
                  </a:lnTo>
                  <a:lnTo>
                    <a:pt x="657921" y="1638841"/>
                  </a:lnTo>
                  <a:lnTo>
                    <a:pt x="641721" y="1635982"/>
                  </a:lnTo>
                  <a:lnTo>
                    <a:pt x="626473" y="1633441"/>
                  </a:lnTo>
                  <a:lnTo>
                    <a:pt x="611860" y="1631218"/>
                  </a:lnTo>
                  <a:lnTo>
                    <a:pt x="598200" y="1629630"/>
                  </a:lnTo>
                  <a:lnTo>
                    <a:pt x="585494" y="1628677"/>
                  </a:lnTo>
                  <a:lnTo>
                    <a:pt x="574058" y="1627725"/>
                  </a:lnTo>
                  <a:lnTo>
                    <a:pt x="555951" y="1627407"/>
                  </a:lnTo>
                  <a:lnTo>
                    <a:pt x="543880" y="1627089"/>
                  </a:lnTo>
                  <a:lnTo>
                    <a:pt x="539750" y="1627407"/>
                  </a:lnTo>
                  <a:lnTo>
                    <a:pt x="692229" y="965200"/>
                  </a:lnTo>
                  <a:close/>
                  <a:moveTo>
                    <a:pt x="200965" y="577850"/>
                  </a:moveTo>
                  <a:lnTo>
                    <a:pt x="209868" y="577850"/>
                  </a:lnTo>
                  <a:lnTo>
                    <a:pt x="218454" y="577850"/>
                  </a:lnTo>
                  <a:lnTo>
                    <a:pt x="227357" y="578802"/>
                  </a:lnTo>
                  <a:lnTo>
                    <a:pt x="235943" y="579436"/>
                  </a:lnTo>
                  <a:lnTo>
                    <a:pt x="244210" y="580705"/>
                  </a:lnTo>
                  <a:lnTo>
                    <a:pt x="251842" y="581975"/>
                  </a:lnTo>
                  <a:lnTo>
                    <a:pt x="259473" y="583878"/>
                  </a:lnTo>
                  <a:lnTo>
                    <a:pt x="267423" y="586099"/>
                  </a:lnTo>
                  <a:lnTo>
                    <a:pt x="274418" y="588321"/>
                  </a:lnTo>
                  <a:lnTo>
                    <a:pt x="281414" y="590859"/>
                  </a:lnTo>
                  <a:lnTo>
                    <a:pt x="288410" y="593715"/>
                  </a:lnTo>
                  <a:lnTo>
                    <a:pt x="294769" y="597205"/>
                  </a:lnTo>
                  <a:lnTo>
                    <a:pt x="300811" y="600378"/>
                  </a:lnTo>
                  <a:lnTo>
                    <a:pt x="307170" y="604185"/>
                  </a:lnTo>
                  <a:lnTo>
                    <a:pt x="313212" y="608310"/>
                  </a:lnTo>
                  <a:lnTo>
                    <a:pt x="318618" y="612435"/>
                  </a:lnTo>
                  <a:lnTo>
                    <a:pt x="324341" y="616560"/>
                  </a:lnTo>
                  <a:lnTo>
                    <a:pt x="329747" y="621637"/>
                  </a:lnTo>
                  <a:lnTo>
                    <a:pt x="334517" y="626396"/>
                  </a:lnTo>
                  <a:lnTo>
                    <a:pt x="339605" y="631156"/>
                  </a:lnTo>
                  <a:lnTo>
                    <a:pt x="344056" y="636233"/>
                  </a:lnTo>
                  <a:lnTo>
                    <a:pt x="348826" y="641627"/>
                  </a:lnTo>
                  <a:lnTo>
                    <a:pt x="352960" y="647338"/>
                  </a:lnTo>
                  <a:lnTo>
                    <a:pt x="357412" y="653049"/>
                  </a:lnTo>
                  <a:lnTo>
                    <a:pt x="361227" y="659078"/>
                  </a:lnTo>
                  <a:lnTo>
                    <a:pt x="365361" y="665107"/>
                  </a:lnTo>
                  <a:lnTo>
                    <a:pt x="368859" y="671135"/>
                  </a:lnTo>
                  <a:lnTo>
                    <a:pt x="375537" y="684144"/>
                  </a:lnTo>
                  <a:lnTo>
                    <a:pt x="381896" y="697471"/>
                  </a:lnTo>
                  <a:lnTo>
                    <a:pt x="387302" y="711115"/>
                  </a:lnTo>
                  <a:lnTo>
                    <a:pt x="392072" y="725393"/>
                  </a:lnTo>
                  <a:lnTo>
                    <a:pt x="396523" y="739672"/>
                  </a:lnTo>
                  <a:lnTo>
                    <a:pt x="400657" y="754267"/>
                  </a:lnTo>
                  <a:lnTo>
                    <a:pt x="403837" y="769180"/>
                  </a:lnTo>
                  <a:lnTo>
                    <a:pt x="407017" y="784093"/>
                  </a:lnTo>
                  <a:lnTo>
                    <a:pt x="409561" y="799006"/>
                  </a:lnTo>
                  <a:lnTo>
                    <a:pt x="411787" y="813919"/>
                  </a:lnTo>
                  <a:lnTo>
                    <a:pt x="413694" y="828515"/>
                  </a:lnTo>
                  <a:lnTo>
                    <a:pt x="414966" y="843428"/>
                  </a:lnTo>
                  <a:lnTo>
                    <a:pt x="416556" y="858024"/>
                  </a:lnTo>
                  <a:lnTo>
                    <a:pt x="417192" y="871985"/>
                  </a:lnTo>
                  <a:lnTo>
                    <a:pt x="418146" y="885946"/>
                  </a:lnTo>
                  <a:lnTo>
                    <a:pt x="418782" y="912281"/>
                  </a:lnTo>
                  <a:lnTo>
                    <a:pt x="419100" y="936713"/>
                  </a:lnTo>
                  <a:lnTo>
                    <a:pt x="419100" y="942425"/>
                  </a:lnTo>
                  <a:lnTo>
                    <a:pt x="418782" y="948136"/>
                  </a:lnTo>
                  <a:lnTo>
                    <a:pt x="418146" y="953530"/>
                  </a:lnTo>
                  <a:lnTo>
                    <a:pt x="417192" y="958607"/>
                  </a:lnTo>
                  <a:lnTo>
                    <a:pt x="416238" y="963684"/>
                  </a:lnTo>
                  <a:lnTo>
                    <a:pt x="414966" y="969078"/>
                  </a:lnTo>
                  <a:lnTo>
                    <a:pt x="413694" y="974154"/>
                  </a:lnTo>
                  <a:lnTo>
                    <a:pt x="411787" y="978914"/>
                  </a:lnTo>
                  <a:lnTo>
                    <a:pt x="409879" y="983356"/>
                  </a:lnTo>
                  <a:lnTo>
                    <a:pt x="407653" y="988116"/>
                  </a:lnTo>
                  <a:lnTo>
                    <a:pt x="403201" y="997000"/>
                  </a:lnTo>
                  <a:lnTo>
                    <a:pt x="397795" y="1005250"/>
                  </a:lnTo>
                  <a:lnTo>
                    <a:pt x="391754" y="1012865"/>
                  </a:lnTo>
                  <a:lnTo>
                    <a:pt x="385076" y="1020163"/>
                  </a:lnTo>
                  <a:lnTo>
                    <a:pt x="377762" y="1026826"/>
                  </a:lnTo>
                  <a:lnTo>
                    <a:pt x="370449" y="1033489"/>
                  </a:lnTo>
                  <a:lnTo>
                    <a:pt x="362181" y="1039518"/>
                  </a:lnTo>
                  <a:lnTo>
                    <a:pt x="353278" y="1044594"/>
                  </a:lnTo>
                  <a:lnTo>
                    <a:pt x="344374" y="1049671"/>
                  </a:lnTo>
                  <a:lnTo>
                    <a:pt x="335153" y="1054113"/>
                  </a:lnTo>
                  <a:lnTo>
                    <a:pt x="325613" y="1058238"/>
                  </a:lnTo>
                  <a:lnTo>
                    <a:pt x="316074" y="1061729"/>
                  </a:lnTo>
                  <a:lnTo>
                    <a:pt x="306217" y="1064902"/>
                  </a:lnTo>
                  <a:lnTo>
                    <a:pt x="296041" y="1067757"/>
                  </a:lnTo>
                  <a:lnTo>
                    <a:pt x="285866" y="1069978"/>
                  </a:lnTo>
                  <a:lnTo>
                    <a:pt x="275690" y="1071882"/>
                  </a:lnTo>
                  <a:lnTo>
                    <a:pt x="265515" y="1072834"/>
                  </a:lnTo>
                  <a:lnTo>
                    <a:pt x="255657" y="1074103"/>
                  </a:lnTo>
                  <a:lnTo>
                    <a:pt x="245482" y="1074738"/>
                  </a:lnTo>
                  <a:lnTo>
                    <a:pt x="235943" y="1074738"/>
                  </a:lnTo>
                  <a:lnTo>
                    <a:pt x="226085" y="1074420"/>
                  </a:lnTo>
                  <a:lnTo>
                    <a:pt x="216864" y="1073786"/>
                  </a:lnTo>
                  <a:lnTo>
                    <a:pt x="207960" y="1072834"/>
                  </a:lnTo>
                  <a:lnTo>
                    <a:pt x="199057" y="1070930"/>
                  </a:lnTo>
                  <a:lnTo>
                    <a:pt x="190471" y="1069344"/>
                  </a:lnTo>
                  <a:lnTo>
                    <a:pt x="182840" y="1067123"/>
                  </a:lnTo>
                  <a:lnTo>
                    <a:pt x="175526" y="1064584"/>
                  </a:lnTo>
                  <a:lnTo>
                    <a:pt x="167894" y="1061411"/>
                  </a:lnTo>
                  <a:lnTo>
                    <a:pt x="160899" y="1057921"/>
                  </a:lnTo>
                  <a:lnTo>
                    <a:pt x="153585" y="1054113"/>
                  </a:lnTo>
                  <a:lnTo>
                    <a:pt x="145954" y="1049989"/>
                  </a:lnTo>
                  <a:lnTo>
                    <a:pt x="138322" y="1045229"/>
                  </a:lnTo>
                  <a:lnTo>
                    <a:pt x="131009" y="1040470"/>
                  </a:lnTo>
                  <a:lnTo>
                    <a:pt x="123377" y="1035393"/>
                  </a:lnTo>
                  <a:lnTo>
                    <a:pt x="116063" y="1029364"/>
                  </a:lnTo>
                  <a:lnTo>
                    <a:pt x="108432" y="1023653"/>
                  </a:lnTo>
                  <a:lnTo>
                    <a:pt x="100800" y="1017307"/>
                  </a:lnTo>
                  <a:lnTo>
                    <a:pt x="93805" y="1010644"/>
                  </a:lnTo>
                  <a:lnTo>
                    <a:pt x="86491" y="1003663"/>
                  </a:lnTo>
                  <a:lnTo>
                    <a:pt x="79495" y="996365"/>
                  </a:lnTo>
                  <a:lnTo>
                    <a:pt x="72500" y="988750"/>
                  </a:lnTo>
                  <a:lnTo>
                    <a:pt x="65822" y="980818"/>
                  </a:lnTo>
                  <a:lnTo>
                    <a:pt x="59145" y="972568"/>
                  </a:lnTo>
                  <a:lnTo>
                    <a:pt x="52785" y="964318"/>
                  </a:lnTo>
                  <a:lnTo>
                    <a:pt x="46743" y="955751"/>
                  </a:lnTo>
                  <a:lnTo>
                    <a:pt x="41020" y="946550"/>
                  </a:lnTo>
                  <a:lnTo>
                    <a:pt x="35296" y="937348"/>
                  </a:lnTo>
                  <a:lnTo>
                    <a:pt x="30208" y="927829"/>
                  </a:lnTo>
                  <a:lnTo>
                    <a:pt x="25439" y="917993"/>
                  </a:lnTo>
                  <a:lnTo>
                    <a:pt x="20987" y="908157"/>
                  </a:lnTo>
                  <a:lnTo>
                    <a:pt x="16853" y="898003"/>
                  </a:lnTo>
                  <a:lnTo>
                    <a:pt x="13355" y="887532"/>
                  </a:lnTo>
                  <a:lnTo>
                    <a:pt x="9858" y="876744"/>
                  </a:lnTo>
                  <a:lnTo>
                    <a:pt x="6996" y="866273"/>
                  </a:lnTo>
                  <a:lnTo>
                    <a:pt x="4452" y="855168"/>
                  </a:lnTo>
                  <a:lnTo>
                    <a:pt x="2544" y="843745"/>
                  </a:lnTo>
                  <a:lnTo>
                    <a:pt x="1590" y="832322"/>
                  </a:lnTo>
                  <a:lnTo>
                    <a:pt x="318" y="820900"/>
                  </a:lnTo>
                  <a:lnTo>
                    <a:pt x="0" y="809160"/>
                  </a:lnTo>
                  <a:lnTo>
                    <a:pt x="318" y="799006"/>
                  </a:lnTo>
                  <a:lnTo>
                    <a:pt x="954" y="786632"/>
                  </a:lnTo>
                  <a:lnTo>
                    <a:pt x="2862" y="771401"/>
                  </a:lnTo>
                  <a:lnTo>
                    <a:pt x="4134" y="763469"/>
                  </a:lnTo>
                  <a:lnTo>
                    <a:pt x="5406" y="754585"/>
                  </a:lnTo>
                  <a:lnTo>
                    <a:pt x="7314" y="745700"/>
                  </a:lnTo>
                  <a:lnTo>
                    <a:pt x="9540" y="736181"/>
                  </a:lnTo>
                  <a:lnTo>
                    <a:pt x="12083" y="726662"/>
                  </a:lnTo>
                  <a:lnTo>
                    <a:pt x="15263" y="716826"/>
                  </a:lnTo>
                  <a:lnTo>
                    <a:pt x="18761" y="706990"/>
                  </a:lnTo>
                  <a:lnTo>
                    <a:pt x="22577" y="697154"/>
                  </a:lnTo>
                  <a:lnTo>
                    <a:pt x="27029" y="687000"/>
                  </a:lnTo>
                  <a:lnTo>
                    <a:pt x="32116" y="677164"/>
                  </a:lnTo>
                  <a:lnTo>
                    <a:pt x="37522" y="667645"/>
                  </a:lnTo>
                  <a:lnTo>
                    <a:pt x="43882" y="658126"/>
                  </a:lnTo>
                  <a:lnTo>
                    <a:pt x="50559" y="648607"/>
                  </a:lnTo>
                  <a:lnTo>
                    <a:pt x="57873" y="639405"/>
                  </a:lnTo>
                  <a:lnTo>
                    <a:pt x="66140" y="631156"/>
                  </a:lnTo>
                  <a:lnTo>
                    <a:pt x="75044" y="622906"/>
                  </a:lnTo>
                  <a:lnTo>
                    <a:pt x="79813" y="618781"/>
                  </a:lnTo>
                  <a:lnTo>
                    <a:pt x="84583" y="615291"/>
                  </a:lnTo>
                  <a:lnTo>
                    <a:pt x="89671" y="611483"/>
                  </a:lnTo>
                  <a:lnTo>
                    <a:pt x="94759" y="607993"/>
                  </a:lnTo>
                  <a:lnTo>
                    <a:pt x="100482" y="604503"/>
                  </a:lnTo>
                  <a:lnTo>
                    <a:pt x="105888" y="601647"/>
                  </a:lnTo>
                  <a:lnTo>
                    <a:pt x="111930" y="598157"/>
                  </a:lnTo>
                  <a:lnTo>
                    <a:pt x="118289" y="595618"/>
                  </a:lnTo>
                  <a:lnTo>
                    <a:pt x="124331" y="593080"/>
                  </a:lnTo>
                  <a:lnTo>
                    <a:pt x="131009" y="590542"/>
                  </a:lnTo>
                  <a:lnTo>
                    <a:pt x="137686" y="588321"/>
                  </a:lnTo>
                  <a:lnTo>
                    <a:pt x="144682" y="586099"/>
                  </a:lnTo>
                  <a:lnTo>
                    <a:pt x="151995" y="584196"/>
                  </a:lnTo>
                  <a:lnTo>
                    <a:pt x="159627" y="582927"/>
                  </a:lnTo>
                  <a:lnTo>
                    <a:pt x="167258" y="581340"/>
                  </a:lnTo>
                  <a:lnTo>
                    <a:pt x="175526" y="580071"/>
                  </a:lnTo>
                  <a:lnTo>
                    <a:pt x="183476" y="579119"/>
                  </a:lnTo>
                  <a:lnTo>
                    <a:pt x="192061" y="578484"/>
                  </a:lnTo>
                  <a:lnTo>
                    <a:pt x="200965" y="577850"/>
                  </a:lnTo>
                  <a:close/>
                  <a:moveTo>
                    <a:pt x="2083256" y="576263"/>
                  </a:moveTo>
                  <a:lnTo>
                    <a:pt x="2092166" y="576263"/>
                  </a:lnTo>
                  <a:lnTo>
                    <a:pt x="2101076" y="576263"/>
                  </a:lnTo>
                  <a:lnTo>
                    <a:pt x="2109987" y="576580"/>
                  </a:lnTo>
                  <a:lnTo>
                    <a:pt x="2118579" y="577215"/>
                  </a:lnTo>
                  <a:lnTo>
                    <a:pt x="2126534" y="578168"/>
                  </a:lnTo>
                  <a:lnTo>
                    <a:pt x="2134490" y="579438"/>
                  </a:lnTo>
                  <a:lnTo>
                    <a:pt x="2142127" y="580708"/>
                  </a:lnTo>
                  <a:lnTo>
                    <a:pt x="2149764" y="582613"/>
                  </a:lnTo>
                  <a:lnTo>
                    <a:pt x="2156765" y="584200"/>
                  </a:lnTo>
                  <a:lnTo>
                    <a:pt x="2164084" y="586105"/>
                  </a:lnTo>
                  <a:lnTo>
                    <a:pt x="2171085" y="588645"/>
                  </a:lnTo>
                  <a:lnTo>
                    <a:pt x="2177132" y="590868"/>
                  </a:lnTo>
                  <a:lnTo>
                    <a:pt x="2183814" y="594043"/>
                  </a:lnTo>
                  <a:lnTo>
                    <a:pt x="2189861" y="596583"/>
                  </a:lnTo>
                  <a:lnTo>
                    <a:pt x="2195589" y="599440"/>
                  </a:lnTo>
                  <a:lnTo>
                    <a:pt x="2201635" y="602615"/>
                  </a:lnTo>
                  <a:lnTo>
                    <a:pt x="2206726" y="606108"/>
                  </a:lnTo>
                  <a:lnTo>
                    <a:pt x="2212454" y="609918"/>
                  </a:lnTo>
                  <a:lnTo>
                    <a:pt x="2217546" y="613410"/>
                  </a:lnTo>
                  <a:lnTo>
                    <a:pt x="2222319" y="617220"/>
                  </a:lnTo>
                  <a:lnTo>
                    <a:pt x="2227093" y="620713"/>
                  </a:lnTo>
                  <a:lnTo>
                    <a:pt x="2236003" y="629285"/>
                  </a:lnTo>
                  <a:lnTo>
                    <a:pt x="2244277" y="637858"/>
                  </a:lnTo>
                  <a:lnTo>
                    <a:pt x="2251596" y="647065"/>
                  </a:lnTo>
                  <a:lnTo>
                    <a:pt x="2258279" y="656273"/>
                  </a:lnTo>
                  <a:lnTo>
                    <a:pt x="2264325" y="665798"/>
                  </a:lnTo>
                  <a:lnTo>
                    <a:pt x="2270053" y="675323"/>
                  </a:lnTo>
                  <a:lnTo>
                    <a:pt x="2274826" y="685483"/>
                  </a:lnTo>
                  <a:lnTo>
                    <a:pt x="2279281" y="695325"/>
                  </a:lnTo>
                  <a:lnTo>
                    <a:pt x="2283418" y="705168"/>
                  </a:lnTo>
                  <a:lnTo>
                    <a:pt x="2286600" y="715328"/>
                  </a:lnTo>
                  <a:lnTo>
                    <a:pt x="2290101" y="724853"/>
                  </a:lnTo>
                  <a:lnTo>
                    <a:pt x="2292647" y="734378"/>
                  </a:lnTo>
                  <a:lnTo>
                    <a:pt x="2294874" y="743903"/>
                  </a:lnTo>
                  <a:lnTo>
                    <a:pt x="2296465" y="752793"/>
                  </a:lnTo>
                  <a:lnTo>
                    <a:pt x="2298056" y="761683"/>
                  </a:lnTo>
                  <a:lnTo>
                    <a:pt x="2299329" y="769938"/>
                  </a:lnTo>
                  <a:lnTo>
                    <a:pt x="2300602" y="784860"/>
                  </a:lnTo>
                  <a:lnTo>
                    <a:pt x="2301875" y="797560"/>
                  </a:lnTo>
                  <a:lnTo>
                    <a:pt x="2301875" y="807085"/>
                  </a:lnTo>
                  <a:lnTo>
                    <a:pt x="2301557" y="818833"/>
                  </a:lnTo>
                  <a:lnTo>
                    <a:pt x="2300602" y="830581"/>
                  </a:lnTo>
                  <a:lnTo>
                    <a:pt x="2299329" y="842011"/>
                  </a:lnTo>
                  <a:lnTo>
                    <a:pt x="2297420" y="853123"/>
                  </a:lnTo>
                  <a:lnTo>
                    <a:pt x="2295192" y="864236"/>
                  </a:lnTo>
                  <a:lnTo>
                    <a:pt x="2292328" y="875348"/>
                  </a:lnTo>
                  <a:lnTo>
                    <a:pt x="2288828" y="885508"/>
                  </a:lnTo>
                  <a:lnTo>
                    <a:pt x="2285009" y="896303"/>
                  </a:lnTo>
                  <a:lnTo>
                    <a:pt x="2281191" y="906146"/>
                  </a:lnTo>
                  <a:lnTo>
                    <a:pt x="2276736" y="916306"/>
                  </a:lnTo>
                  <a:lnTo>
                    <a:pt x="2271962" y="926148"/>
                  </a:lnTo>
                  <a:lnTo>
                    <a:pt x="2266234" y="935673"/>
                  </a:lnTo>
                  <a:lnTo>
                    <a:pt x="2261143" y="944881"/>
                  </a:lnTo>
                  <a:lnTo>
                    <a:pt x="2255096" y="953771"/>
                  </a:lnTo>
                  <a:lnTo>
                    <a:pt x="2249050" y="962661"/>
                  </a:lnTo>
                  <a:lnTo>
                    <a:pt x="2242686" y="971233"/>
                  </a:lnTo>
                  <a:lnTo>
                    <a:pt x="2236321" y="979171"/>
                  </a:lnTo>
                  <a:lnTo>
                    <a:pt x="2229320" y="987108"/>
                  </a:lnTo>
                  <a:lnTo>
                    <a:pt x="2222638" y="994728"/>
                  </a:lnTo>
                  <a:lnTo>
                    <a:pt x="2215637" y="1002031"/>
                  </a:lnTo>
                  <a:lnTo>
                    <a:pt x="2208318" y="1008698"/>
                  </a:lnTo>
                  <a:lnTo>
                    <a:pt x="2200998" y="1015366"/>
                  </a:lnTo>
                  <a:lnTo>
                    <a:pt x="2193361" y="1022033"/>
                  </a:lnTo>
                  <a:lnTo>
                    <a:pt x="2186042" y="1028066"/>
                  </a:lnTo>
                  <a:lnTo>
                    <a:pt x="2178723" y="1033463"/>
                  </a:lnTo>
                  <a:lnTo>
                    <a:pt x="2171085" y="1038861"/>
                  </a:lnTo>
                  <a:lnTo>
                    <a:pt x="2163448" y="1043941"/>
                  </a:lnTo>
                  <a:lnTo>
                    <a:pt x="2155811" y="1048068"/>
                  </a:lnTo>
                  <a:lnTo>
                    <a:pt x="2148492" y="1052513"/>
                  </a:lnTo>
                  <a:lnTo>
                    <a:pt x="2141172" y="1056323"/>
                  </a:lnTo>
                  <a:lnTo>
                    <a:pt x="2133535" y="1060133"/>
                  </a:lnTo>
                  <a:lnTo>
                    <a:pt x="2126534" y="1062991"/>
                  </a:lnTo>
                  <a:lnTo>
                    <a:pt x="2119215" y="1065531"/>
                  </a:lnTo>
                  <a:lnTo>
                    <a:pt x="2110941" y="1067753"/>
                  </a:lnTo>
                  <a:lnTo>
                    <a:pt x="2102986" y="1069658"/>
                  </a:lnTo>
                  <a:lnTo>
                    <a:pt x="2094075" y="1070928"/>
                  </a:lnTo>
                  <a:lnTo>
                    <a:pt x="2085165" y="1072198"/>
                  </a:lnTo>
                  <a:lnTo>
                    <a:pt x="2075618" y="1072833"/>
                  </a:lnTo>
                  <a:lnTo>
                    <a:pt x="2066072" y="1073151"/>
                  </a:lnTo>
                  <a:lnTo>
                    <a:pt x="2056525" y="1072833"/>
                  </a:lnTo>
                  <a:lnTo>
                    <a:pt x="2046342" y="1072516"/>
                  </a:lnTo>
                  <a:lnTo>
                    <a:pt x="2036159" y="1071563"/>
                  </a:lnTo>
                  <a:lnTo>
                    <a:pt x="2025976" y="1070293"/>
                  </a:lnTo>
                  <a:lnTo>
                    <a:pt x="2015792" y="1068388"/>
                  </a:lnTo>
                  <a:lnTo>
                    <a:pt x="2005928" y="1065848"/>
                  </a:lnTo>
                  <a:lnTo>
                    <a:pt x="1995744" y="1063308"/>
                  </a:lnTo>
                  <a:lnTo>
                    <a:pt x="1985879" y="1060451"/>
                  </a:lnTo>
                  <a:lnTo>
                    <a:pt x="1975696" y="1056641"/>
                  </a:lnTo>
                  <a:lnTo>
                    <a:pt x="1966468" y="1052513"/>
                  </a:lnTo>
                  <a:lnTo>
                    <a:pt x="1957239" y="1048068"/>
                  </a:lnTo>
                  <a:lnTo>
                    <a:pt x="1948011" y="1042988"/>
                  </a:lnTo>
                  <a:lnTo>
                    <a:pt x="1939737" y="1037591"/>
                  </a:lnTo>
                  <a:lnTo>
                    <a:pt x="1931463" y="1031876"/>
                  </a:lnTo>
                  <a:lnTo>
                    <a:pt x="1923826" y="1025208"/>
                  </a:lnTo>
                  <a:lnTo>
                    <a:pt x="1916825" y="1018858"/>
                  </a:lnTo>
                  <a:lnTo>
                    <a:pt x="1910142" y="1011238"/>
                  </a:lnTo>
                  <a:lnTo>
                    <a:pt x="1904096" y="1003618"/>
                  </a:lnTo>
                  <a:lnTo>
                    <a:pt x="1898686" y="995046"/>
                  </a:lnTo>
                  <a:lnTo>
                    <a:pt x="1893913" y="986791"/>
                  </a:lnTo>
                  <a:lnTo>
                    <a:pt x="1892004" y="981711"/>
                  </a:lnTo>
                  <a:lnTo>
                    <a:pt x="1890094" y="976948"/>
                  </a:lnTo>
                  <a:lnTo>
                    <a:pt x="1888185" y="972186"/>
                  </a:lnTo>
                  <a:lnTo>
                    <a:pt x="1886912" y="967423"/>
                  </a:lnTo>
                  <a:lnTo>
                    <a:pt x="1885639" y="962343"/>
                  </a:lnTo>
                  <a:lnTo>
                    <a:pt x="1884684" y="957263"/>
                  </a:lnTo>
                  <a:lnTo>
                    <a:pt x="1883730" y="951866"/>
                  </a:lnTo>
                  <a:lnTo>
                    <a:pt x="1883093" y="946468"/>
                  </a:lnTo>
                  <a:lnTo>
                    <a:pt x="1882775" y="940753"/>
                  </a:lnTo>
                  <a:lnTo>
                    <a:pt x="1882775" y="935038"/>
                  </a:lnTo>
                  <a:lnTo>
                    <a:pt x="1882775" y="910591"/>
                  </a:lnTo>
                  <a:lnTo>
                    <a:pt x="1883730" y="884556"/>
                  </a:lnTo>
                  <a:lnTo>
                    <a:pt x="1884048" y="870586"/>
                  </a:lnTo>
                  <a:lnTo>
                    <a:pt x="1885321" y="855981"/>
                  </a:lnTo>
                  <a:lnTo>
                    <a:pt x="1886276" y="841693"/>
                  </a:lnTo>
                  <a:lnTo>
                    <a:pt x="1887867" y="827088"/>
                  </a:lnTo>
                  <a:lnTo>
                    <a:pt x="1889776" y="812165"/>
                  </a:lnTo>
                  <a:lnTo>
                    <a:pt x="1892004" y="797243"/>
                  </a:lnTo>
                  <a:lnTo>
                    <a:pt x="1894549" y="782320"/>
                  </a:lnTo>
                  <a:lnTo>
                    <a:pt x="1897413" y="767080"/>
                  </a:lnTo>
                  <a:lnTo>
                    <a:pt x="1901232" y="752475"/>
                  </a:lnTo>
                  <a:lnTo>
                    <a:pt x="1905369" y="738188"/>
                  </a:lnTo>
                  <a:lnTo>
                    <a:pt x="1909824" y="723583"/>
                  </a:lnTo>
                  <a:lnTo>
                    <a:pt x="1914597" y="709295"/>
                  </a:lnTo>
                  <a:lnTo>
                    <a:pt x="1920007" y="695643"/>
                  </a:lnTo>
                  <a:lnTo>
                    <a:pt x="1926372" y="682308"/>
                  </a:lnTo>
                  <a:lnTo>
                    <a:pt x="1933054" y="669608"/>
                  </a:lnTo>
                  <a:lnTo>
                    <a:pt x="1936555" y="663258"/>
                  </a:lnTo>
                  <a:lnTo>
                    <a:pt x="1940374" y="657225"/>
                  </a:lnTo>
                  <a:lnTo>
                    <a:pt x="1944510" y="651510"/>
                  </a:lnTo>
                  <a:lnTo>
                    <a:pt x="1948647" y="645478"/>
                  </a:lnTo>
                  <a:lnTo>
                    <a:pt x="1952784" y="640080"/>
                  </a:lnTo>
                  <a:lnTo>
                    <a:pt x="1957239" y="634365"/>
                  </a:lnTo>
                  <a:lnTo>
                    <a:pt x="1962013" y="629285"/>
                  </a:lnTo>
                  <a:lnTo>
                    <a:pt x="1967104" y="624205"/>
                  </a:lnTo>
                  <a:lnTo>
                    <a:pt x="1972196" y="619443"/>
                  </a:lnTo>
                  <a:lnTo>
                    <a:pt x="1977287" y="614998"/>
                  </a:lnTo>
                  <a:lnTo>
                    <a:pt x="1983015" y="610553"/>
                  </a:lnTo>
                  <a:lnTo>
                    <a:pt x="1988743" y="606425"/>
                  </a:lnTo>
                  <a:lnTo>
                    <a:pt x="1994790" y="602298"/>
                  </a:lnTo>
                  <a:lnTo>
                    <a:pt x="2000518" y="598805"/>
                  </a:lnTo>
                  <a:lnTo>
                    <a:pt x="2006882" y="595313"/>
                  </a:lnTo>
                  <a:lnTo>
                    <a:pt x="2013565" y="592138"/>
                  </a:lnTo>
                  <a:lnTo>
                    <a:pt x="2020248" y="588963"/>
                  </a:lnTo>
                  <a:lnTo>
                    <a:pt x="2027248" y="586423"/>
                  </a:lnTo>
                  <a:lnTo>
                    <a:pt x="2034568" y="583883"/>
                  </a:lnTo>
                  <a:lnTo>
                    <a:pt x="2041887" y="581978"/>
                  </a:lnTo>
                  <a:lnTo>
                    <a:pt x="2049842" y="580390"/>
                  </a:lnTo>
                  <a:lnTo>
                    <a:pt x="2057798" y="578803"/>
                  </a:lnTo>
                  <a:lnTo>
                    <a:pt x="2066072" y="577533"/>
                  </a:lnTo>
                  <a:lnTo>
                    <a:pt x="2074664" y="576898"/>
                  </a:lnTo>
                  <a:lnTo>
                    <a:pt x="2083256" y="576263"/>
                  </a:lnTo>
                  <a:close/>
                  <a:moveTo>
                    <a:pt x="1003300" y="490538"/>
                  </a:moveTo>
                  <a:lnTo>
                    <a:pt x="1013460" y="511810"/>
                  </a:lnTo>
                  <a:lnTo>
                    <a:pt x="1025842" y="536575"/>
                  </a:lnTo>
                  <a:lnTo>
                    <a:pt x="1039812" y="564198"/>
                  </a:lnTo>
                  <a:lnTo>
                    <a:pt x="1054417" y="592455"/>
                  </a:lnTo>
                  <a:lnTo>
                    <a:pt x="1069657" y="620395"/>
                  </a:lnTo>
                  <a:lnTo>
                    <a:pt x="1077277" y="633413"/>
                  </a:lnTo>
                  <a:lnTo>
                    <a:pt x="1084580" y="646113"/>
                  </a:lnTo>
                  <a:lnTo>
                    <a:pt x="1091565" y="657543"/>
                  </a:lnTo>
                  <a:lnTo>
                    <a:pt x="1098550" y="668338"/>
                  </a:lnTo>
                  <a:lnTo>
                    <a:pt x="1105217" y="677545"/>
                  </a:lnTo>
                  <a:lnTo>
                    <a:pt x="1111250" y="685483"/>
                  </a:lnTo>
                  <a:lnTo>
                    <a:pt x="1111250" y="648970"/>
                  </a:lnTo>
                  <a:lnTo>
                    <a:pt x="1111567" y="644525"/>
                  </a:lnTo>
                  <a:lnTo>
                    <a:pt x="1111885" y="640080"/>
                  </a:lnTo>
                  <a:lnTo>
                    <a:pt x="1113155" y="635635"/>
                  </a:lnTo>
                  <a:lnTo>
                    <a:pt x="1114107" y="631190"/>
                  </a:lnTo>
                  <a:lnTo>
                    <a:pt x="1116647" y="621983"/>
                  </a:lnTo>
                  <a:lnTo>
                    <a:pt x="1120140" y="613093"/>
                  </a:lnTo>
                  <a:lnTo>
                    <a:pt x="1123315" y="604838"/>
                  </a:lnTo>
                  <a:lnTo>
                    <a:pt x="1126490" y="596900"/>
                  </a:lnTo>
                  <a:lnTo>
                    <a:pt x="1128077" y="589598"/>
                  </a:lnTo>
                  <a:lnTo>
                    <a:pt x="1129030" y="586423"/>
                  </a:lnTo>
                  <a:lnTo>
                    <a:pt x="1129030" y="583248"/>
                  </a:lnTo>
                  <a:lnTo>
                    <a:pt x="1128712" y="580708"/>
                  </a:lnTo>
                  <a:lnTo>
                    <a:pt x="1128077" y="578168"/>
                  </a:lnTo>
                  <a:lnTo>
                    <a:pt x="1127125" y="575945"/>
                  </a:lnTo>
                  <a:lnTo>
                    <a:pt x="1125855" y="573723"/>
                  </a:lnTo>
                  <a:lnTo>
                    <a:pt x="1122997" y="569595"/>
                  </a:lnTo>
                  <a:lnTo>
                    <a:pt x="1119187" y="566103"/>
                  </a:lnTo>
                  <a:lnTo>
                    <a:pt x="1116012" y="561975"/>
                  </a:lnTo>
                  <a:lnTo>
                    <a:pt x="1114425" y="559753"/>
                  </a:lnTo>
                  <a:lnTo>
                    <a:pt x="1113155" y="557530"/>
                  </a:lnTo>
                  <a:lnTo>
                    <a:pt x="1111885" y="554990"/>
                  </a:lnTo>
                  <a:lnTo>
                    <a:pt x="1110932" y="552450"/>
                  </a:lnTo>
                  <a:lnTo>
                    <a:pt x="1109980" y="548958"/>
                  </a:lnTo>
                  <a:lnTo>
                    <a:pt x="1109980" y="545783"/>
                  </a:lnTo>
                  <a:lnTo>
                    <a:pt x="1109980" y="542290"/>
                  </a:lnTo>
                  <a:lnTo>
                    <a:pt x="1110615" y="539433"/>
                  </a:lnTo>
                  <a:lnTo>
                    <a:pt x="1111250" y="536893"/>
                  </a:lnTo>
                  <a:lnTo>
                    <a:pt x="1112202" y="534988"/>
                  </a:lnTo>
                  <a:lnTo>
                    <a:pt x="1113472" y="533083"/>
                  </a:lnTo>
                  <a:lnTo>
                    <a:pt x="1115060" y="531495"/>
                  </a:lnTo>
                  <a:lnTo>
                    <a:pt x="1116647" y="530225"/>
                  </a:lnTo>
                  <a:lnTo>
                    <a:pt x="1118870" y="529273"/>
                  </a:lnTo>
                  <a:lnTo>
                    <a:pt x="1122045" y="528320"/>
                  </a:lnTo>
                  <a:lnTo>
                    <a:pt x="1124902" y="528003"/>
                  </a:lnTo>
                  <a:lnTo>
                    <a:pt x="1131887" y="527368"/>
                  </a:lnTo>
                  <a:lnTo>
                    <a:pt x="1140777" y="527050"/>
                  </a:lnTo>
                  <a:lnTo>
                    <a:pt x="1150937" y="527050"/>
                  </a:lnTo>
                  <a:lnTo>
                    <a:pt x="1164590" y="527050"/>
                  </a:lnTo>
                  <a:lnTo>
                    <a:pt x="1175385" y="527050"/>
                  </a:lnTo>
                  <a:lnTo>
                    <a:pt x="1184275" y="527368"/>
                  </a:lnTo>
                  <a:lnTo>
                    <a:pt x="1191260" y="528003"/>
                  </a:lnTo>
                  <a:lnTo>
                    <a:pt x="1194117" y="528320"/>
                  </a:lnTo>
                  <a:lnTo>
                    <a:pt x="1196657" y="529273"/>
                  </a:lnTo>
                  <a:lnTo>
                    <a:pt x="1198880" y="530225"/>
                  </a:lnTo>
                  <a:lnTo>
                    <a:pt x="1200785" y="531495"/>
                  </a:lnTo>
                  <a:lnTo>
                    <a:pt x="1202372" y="533083"/>
                  </a:lnTo>
                  <a:lnTo>
                    <a:pt x="1203642" y="534988"/>
                  </a:lnTo>
                  <a:lnTo>
                    <a:pt x="1204595" y="536893"/>
                  </a:lnTo>
                  <a:lnTo>
                    <a:pt x="1205230" y="539433"/>
                  </a:lnTo>
                  <a:lnTo>
                    <a:pt x="1205547" y="542290"/>
                  </a:lnTo>
                  <a:lnTo>
                    <a:pt x="1205547" y="545783"/>
                  </a:lnTo>
                  <a:lnTo>
                    <a:pt x="1205547" y="548958"/>
                  </a:lnTo>
                  <a:lnTo>
                    <a:pt x="1204912" y="552450"/>
                  </a:lnTo>
                  <a:lnTo>
                    <a:pt x="1204277" y="554990"/>
                  </a:lnTo>
                  <a:lnTo>
                    <a:pt x="1202690" y="557530"/>
                  </a:lnTo>
                  <a:lnTo>
                    <a:pt x="1201420" y="559753"/>
                  </a:lnTo>
                  <a:lnTo>
                    <a:pt x="1199832" y="561975"/>
                  </a:lnTo>
                  <a:lnTo>
                    <a:pt x="1196340" y="566103"/>
                  </a:lnTo>
                  <a:lnTo>
                    <a:pt x="1193165" y="569595"/>
                  </a:lnTo>
                  <a:lnTo>
                    <a:pt x="1189672" y="573723"/>
                  </a:lnTo>
                  <a:lnTo>
                    <a:pt x="1188720" y="575945"/>
                  </a:lnTo>
                  <a:lnTo>
                    <a:pt x="1187767" y="578168"/>
                  </a:lnTo>
                  <a:lnTo>
                    <a:pt x="1187132" y="580708"/>
                  </a:lnTo>
                  <a:lnTo>
                    <a:pt x="1187132" y="583248"/>
                  </a:lnTo>
                  <a:lnTo>
                    <a:pt x="1187132" y="586423"/>
                  </a:lnTo>
                  <a:lnTo>
                    <a:pt x="1187767" y="589598"/>
                  </a:lnTo>
                  <a:lnTo>
                    <a:pt x="1189672" y="596900"/>
                  </a:lnTo>
                  <a:lnTo>
                    <a:pt x="1192212" y="604838"/>
                  </a:lnTo>
                  <a:lnTo>
                    <a:pt x="1195705" y="613093"/>
                  </a:lnTo>
                  <a:lnTo>
                    <a:pt x="1198880" y="621983"/>
                  </a:lnTo>
                  <a:lnTo>
                    <a:pt x="1201420" y="631190"/>
                  </a:lnTo>
                  <a:lnTo>
                    <a:pt x="1203007" y="635635"/>
                  </a:lnTo>
                  <a:lnTo>
                    <a:pt x="1203642" y="640080"/>
                  </a:lnTo>
                  <a:lnTo>
                    <a:pt x="1204277" y="644525"/>
                  </a:lnTo>
                  <a:lnTo>
                    <a:pt x="1204595" y="648970"/>
                  </a:lnTo>
                  <a:lnTo>
                    <a:pt x="1204595" y="685483"/>
                  </a:lnTo>
                  <a:lnTo>
                    <a:pt x="1210310" y="677863"/>
                  </a:lnTo>
                  <a:lnTo>
                    <a:pt x="1216977" y="668655"/>
                  </a:lnTo>
                  <a:lnTo>
                    <a:pt x="1223645" y="658178"/>
                  </a:lnTo>
                  <a:lnTo>
                    <a:pt x="1230630" y="646748"/>
                  </a:lnTo>
                  <a:lnTo>
                    <a:pt x="1237932" y="634683"/>
                  </a:lnTo>
                  <a:lnTo>
                    <a:pt x="1245552" y="621665"/>
                  </a:lnTo>
                  <a:lnTo>
                    <a:pt x="1260157" y="594360"/>
                  </a:lnTo>
                  <a:lnTo>
                    <a:pt x="1275080" y="566738"/>
                  </a:lnTo>
                  <a:lnTo>
                    <a:pt x="1288732" y="539750"/>
                  </a:lnTo>
                  <a:lnTo>
                    <a:pt x="1300797" y="514668"/>
                  </a:lnTo>
                  <a:lnTo>
                    <a:pt x="1311592" y="493395"/>
                  </a:lnTo>
                  <a:lnTo>
                    <a:pt x="1324927" y="497523"/>
                  </a:lnTo>
                  <a:lnTo>
                    <a:pt x="1338262" y="501015"/>
                  </a:lnTo>
                  <a:lnTo>
                    <a:pt x="1350645" y="505460"/>
                  </a:lnTo>
                  <a:lnTo>
                    <a:pt x="1362710" y="509905"/>
                  </a:lnTo>
                  <a:lnTo>
                    <a:pt x="1373822" y="514350"/>
                  </a:lnTo>
                  <a:lnTo>
                    <a:pt x="1384300" y="519113"/>
                  </a:lnTo>
                  <a:lnTo>
                    <a:pt x="1394460" y="523875"/>
                  </a:lnTo>
                  <a:lnTo>
                    <a:pt x="1403985" y="528955"/>
                  </a:lnTo>
                  <a:lnTo>
                    <a:pt x="1413192" y="533718"/>
                  </a:lnTo>
                  <a:lnTo>
                    <a:pt x="1421447" y="538480"/>
                  </a:lnTo>
                  <a:lnTo>
                    <a:pt x="1429385" y="543560"/>
                  </a:lnTo>
                  <a:lnTo>
                    <a:pt x="1436687" y="548323"/>
                  </a:lnTo>
                  <a:lnTo>
                    <a:pt x="1443672" y="553403"/>
                  </a:lnTo>
                  <a:lnTo>
                    <a:pt x="1450022" y="558165"/>
                  </a:lnTo>
                  <a:lnTo>
                    <a:pt x="1456055" y="563245"/>
                  </a:lnTo>
                  <a:lnTo>
                    <a:pt x="1461452" y="568008"/>
                  </a:lnTo>
                  <a:lnTo>
                    <a:pt x="1470977" y="576580"/>
                  </a:lnTo>
                  <a:lnTo>
                    <a:pt x="1479232" y="585153"/>
                  </a:lnTo>
                  <a:lnTo>
                    <a:pt x="1485582" y="593090"/>
                  </a:lnTo>
                  <a:lnTo>
                    <a:pt x="1490662" y="599758"/>
                  </a:lnTo>
                  <a:lnTo>
                    <a:pt x="1494155" y="604838"/>
                  </a:lnTo>
                  <a:lnTo>
                    <a:pt x="1497012" y="609283"/>
                  </a:lnTo>
                  <a:lnTo>
                    <a:pt x="1498600" y="612458"/>
                  </a:lnTo>
                  <a:lnTo>
                    <a:pt x="1498600" y="846138"/>
                  </a:lnTo>
                  <a:lnTo>
                    <a:pt x="1150937" y="846138"/>
                  </a:lnTo>
                  <a:lnTo>
                    <a:pt x="803275" y="846138"/>
                  </a:lnTo>
                  <a:lnTo>
                    <a:pt x="803275" y="612458"/>
                  </a:lnTo>
                  <a:lnTo>
                    <a:pt x="805498" y="608965"/>
                  </a:lnTo>
                  <a:lnTo>
                    <a:pt x="808673" y="604520"/>
                  </a:lnTo>
                  <a:lnTo>
                    <a:pt x="812483" y="598805"/>
                  </a:lnTo>
                  <a:lnTo>
                    <a:pt x="818515" y="591820"/>
                  </a:lnTo>
                  <a:lnTo>
                    <a:pt x="825500" y="584200"/>
                  </a:lnTo>
                  <a:lnTo>
                    <a:pt x="834390" y="575310"/>
                  </a:lnTo>
                  <a:lnTo>
                    <a:pt x="844550" y="566103"/>
                  </a:lnTo>
                  <a:lnTo>
                    <a:pt x="850582" y="561023"/>
                  </a:lnTo>
                  <a:lnTo>
                    <a:pt x="856932" y="555943"/>
                  </a:lnTo>
                  <a:lnTo>
                    <a:pt x="863917" y="550863"/>
                  </a:lnTo>
                  <a:lnTo>
                    <a:pt x="871220" y="546100"/>
                  </a:lnTo>
                  <a:lnTo>
                    <a:pt x="879157" y="541020"/>
                  </a:lnTo>
                  <a:lnTo>
                    <a:pt x="887412" y="535940"/>
                  </a:lnTo>
                  <a:lnTo>
                    <a:pt x="896620" y="530543"/>
                  </a:lnTo>
                  <a:lnTo>
                    <a:pt x="905827" y="525780"/>
                  </a:lnTo>
                  <a:lnTo>
                    <a:pt x="916305" y="520700"/>
                  </a:lnTo>
                  <a:lnTo>
                    <a:pt x="926465" y="515938"/>
                  </a:lnTo>
                  <a:lnTo>
                    <a:pt x="937895" y="511493"/>
                  </a:lnTo>
                  <a:lnTo>
                    <a:pt x="949642" y="506730"/>
                  </a:lnTo>
                  <a:lnTo>
                    <a:pt x="962342" y="502285"/>
                  </a:lnTo>
                  <a:lnTo>
                    <a:pt x="975042" y="498158"/>
                  </a:lnTo>
                  <a:lnTo>
                    <a:pt x="988695" y="494030"/>
                  </a:lnTo>
                  <a:lnTo>
                    <a:pt x="1003300" y="490538"/>
                  </a:lnTo>
                  <a:close/>
                  <a:moveTo>
                    <a:pt x="1142381" y="0"/>
                  </a:moveTo>
                  <a:lnTo>
                    <a:pt x="1150622" y="0"/>
                  </a:lnTo>
                  <a:lnTo>
                    <a:pt x="1159180" y="0"/>
                  </a:lnTo>
                  <a:lnTo>
                    <a:pt x="1167421" y="634"/>
                  </a:lnTo>
                  <a:lnTo>
                    <a:pt x="1175663" y="1902"/>
                  </a:lnTo>
                  <a:lnTo>
                    <a:pt x="1183904" y="3171"/>
                  </a:lnTo>
                  <a:lnTo>
                    <a:pt x="1192462" y="5073"/>
                  </a:lnTo>
                  <a:lnTo>
                    <a:pt x="1200386" y="7293"/>
                  </a:lnTo>
                  <a:lnTo>
                    <a:pt x="1208628" y="9830"/>
                  </a:lnTo>
                  <a:lnTo>
                    <a:pt x="1216235" y="12683"/>
                  </a:lnTo>
                  <a:lnTo>
                    <a:pt x="1224476" y="16489"/>
                  </a:lnTo>
                  <a:lnTo>
                    <a:pt x="1232083" y="20294"/>
                  </a:lnTo>
                  <a:lnTo>
                    <a:pt x="1239374" y="24733"/>
                  </a:lnTo>
                  <a:lnTo>
                    <a:pt x="1246664" y="29489"/>
                  </a:lnTo>
                  <a:lnTo>
                    <a:pt x="1254271" y="34563"/>
                  </a:lnTo>
                  <a:lnTo>
                    <a:pt x="1261245" y="39954"/>
                  </a:lnTo>
                  <a:lnTo>
                    <a:pt x="1267901" y="45978"/>
                  </a:lnTo>
                  <a:lnTo>
                    <a:pt x="1274557" y="52320"/>
                  </a:lnTo>
                  <a:lnTo>
                    <a:pt x="1280580" y="58979"/>
                  </a:lnTo>
                  <a:lnTo>
                    <a:pt x="1286602" y="66272"/>
                  </a:lnTo>
                  <a:lnTo>
                    <a:pt x="1291991" y="73565"/>
                  </a:lnTo>
                  <a:lnTo>
                    <a:pt x="1297696" y="81810"/>
                  </a:lnTo>
                  <a:lnTo>
                    <a:pt x="1302768" y="89737"/>
                  </a:lnTo>
                  <a:lnTo>
                    <a:pt x="1307205" y="98616"/>
                  </a:lnTo>
                  <a:lnTo>
                    <a:pt x="1311643" y="107494"/>
                  </a:lnTo>
                  <a:lnTo>
                    <a:pt x="1315763" y="117007"/>
                  </a:lnTo>
                  <a:lnTo>
                    <a:pt x="1319250" y="126837"/>
                  </a:lnTo>
                  <a:lnTo>
                    <a:pt x="1322420" y="137301"/>
                  </a:lnTo>
                  <a:lnTo>
                    <a:pt x="1324955" y="148082"/>
                  </a:lnTo>
                  <a:lnTo>
                    <a:pt x="1327491" y="158864"/>
                  </a:lnTo>
                  <a:lnTo>
                    <a:pt x="1328759" y="170279"/>
                  </a:lnTo>
                  <a:lnTo>
                    <a:pt x="1330344" y="182329"/>
                  </a:lnTo>
                  <a:lnTo>
                    <a:pt x="1330978" y="194695"/>
                  </a:lnTo>
                  <a:lnTo>
                    <a:pt x="1331612" y="207379"/>
                  </a:lnTo>
                  <a:lnTo>
                    <a:pt x="1330978" y="216575"/>
                  </a:lnTo>
                  <a:lnTo>
                    <a:pt x="1331612" y="215940"/>
                  </a:lnTo>
                  <a:lnTo>
                    <a:pt x="1333197" y="216575"/>
                  </a:lnTo>
                  <a:lnTo>
                    <a:pt x="1335099" y="217209"/>
                  </a:lnTo>
                  <a:lnTo>
                    <a:pt x="1336683" y="218794"/>
                  </a:lnTo>
                  <a:lnTo>
                    <a:pt x="1337951" y="221014"/>
                  </a:lnTo>
                  <a:lnTo>
                    <a:pt x="1338902" y="223234"/>
                  </a:lnTo>
                  <a:lnTo>
                    <a:pt x="1339853" y="226087"/>
                  </a:lnTo>
                  <a:lnTo>
                    <a:pt x="1340170" y="229258"/>
                  </a:lnTo>
                  <a:lnTo>
                    <a:pt x="1341121" y="233063"/>
                  </a:lnTo>
                  <a:lnTo>
                    <a:pt x="1341438" y="240991"/>
                  </a:lnTo>
                  <a:lnTo>
                    <a:pt x="1340804" y="250187"/>
                  </a:lnTo>
                  <a:lnTo>
                    <a:pt x="1339853" y="260333"/>
                  </a:lnTo>
                  <a:lnTo>
                    <a:pt x="1337951" y="270163"/>
                  </a:lnTo>
                  <a:lnTo>
                    <a:pt x="1335732" y="280627"/>
                  </a:lnTo>
                  <a:lnTo>
                    <a:pt x="1333197" y="290140"/>
                  </a:lnTo>
                  <a:lnTo>
                    <a:pt x="1330344" y="299336"/>
                  </a:lnTo>
                  <a:lnTo>
                    <a:pt x="1327174" y="307263"/>
                  </a:lnTo>
                  <a:lnTo>
                    <a:pt x="1325272" y="311068"/>
                  </a:lnTo>
                  <a:lnTo>
                    <a:pt x="1323371" y="314556"/>
                  </a:lnTo>
                  <a:lnTo>
                    <a:pt x="1321469" y="317410"/>
                  </a:lnTo>
                  <a:lnTo>
                    <a:pt x="1319567" y="319947"/>
                  </a:lnTo>
                  <a:lnTo>
                    <a:pt x="1317348" y="321850"/>
                  </a:lnTo>
                  <a:lnTo>
                    <a:pt x="1315763" y="323118"/>
                  </a:lnTo>
                  <a:lnTo>
                    <a:pt x="1313545" y="324069"/>
                  </a:lnTo>
                  <a:lnTo>
                    <a:pt x="1311326" y="324386"/>
                  </a:lnTo>
                  <a:lnTo>
                    <a:pt x="1311009" y="324386"/>
                  </a:lnTo>
                  <a:lnTo>
                    <a:pt x="1304669" y="341827"/>
                  </a:lnTo>
                  <a:lnTo>
                    <a:pt x="1297379" y="358632"/>
                  </a:lnTo>
                  <a:lnTo>
                    <a:pt x="1289455" y="374804"/>
                  </a:lnTo>
                  <a:lnTo>
                    <a:pt x="1281531" y="390659"/>
                  </a:lnTo>
                  <a:lnTo>
                    <a:pt x="1272338" y="405245"/>
                  </a:lnTo>
                  <a:lnTo>
                    <a:pt x="1267901" y="412855"/>
                  </a:lnTo>
                  <a:lnTo>
                    <a:pt x="1262512" y="419832"/>
                  </a:lnTo>
                  <a:lnTo>
                    <a:pt x="1257758" y="426490"/>
                  </a:lnTo>
                  <a:lnTo>
                    <a:pt x="1252686" y="432515"/>
                  </a:lnTo>
                  <a:lnTo>
                    <a:pt x="1247932" y="438857"/>
                  </a:lnTo>
                  <a:lnTo>
                    <a:pt x="1242543" y="444882"/>
                  </a:lnTo>
                  <a:lnTo>
                    <a:pt x="1237155" y="450590"/>
                  </a:lnTo>
                  <a:lnTo>
                    <a:pt x="1231766" y="455980"/>
                  </a:lnTo>
                  <a:lnTo>
                    <a:pt x="1226061" y="461054"/>
                  </a:lnTo>
                  <a:lnTo>
                    <a:pt x="1220672" y="465810"/>
                  </a:lnTo>
                  <a:lnTo>
                    <a:pt x="1215284" y="470249"/>
                  </a:lnTo>
                  <a:lnTo>
                    <a:pt x="1209578" y="474372"/>
                  </a:lnTo>
                  <a:lnTo>
                    <a:pt x="1203873" y="478177"/>
                  </a:lnTo>
                  <a:lnTo>
                    <a:pt x="1197851" y="481665"/>
                  </a:lnTo>
                  <a:lnTo>
                    <a:pt x="1191828" y="484519"/>
                  </a:lnTo>
                  <a:lnTo>
                    <a:pt x="1186440" y="487372"/>
                  </a:lnTo>
                  <a:lnTo>
                    <a:pt x="1180417" y="489592"/>
                  </a:lnTo>
                  <a:lnTo>
                    <a:pt x="1174712" y="491495"/>
                  </a:lnTo>
                  <a:lnTo>
                    <a:pt x="1168372" y="493080"/>
                  </a:lnTo>
                  <a:lnTo>
                    <a:pt x="1162667" y="494031"/>
                  </a:lnTo>
                  <a:lnTo>
                    <a:pt x="1156644" y="494983"/>
                  </a:lnTo>
                  <a:lnTo>
                    <a:pt x="1150622" y="495300"/>
                  </a:lnTo>
                  <a:lnTo>
                    <a:pt x="1144917" y="494983"/>
                  </a:lnTo>
                  <a:lnTo>
                    <a:pt x="1138894" y="494031"/>
                  </a:lnTo>
                  <a:lnTo>
                    <a:pt x="1133189" y="493080"/>
                  </a:lnTo>
                  <a:lnTo>
                    <a:pt x="1126849" y="491495"/>
                  </a:lnTo>
                  <a:lnTo>
                    <a:pt x="1120827" y="489592"/>
                  </a:lnTo>
                  <a:lnTo>
                    <a:pt x="1115121" y="487372"/>
                  </a:lnTo>
                  <a:lnTo>
                    <a:pt x="1109099" y="484519"/>
                  </a:lnTo>
                  <a:lnTo>
                    <a:pt x="1103710" y="481665"/>
                  </a:lnTo>
                  <a:lnTo>
                    <a:pt x="1097688" y="478177"/>
                  </a:lnTo>
                  <a:lnTo>
                    <a:pt x="1091983" y="474372"/>
                  </a:lnTo>
                  <a:lnTo>
                    <a:pt x="1086277" y="470249"/>
                  </a:lnTo>
                  <a:lnTo>
                    <a:pt x="1080572" y="465810"/>
                  </a:lnTo>
                  <a:lnTo>
                    <a:pt x="1074866" y="461054"/>
                  </a:lnTo>
                  <a:lnTo>
                    <a:pt x="1069478" y="455980"/>
                  </a:lnTo>
                  <a:lnTo>
                    <a:pt x="1064089" y="450272"/>
                  </a:lnTo>
                  <a:lnTo>
                    <a:pt x="1058701" y="444882"/>
                  </a:lnTo>
                  <a:lnTo>
                    <a:pt x="1053629" y="438857"/>
                  </a:lnTo>
                  <a:lnTo>
                    <a:pt x="1048558" y="432515"/>
                  </a:lnTo>
                  <a:lnTo>
                    <a:pt x="1043486" y="425856"/>
                  </a:lnTo>
                  <a:lnTo>
                    <a:pt x="1038415" y="419514"/>
                  </a:lnTo>
                  <a:lnTo>
                    <a:pt x="1033660" y="412538"/>
                  </a:lnTo>
                  <a:lnTo>
                    <a:pt x="1028906" y="404928"/>
                  </a:lnTo>
                  <a:lnTo>
                    <a:pt x="1020030" y="390342"/>
                  </a:lnTo>
                  <a:lnTo>
                    <a:pt x="1011472" y="374487"/>
                  </a:lnTo>
                  <a:lnTo>
                    <a:pt x="1003865" y="357998"/>
                  </a:lnTo>
                  <a:lnTo>
                    <a:pt x="996892" y="340875"/>
                  </a:lnTo>
                  <a:lnTo>
                    <a:pt x="990552" y="323752"/>
                  </a:lnTo>
                  <a:lnTo>
                    <a:pt x="988333" y="322801"/>
                  </a:lnTo>
                  <a:lnTo>
                    <a:pt x="986432" y="321850"/>
                  </a:lnTo>
                  <a:lnTo>
                    <a:pt x="984213" y="320264"/>
                  </a:lnTo>
                  <a:lnTo>
                    <a:pt x="982628" y="318045"/>
                  </a:lnTo>
                  <a:lnTo>
                    <a:pt x="980726" y="315508"/>
                  </a:lnTo>
                  <a:lnTo>
                    <a:pt x="978507" y="312971"/>
                  </a:lnTo>
                  <a:lnTo>
                    <a:pt x="975021" y="305995"/>
                  </a:lnTo>
                  <a:lnTo>
                    <a:pt x="971851" y="298068"/>
                  </a:lnTo>
                  <a:lnTo>
                    <a:pt x="969315" y="289506"/>
                  </a:lnTo>
                  <a:lnTo>
                    <a:pt x="966779" y="280310"/>
                  </a:lnTo>
                  <a:lnTo>
                    <a:pt x="964878" y="270480"/>
                  </a:lnTo>
                  <a:lnTo>
                    <a:pt x="963293" y="260968"/>
                  </a:lnTo>
                  <a:lnTo>
                    <a:pt x="962342" y="251455"/>
                  </a:lnTo>
                  <a:lnTo>
                    <a:pt x="962025" y="242576"/>
                  </a:lnTo>
                  <a:lnTo>
                    <a:pt x="962342" y="234966"/>
                  </a:lnTo>
                  <a:lnTo>
                    <a:pt x="962976" y="227990"/>
                  </a:lnTo>
                  <a:lnTo>
                    <a:pt x="963610" y="224819"/>
                  </a:lnTo>
                  <a:lnTo>
                    <a:pt x="964878" y="222599"/>
                  </a:lnTo>
                  <a:lnTo>
                    <a:pt x="965829" y="220380"/>
                  </a:lnTo>
                  <a:lnTo>
                    <a:pt x="967096" y="218794"/>
                  </a:lnTo>
                  <a:lnTo>
                    <a:pt x="968998" y="217526"/>
                  </a:lnTo>
                  <a:lnTo>
                    <a:pt x="970266" y="217209"/>
                  </a:lnTo>
                  <a:lnTo>
                    <a:pt x="970266" y="207379"/>
                  </a:lnTo>
                  <a:lnTo>
                    <a:pt x="970266" y="194695"/>
                  </a:lnTo>
                  <a:lnTo>
                    <a:pt x="971217" y="182329"/>
                  </a:lnTo>
                  <a:lnTo>
                    <a:pt x="972485" y="170279"/>
                  </a:lnTo>
                  <a:lnTo>
                    <a:pt x="974387" y="158864"/>
                  </a:lnTo>
                  <a:lnTo>
                    <a:pt x="976606" y="148082"/>
                  </a:lnTo>
                  <a:lnTo>
                    <a:pt x="979141" y="137301"/>
                  </a:lnTo>
                  <a:lnTo>
                    <a:pt x="982628" y="126837"/>
                  </a:lnTo>
                  <a:lnTo>
                    <a:pt x="985798" y="117007"/>
                  </a:lnTo>
                  <a:lnTo>
                    <a:pt x="989918" y="107494"/>
                  </a:lnTo>
                  <a:lnTo>
                    <a:pt x="994356" y="98616"/>
                  </a:lnTo>
                  <a:lnTo>
                    <a:pt x="999110" y="89737"/>
                  </a:lnTo>
                  <a:lnTo>
                    <a:pt x="1003865" y="81810"/>
                  </a:lnTo>
                  <a:lnTo>
                    <a:pt x="1009253" y="73565"/>
                  </a:lnTo>
                  <a:lnTo>
                    <a:pt x="1014959" y="66272"/>
                  </a:lnTo>
                  <a:lnTo>
                    <a:pt x="1021298" y="58979"/>
                  </a:lnTo>
                  <a:lnTo>
                    <a:pt x="1027321" y="52320"/>
                  </a:lnTo>
                  <a:lnTo>
                    <a:pt x="1033660" y="45978"/>
                  </a:lnTo>
                  <a:lnTo>
                    <a:pt x="1040633" y="39954"/>
                  </a:lnTo>
                  <a:lnTo>
                    <a:pt x="1047607" y="34563"/>
                  </a:lnTo>
                  <a:lnTo>
                    <a:pt x="1054580" y="29489"/>
                  </a:lnTo>
                  <a:lnTo>
                    <a:pt x="1061870" y="24733"/>
                  </a:lnTo>
                  <a:lnTo>
                    <a:pt x="1069795" y="20294"/>
                  </a:lnTo>
                  <a:lnTo>
                    <a:pt x="1077402" y="16489"/>
                  </a:lnTo>
                  <a:lnTo>
                    <a:pt x="1085326" y="12683"/>
                  </a:lnTo>
                  <a:lnTo>
                    <a:pt x="1092934" y="9830"/>
                  </a:lnTo>
                  <a:lnTo>
                    <a:pt x="1101175" y="7293"/>
                  </a:lnTo>
                  <a:lnTo>
                    <a:pt x="1109099" y="5073"/>
                  </a:lnTo>
                  <a:lnTo>
                    <a:pt x="1117657" y="3171"/>
                  </a:lnTo>
                  <a:lnTo>
                    <a:pt x="1125581" y="1902"/>
                  </a:lnTo>
                  <a:lnTo>
                    <a:pt x="1134140" y="634"/>
                  </a:lnTo>
                  <a:lnTo>
                    <a:pt x="1142381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kumimoji="0" lang="zh-CN" altLang="en-US" dirty="0">
                <a:solidFill>
                  <a:srgbClr val="FFFFFF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31" name="组合 71">
            <a:extLst/>
          </p:cNvPr>
          <p:cNvGrpSpPr/>
          <p:nvPr/>
        </p:nvGrpSpPr>
        <p:grpSpPr>
          <a:xfrm>
            <a:off x="6956220" y="3917617"/>
            <a:ext cx="576000" cy="576000"/>
            <a:chOff x="4535568" y="3787270"/>
            <a:chExt cx="720000" cy="720000"/>
          </a:xfrm>
          <a:solidFill>
            <a:srgbClr val="EF53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MH_Title_1">
              <a:extLst/>
            </p:cNvPr>
            <p:cNvSpPr/>
            <p:nvPr/>
          </p:nvSpPr>
          <p:spPr>
            <a:xfrm>
              <a:off x="4535568" y="3787270"/>
              <a:ext cx="720000" cy="720000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zh-CN" sz="2700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3" name="KSO_Shape">
              <a:extLst/>
            </p:cNvPr>
            <p:cNvSpPr>
              <a:spLocks/>
            </p:cNvSpPr>
            <p:nvPr/>
          </p:nvSpPr>
          <p:spPr bwMode="auto">
            <a:xfrm>
              <a:off x="4633509" y="3913270"/>
              <a:ext cx="504000" cy="468000"/>
            </a:xfrm>
            <a:custGeom>
              <a:avLst/>
              <a:gdLst>
                <a:gd name="T0" fmla="*/ 1555232 w 2741613"/>
                <a:gd name="T1" fmla="*/ 1766302 h 2557463"/>
                <a:gd name="T2" fmla="*/ 1500877 w 2741613"/>
                <a:gd name="T3" fmla="*/ 1732308 h 2557463"/>
                <a:gd name="T4" fmla="*/ 410527 w 2741613"/>
                <a:gd name="T5" fmla="*/ 1777780 h 2557463"/>
                <a:gd name="T6" fmla="*/ 294306 w 2741613"/>
                <a:gd name="T7" fmla="*/ 1747980 h 2557463"/>
                <a:gd name="T8" fmla="*/ 1473436 w 2741613"/>
                <a:gd name="T9" fmla="*/ 1657260 h 2557463"/>
                <a:gd name="T10" fmla="*/ 1387009 w 2741613"/>
                <a:gd name="T11" fmla="*/ 1662603 h 2557463"/>
                <a:gd name="T12" fmla="*/ 511578 w 2741613"/>
                <a:gd name="T13" fmla="*/ 1682417 h 2557463"/>
                <a:gd name="T14" fmla="*/ 414761 w 2741613"/>
                <a:gd name="T15" fmla="*/ 1659264 h 2557463"/>
                <a:gd name="T16" fmla="*/ 1116006 w 2741613"/>
                <a:gd name="T17" fmla="*/ 1639146 h 2557463"/>
                <a:gd name="T18" fmla="*/ 1025639 w 2741613"/>
                <a:gd name="T19" fmla="*/ 1606463 h 2557463"/>
                <a:gd name="T20" fmla="*/ 902419 w 2741613"/>
                <a:gd name="T21" fmla="*/ 1619000 h 2557463"/>
                <a:gd name="T22" fmla="*/ 844427 w 2741613"/>
                <a:gd name="T23" fmla="*/ 1606240 h 2557463"/>
                <a:gd name="T24" fmla="*/ 445447 w 2741613"/>
                <a:gd name="T25" fmla="*/ 1163753 h 2557463"/>
                <a:gd name="T26" fmla="*/ 787487 w 2741613"/>
                <a:gd name="T27" fmla="*/ 791326 h 2557463"/>
                <a:gd name="T28" fmla="*/ 436007 w 2741613"/>
                <a:gd name="T29" fmla="*/ 849224 h 2557463"/>
                <a:gd name="T30" fmla="*/ 288609 w 2741613"/>
                <a:gd name="T31" fmla="*/ 1698536 h 2557463"/>
                <a:gd name="T32" fmla="*/ 48617 w 2741613"/>
                <a:gd name="T33" fmla="*/ 1149773 h 2557463"/>
                <a:gd name="T34" fmla="*/ 9281 w 2741613"/>
                <a:gd name="T35" fmla="*/ 859603 h 2557463"/>
                <a:gd name="T36" fmla="*/ 145851 w 2741613"/>
                <a:gd name="T37" fmla="*/ 699059 h 2557463"/>
                <a:gd name="T38" fmla="*/ 1592699 w 2741613"/>
                <a:gd name="T39" fmla="*/ 734392 h 2557463"/>
                <a:gd name="T40" fmla="*/ 1871083 w 2741613"/>
                <a:gd name="T41" fmla="*/ 787391 h 2557463"/>
                <a:gd name="T42" fmla="*/ 1890905 w 2741613"/>
                <a:gd name="T43" fmla="*/ 1065196 h 2557463"/>
                <a:gd name="T44" fmla="*/ 1812940 w 2741613"/>
                <a:gd name="T45" fmla="*/ 1357575 h 2557463"/>
                <a:gd name="T46" fmla="*/ 1457031 w 2741613"/>
                <a:gd name="T47" fmla="*/ 968693 h 2557463"/>
                <a:gd name="T48" fmla="*/ 1541163 w 2741613"/>
                <a:gd name="T49" fmla="*/ 700164 h 2557463"/>
                <a:gd name="T50" fmla="*/ 1241834 w 2741613"/>
                <a:gd name="T51" fmla="*/ 723340 h 2557463"/>
                <a:gd name="T52" fmla="*/ 1102527 w 2741613"/>
                <a:gd name="T53" fmla="*/ 893083 h 2557463"/>
                <a:gd name="T54" fmla="*/ 798746 w 2741613"/>
                <a:gd name="T55" fmla="*/ 901471 h 2557463"/>
                <a:gd name="T56" fmla="*/ 624337 w 2741613"/>
                <a:gd name="T57" fmla="*/ 850924 h 2557463"/>
                <a:gd name="T58" fmla="*/ 750839 w 2741613"/>
                <a:gd name="T59" fmla="*/ 677208 h 2557463"/>
                <a:gd name="T60" fmla="*/ 1062788 w 2741613"/>
                <a:gd name="T61" fmla="*/ 640566 h 2557463"/>
                <a:gd name="T62" fmla="*/ 137222 w 2741613"/>
                <a:gd name="T63" fmla="*/ 399417 h 2557463"/>
                <a:gd name="T64" fmla="*/ 292755 w 2741613"/>
                <a:gd name="T65" fmla="*/ 345682 h 2557463"/>
                <a:gd name="T66" fmla="*/ 334009 w 2741613"/>
                <a:gd name="T67" fmla="*/ 437452 h 2557463"/>
                <a:gd name="T68" fmla="*/ 372176 w 2741613"/>
                <a:gd name="T69" fmla="*/ 447403 h 2557463"/>
                <a:gd name="T70" fmla="*/ 362248 w 2741613"/>
                <a:gd name="T71" fmla="*/ 593130 h 2557463"/>
                <a:gd name="T72" fmla="*/ 240028 w 2741613"/>
                <a:gd name="T73" fmla="*/ 702591 h 2557463"/>
                <a:gd name="T74" fmla="*/ 122440 w 2741613"/>
                <a:gd name="T75" fmla="*/ 567478 h 2557463"/>
                <a:gd name="T76" fmla="*/ 107439 w 2741613"/>
                <a:gd name="T77" fmla="*/ 480131 h 2557463"/>
                <a:gd name="T78" fmla="*/ 170093 w 2741613"/>
                <a:gd name="T79" fmla="*/ 347893 h 2557463"/>
                <a:gd name="T80" fmla="*/ 1776846 w 2741613"/>
                <a:gd name="T81" fmla="*/ 366247 h 2557463"/>
                <a:gd name="T82" fmla="*/ 1798449 w 2741613"/>
                <a:gd name="T83" fmla="*/ 502465 h 2557463"/>
                <a:gd name="T84" fmla="*/ 1760093 w 2741613"/>
                <a:gd name="T85" fmla="*/ 621435 h 2557463"/>
                <a:gd name="T86" fmla="*/ 1630031 w 2741613"/>
                <a:gd name="T87" fmla="*/ 697505 h 2557463"/>
                <a:gd name="T88" fmla="*/ 1535902 w 2741613"/>
                <a:gd name="T89" fmla="*/ 561508 h 2557463"/>
                <a:gd name="T90" fmla="*/ 1552215 w 2741613"/>
                <a:gd name="T91" fmla="*/ 453594 h 2557463"/>
                <a:gd name="T92" fmla="*/ 1541854 w 2741613"/>
                <a:gd name="T93" fmla="*/ 422193 h 2557463"/>
                <a:gd name="T94" fmla="*/ 1010412 w 2741613"/>
                <a:gd name="T95" fmla="*/ 326683 h 2557463"/>
                <a:gd name="T96" fmla="*/ 1058285 w 2741613"/>
                <a:gd name="T97" fmla="*/ 408958 h 2557463"/>
                <a:gd name="T98" fmla="*/ 1092921 w 2741613"/>
                <a:gd name="T99" fmla="*/ 435649 h 2557463"/>
                <a:gd name="T100" fmla="*/ 1092260 w 2741613"/>
                <a:gd name="T101" fmla="*/ 528071 h 2557463"/>
                <a:gd name="T102" fmla="*/ 1006661 w 2741613"/>
                <a:gd name="T103" fmla="*/ 635492 h 2557463"/>
                <a:gd name="T104" fmla="*/ 893265 w 2741613"/>
                <a:gd name="T105" fmla="*/ 569098 h 2557463"/>
                <a:gd name="T106" fmla="*/ 861497 w 2741613"/>
                <a:gd name="T107" fmla="*/ 458589 h 2557463"/>
                <a:gd name="T108" fmla="*/ 868115 w 2741613"/>
                <a:gd name="T109" fmla="*/ 376093 h 2557463"/>
                <a:gd name="T110" fmla="*/ 514509 w 2741613"/>
                <a:gd name="T111" fmla="*/ 219583 h 2557463"/>
                <a:gd name="T112" fmla="*/ 515613 w 2741613"/>
                <a:gd name="T113" fmla="*/ 155869 h 2557463"/>
                <a:gd name="T114" fmla="*/ 520248 w 2741613"/>
                <a:gd name="T115" fmla="*/ 152562 h 2557463"/>
                <a:gd name="T116" fmla="*/ 791747 w 2741613"/>
                <a:gd name="T117" fmla="*/ 99650 h 2557463"/>
                <a:gd name="T118" fmla="*/ 848917 w 2741613"/>
                <a:gd name="T119" fmla="*/ 59085 h 2557463"/>
                <a:gd name="T120" fmla="*/ 813158 w 2741613"/>
                <a:gd name="T121" fmla="*/ 292558 h 2557463"/>
                <a:gd name="T122" fmla="*/ 481620 w 2741613"/>
                <a:gd name="T123" fmla="*/ 286605 h 2557463"/>
                <a:gd name="T124" fmla="*/ 458664 w 2741613"/>
                <a:gd name="T125" fmla="*/ 50267 h 25574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41613" h="2557463">
                  <a:moveTo>
                    <a:pt x="2199444" y="2463800"/>
                  </a:moveTo>
                  <a:lnTo>
                    <a:pt x="2327275" y="2463800"/>
                  </a:lnTo>
                  <a:lnTo>
                    <a:pt x="2325367" y="2467928"/>
                  </a:lnTo>
                  <a:lnTo>
                    <a:pt x="2325685" y="2470150"/>
                  </a:lnTo>
                  <a:lnTo>
                    <a:pt x="2326003" y="2473325"/>
                  </a:lnTo>
                  <a:lnTo>
                    <a:pt x="2326321" y="2477770"/>
                  </a:lnTo>
                  <a:lnTo>
                    <a:pt x="2326321" y="2483803"/>
                  </a:lnTo>
                  <a:lnTo>
                    <a:pt x="2325685" y="2492058"/>
                  </a:lnTo>
                  <a:lnTo>
                    <a:pt x="2323777" y="2502218"/>
                  </a:lnTo>
                  <a:lnTo>
                    <a:pt x="2321233" y="2514283"/>
                  </a:lnTo>
                  <a:lnTo>
                    <a:pt x="2319326" y="2515235"/>
                  </a:lnTo>
                  <a:lnTo>
                    <a:pt x="2316464" y="2515870"/>
                  </a:lnTo>
                  <a:lnTo>
                    <a:pt x="2308514" y="2516505"/>
                  </a:lnTo>
                  <a:lnTo>
                    <a:pt x="2293568" y="2517140"/>
                  </a:lnTo>
                  <a:lnTo>
                    <a:pt x="2292614" y="2517140"/>
                  </a:lnTo>
                  <a:lnTo>
                    <a:pt x="2292296" y="2516823"/>
                  </a:lnTo>
                  <a:lnTo>
                    <a:pt x="2291024" y="2515235"/>
                  </a:lnTo>
                  <a:lnTo>
                    <a:pt x="2290388" y="2513965"/>
                  </a:lnTo>
                  <a:lnTo>
                    <a:pt x="2289435" y="2512060"/>
                  </a:lnTo>
                  <a:lnTo>
                    <a:pt x="2288799" y="2511425"/>
                  </a:lnTo>
                  <a:lnTo>
                    <a:pt x="2288163" y="2511108"/>
                  </a:lnTo>
                  <a:lnTo>
                    <a:pt x="2286891" y="2510790"/>
                  </a:lnTo>
                  <a:lnTo>
                    <a:pt x="2285937" y="2511108"/>
                  </a:lnTo>
                  <a:lnTo>
                    <a:pt x="2284029" y="2511425"/>
                  </a:lnTo>
                  <a:lnTo>
                    <a:pt x="2282121" y="2512695"/>
                  </a:lnTo>
                  <a:lnTo>
                    <a:pt x="2276397" y="2516188"/>
                  </a:lnTo>
                  <a:lnTo>
                    <a:pt x="2264313" y="2525078"/>
                  </a:lnTo>
                  <a:lnTo>
                    <a:pt x="2251594" y="2533333"/>
                  </a:lnTo>
                  <a:lnTo>
                    <a:pt x="2245234" y="2537143"/>
                  </a:lnTo>
                  <a:lnTo>
                    <a:pt x="2238238" y="2540636"/>
                  </a:lnTo>
                  <a:lnTo>
                    <a:pt x="2231243" y="2543811"/>
                  </a:lnTo>
                  <a:lnTo>
                    <a:pt x="2223929" y="2547303"/>
                  </a:lnTo>
                  <a:lnTo>
                    <a:pt x="2216615" y="2549843"/>
                  </a:lnTo>
                  <a:lnTo>
                    <a:pt x="2208665" y="2552066"/>
                  </a:lnTo>
                  <a:lnTo>
                    <a:pt x="2200716" y="2554606"/>
                  </a:lnTo>
                  <a:lnTo>
                    <a:pt x="2192130" y="2555876"/>
                  </a:lnTo>
                  <a:lnTo>
                    <a:pt x="2183226" y="2557146"/>
                  </a:lnTo>
                  <a:lnTo>
                    <a:pt x="2174004" y="2557463"/>
                  </a:lnTo>
                  <a:lnTo>
                    <a:pt x="2164147" y="2557463"/>
                  </a:lnTo>
                  <a:lnTo>
                    <a:pt x="2153971" y="2557146"/>
                  </a:lnTo>
                  <a:lnTo>
                    <a:pt x="2145703" y="2556193"/>
                  </a:lnTo>
                  <a:lnTo>
                    <a:pt x="2139026" y="2554923"/>
                  </a:lnTo>
                  <a:lnTo>
                    <a:pt x="2133302" y="2553336"/>
                  </a:lnTo>
                  <a:lnTo>
                    <a:pt x="2128850" y="2551113"/>
                  </a:lnTo>
                  <a:lnTo>
                    <a:pt x="2125352" y="2548891"/>
                  </a:lnTo>
                  <a:lnTo>
                    <a:pt x="2123762" y="2547303"/>
                  </a:lnTo>
                  <a:lnTo>
                    <a:pt x="2122808" y="2545716"/>
                  </a:lnTo>
                  <a:lnTo>
                    <a:pt x="2121854" y="2544446"/>
                  </a:lnTo>
                  <a:lnTo>
                    <a:pt x="2121536" y="2542858"/>
                  </a:lnTo>
                  <a:lnTo>
                    <a:pt x="2120900" y="2539366"/>
                  </a:lnTo>
                  <a:lnTo>
                    <a:pt x="2121218" y="2535873"/>
                  </a:lnTo>
                  <a:lnTo>
                    <a:pt x="2122490" y="2532380"/>
                  </a:lnTo>
                  <a:lnTo>
                    <a:pt x="2124398" y="2528570"/>
                  </a:lnTo>
                  <a:lnTo>
                    <a:pt x="2126624" y="2524443"/>
                  </a:lnTo>
                  <a:lnTo>
                    <a:pt x="2129486" y="2520633"/>
                  </a:lnTo>
                  <a:lnTo>
                    <a:pt x="2132984" y="2516505"/>
                  </a:lnTo>
                  <a:lnTo>
                    <a:pt x="2137118" y="2512060"/>
                  </a:lnTo>
                  <a:lnTo>
                    <a:pt x="2141252" y="2507933"/>
                  </a:lnTo>
                  <a:lnTo>
                    <a:pt x="2150155" y="2499678"/>
                  </a:lnTo>
                  <a:lnTo>
                    <a:pt x="2160013" y="2491740"/>
                  </a:lnTo>
                  <a:lnTo>
                    <a:pt x="2169871" y="2484120"/>
                  </a:lnTo>
                  <a:lnTo>
                    <a:pt x="2178774" y="2477770"/>
                  </a:lnTo>
                  <a:lnTo>
                    <a:pt x="2193402" y="2467610"/>
                  </a:lnTo>
                  <a:lnTo>
                    <a:pt x="2199444" y="2463800"/>
                  </a:lnTo>
                  <a:close/>
                  <a:moveTo>
                    <a:pt x="417513" y="2463800"/>
                  </a:moveTo>
                  <a:lnTo>
                    <a:pt x="545027" y="2463800"/>
                  </a:lnTo>
                  <a:lnTo>
                    <a:pt x="551069" y="2467610"/>
                  </a:lnTo>
                  <a:lnTo>
                    <a:pt x="565696" y="2477770"/>
                  </a:lnTo>
                  <a:lnTo>
                    <a:pt x="574918" y="2484120"/>
                  </a:lnTo>
                  <a:lnTo>
                    <a:pt x="584775" y="2491740"/>
                  </a:lnTo>
                  <a:lnTo>
                    <a:pt x="594315" y="2499678"/>
                  </a:lnTo>
                  <a:lnTo>
                    <a:pt x="603537" y="2507933"/>
                  </a:lnTo>
                  <a:lnTo>
                    <a:pt x="607671" y="2512060"/>
                  </a:lnTo>
                  <a:lnTo>
                    <a:pt x="611805" y="2516505"/>
                  </a:lnTo>
                  <a:lnTo>
                    <a:pt x="614984" y="2520633"/>
                  </a:lnTo>
                  <a:lnTo>
                    <a:pt x="618164" y="2524443"/>
                  </a:lnTo>
                  <a:lnTo>
                    <a:pt x="620390" y="2528570"/>
                  </a:lnTo>
                  <a:lnTo>
                    <a:pt x="622298" y="2532380"/>
                  </a:lnTo>
                  <a:lnTo>
                    <a:pt x="623570" y="2535873"/>
                  </a:lnTo>
                  <a:lnTo>
                    <a:pt x="623888" y="2539366"/>
                  </a:lnTo>
                  <a:lnTo>
                    <a:pt x="622934" y="2542858"/>
                  </a:lnTo>
                  <a:lnTo>
                    <a:pt x="622616" y="2544446"/>
                  </a:lnTo>
                  <a:lnTo>
                    <a:pt x="621980" y="2545716"/>
                  </a:lnTo>
                  <a:lnTo>
                    <a:pt x="620708" y="2547303"/>
                  </a:lnTo>
                  <a:lnTo>
                    <a:pt x="619436" y="2548891"/>
                  </a:lnTo>
                  <a:lnTo>
                    <a:pt x="615938" y="2551113"/>
                  </a:lnTo>
                  <a:lnTo>
                    <a:pt x="611487" y="2553336"/>
                  </a:lnTo>
                  <a:lnTo>
                    <a:pt x="605763" y="2554923"/>
                  </a:lnTo>
                  <a:lnTo>
                    <a:pt x="599085" y="2556193"/>
                  </a:lnTo>
                  <a:lnTo>
                    <a:pt x="590817" y="2557146"/>
                  </a:lnTo>
                  <a:lnTo>
                    <a:pt x="580642" y="2557463"/>
                  </a:lnTo>
                  <a:lnTo>
                    <a:pt x="570784" y="2557463"/>
                  </a:lnTo>
                  <a:lnTo>
                    <a:pt x="561244" y="2557146"/>
                  </a:lnTo>
                  <a:lnTo>
                    <a:pt x="552659" y="2555876"/>
                  </a:lnTo>
                  <a:lnTo>
                    <a:pt x="544073" y="2554606"/>
                  </a:lnTo>
                  <a:lnTo>
                    <a:pt x="536123" y="2552066"/>
                  </a:lnTo>
                  <a:lnTo>
                    <a:pt x="528173" y="2549843"/>
                  </a:lnTo>
                  <a:lnTo>
                    <a:pt x="520542" y="2547303"/>
                  </a:lnTo>
                  <a:lnTo>
                    <a:pt x="513546" y="2543811"/>
                  </a:lnTo>
                  <a:lnTo>
                    <a:pt x="506232" y="2540636"/>
                  </a:lnTo>
                  <a:lnTo>
                    <a:pt x="499554" y="2537143"/>
                  </a:lnTo>
                  <a:lnTo>
                    <a:pt x="493195" y="2533333"/>
                  </a:lnTo>
                  <a:lnTo>
                    <a:pt x="480475" y="2525078"/>
                  </a:lnTo>
                  <a:lnTo>
                    <a:pt x="468391" y="2516188"/>
                  </a:lnTo>
                  <a:lnTo>
                    <a:pt x="462668" y="2512695"/>
                  </a:lnTo>
                  <a:lnTo>
                    <a:pt x="460760" y="2511425"/>
                  </a:lnTo>
                  <a:lnTo>
                    <a:pt x="458852" y="2511108"/>
                  </a:lnTo>
                  <a:lnTo>
                    <a:pt x="457580" y="2510790"/>
                  </a:lnTo>
                  <a:lnTo>
                    <a:pt x="456626" y="2511108"/>
                  </a:lnTo>
                  <a:lnTo>
                    <a:pt x="455990" y="2511425"/>
                  </a:lnTo>
                  <a:lnTo>
                    <a:pt x="455036" y="2512060"/>
                  </a:lnTo>
                  <a:lnTo>
                    <a:pt x="454400" y="2513965"/>
                  </a:lnTo>
                  <a:lnTo>
                    <a:pt x="453446" y="2515235"/>
                  </a:lnTo>
                  <a:lnTo>
                    <a:pt x="452492" y="2516823"/>
                  </a:lnTo>
                  <a:lnTo>
                    <a:pt x="452174" y="2517140"/>
                  </a:lnTo>
                  <a:lnTo>
                    <a:pt x="450902" y="2517140"/>
                  </a:lnTo>
                  <a:lnTo>
                    <a:pt x="436274" y="2516505"/>
                  </a:lnTo>
                  <a:lnTo>
                    <a:pt x="428325" y="2515870"/>
                  </a:lnTo>
                  <a:lnTo>
                    <a:pt x="425463" y="2515235"/>
                  </a:lnTo>
                  <a:lnTo>
                    <a:pt x="423555" y="2514283"/>
                  </a:lnTo>
                  <a:lnTo>
                    <a:pt x="420693" y="2502218"/>
                  </a:lnTo>
                  <a:lnTo>
                    <a:pt x="419421" y="2492058"/>
                  </a:lnTo>
                  <a:lnTo>
                    <a:pt x="418149" y="2483803"/>
                  </a:lnTo>
                  <a:lnTo>
                    <a:pt x="418149" y="2477770"/>
                  </a:lnTo>
                  <a:lnTo>
                    <a:pt x="418467" y="2473325"/>
                  </a:lnTo>
                  <a:lnTo>
                    <a:pt x="418785" y="2470150"/>
                  </a:lnTo>
                  <a:lnTo>
                    <a:pt x="419421" y="2467928"/>
                  </a:lnTo>
                  <a:lnTo>
                    <a:pt x="417513" y="2463800"/>
                  </a:lnTo>
                  <a:close/>
                  <a:moveTo>
                    <a:pt x="2051490" y="2346325"/>
                  </a:moveTo>
                  <a:lnTo>
                    <a:pt x="2152651" y="2346325"/>
                  </a:lnTo>
                  <a:lnTo>
                    <a:pt x="2151061" y="2349527"/>
                  </a:lnTo>
                  <a:lnTo>
                    <a:pt x="2151697" y="2351449"/>
                  </a:lnTo>
                  <a:lnTo>
                    <a:pt x="2152015" y="2353690"/>
                  </a:lnTo>
                  <a:lnTo>
                    <a:pt x="2152333" y="2357533"/>
                  </a:lnTo>
                  <a:lnTo>
                    <a:pt x="2152015" y="2362336"/>
                  </a:lnTo>
                  <a:lnTo>
                    <a:pt x="2151697" y="2368741"/>
                  </a:lnTo>
                  <a:lnTo>
                    <a:pt x="2150106" y="2376747"/>
                  </a:lnTo>
                  <a:lnTo>
                    <a:pt x="2148198" y="2386674"/>
                  </a:lnTo>
                  <a:lnTo>
                    <a:pt x="2146289" y="2387314"/>
                  </a:lnTo>
                  <a:lnTo>
                    <a:pt x="2144062" y="2387634"/>
                  </a:lnTo>
                  <a:lnTo>
                    <a:pt x="2137700" y="2388595"/>
                  </a:lnTo>
                  <a:lnTo>
                    <a:pt x="2125929" y="2388915"/>
                  </a:lnTo>
                  <a:lnTo>
                    <a:pt x="2125611" y="2388915"/>
                  </a:lnTo>
                  <a:lnTo>
                    <a:pt x="2124975" y="2388595"/>
                  </a:lnTo>
                  <a:lnTo>
                    <a:pt x="2124021" y="2387314"/>
                  </a:lnTo>
                  <a:lnTo>
                    <a:pt x="2123702" y="2386354"/>
                  </a:lnTo>
                  <a:lnTo>
                    <a:pt x="2123066" y="2384752"/>
                  </a:lnTo>
                  <a:lnTo>
                    <a:pt x="2122112" y="2384432"/>
                  </a:lnTo>
                  <a:lnTo>
                    <a:pt x="2121794" y="2383792"/>
                  </a:lnTo>
                  <a:lnTo>
                    <a:pt x="2120521" y="2383792"/>
                  </a:lnTo>
                  <a:lnTo>
                    <a:pt x="2119885" y="2383792"/>
                  </a:lnTo>
                  <a:lnTo>
                    <a:pt x="2117022" y="2385073"/>
                  </a:lnTo>
                  <a:lnTo>
                    <a:pt x="2112250" y="2387955"/>
                  </a:lnTo>
                  <a:lnTo>
                    <a:pt x="2103025" y="2395000"/>
                  </a:lnTo>
                  <a:lnTo>
                    <a:pt x="2092845" y="2401724"/>
                  </a:lnTo>
                  <a:lnTo>
                    <a:pt x="2087437" y="2404927"/>
                  </a:lnTo>
                  <a:lnTo>
                    <a:pt x="2082347" y="2407489"/>
                  </a:lnTo>
                  <a:lnTo>
                    <a:pt x="2076621" y="2410371"/>
                  </a:lnTo>
                  <a:lnTo>
                    <a:pt x="2070895" y="2412612"/>
                  </a:lnTo>
                  <a:lnTo>
                    <a:pt x="2064850" y="2415174"/>
                  </a:lnTo>
                  <a:lnTo>
                    <a:pt x="2058806" y="2416775"/>
                  </a:lnTo>
                  <a:lnTo>
                    <a:pt x="2052444" y="2418376"/>
                  </a:lnTo>
                  <a:lnTo>
                    <a:pt x="2045763" y="2419657"/>
                  </a:lnTo>
                  <a:lnTo>
                    <a:pt x="2038447" y="2420618"/>
                  </a:lnTo>
                  <a:lnTo>
                    <a:pt x="2031448" y="2420938"/>
                  </a:lnTo>
                  <a:lnTo>
                    <a:pt x="2023495" y="2420938"/>
                  </a:lnTo>
                  <a:lnTo>
                    <a:pt x="2015542" y="2420618"/>
                  </a:lnTo>
                  <a:lnTo>
                    <a:pt x="2008862" y="2419977"/>
                  </a:lnTo>
                  <a:lnTo>
                    <a:pt x="2003454" y="2418697"/>
                  </a:lnTo>
                  <a:lnTo>
                    <a:pt x="1999000" y="2417736"/>
                  </a:lnTo>
                  <a:lnTo>
                    <a:pt x="1995501" y="2415814"/>
                  </a:lnTo>
                  <a:lnTo>
                    <a:pt x="1992638" y="2413893"/>
                  </a:lnTo>
                  <a:lnTo>
                    <a:pt x="1990729" y="2411652"/>
                  </a:lnTo>
                  <a:lnTo>
                    <a:pt x="1989456" y="2409410"/>
                  </a:lnTo>
                  <a:lnTo>
                    <a:pt x="1989138" y="2406528"/>
                  </a:lnTo>
                  <a:lnTo>
                    <a:pt x="1989456" y="2403966"/>
                  </a:lnTo>
                  <a:lnTo>
                    <a:pt x="1990411" y="2401084"/>
                  </a:lnTo>
                  <a:lnTo>
                    <a:pt x="1991683" y="2397882"/>
                  </a:lnTo>
                  <a:lnTo>
                    <a:pt x="1993592" y="2394679"/>
                  </a:lnTo>
                  <a:lnTo>
                    <a:pt x="1996137" y="2391477"/>
                  </a:lnTo>
                  <a:lnTo>
                    <a:pt x="1999000" y="2387955"/>
                  </a:lnTo>
                  <a:lnTo>
                    <a:pt x="2005362" y="2381230"/>
                  </a:lnTo>
                  <a:lnTo>
                    <a:pt x="2012679" y="2374825"/>
                  </a:lnTo>
                  <a:lnTo>
                    <a:pt x="2019996" y="2368421"/>
                  </a:lnTo>
                  <a:lnTo>
                    <a:pt x="2027949" y="2362336"/>
                  </a:lnTo>
                  <a:lnTo>
                    <a:pt x="2035265" y="2356893"/>
                  </a:lnTo>
                  <a:lnTo>
                    <a:pt x="2046718" y="2349527"/>
                  </a:lnTo>
                  <a:lnTo>
                    <a:pt x="2051490" y="2346325"/>
                  </a:lnTo>
                  <a:close/>
                  <a:moveTo>
                    <a:pt x="592138" y="2346325"/>
                  </a:moveTo>
                  <a:lnTo>
                    <a:pt x="693618" y="2346325"/>
                  </a:lnTo>
                  <a:lnTo>
                    <a:pt x="698072" y="2349527"/>
                  </a:lnTo>
                  <a:lnTo>
                    <a:pt x="709842" y="2356893"/>
                  </a:lnTo>
                  <a:lnTo>
                    <a:pt x="716841" y="2362336"/>
                  </a:lnTo>
                  <a:lnTo>
                    <a:pt x="724794" y="2368421"/>
                  </a:lnTo>
                  <a:lnTo>
                    <a:pt x="732428" y="2374825"/>
                  </a:lnTo>
                  <a:lnTo>
                    <a:pt x="739427" y="2381230"/>
                  </a:lnTo>
                  <a:lnTo>
                    <a:pt x="746108" y="2387955"/>
                  </a:lnTo>
                  <a:lnTo>
                    <a:pt x="748971" y="2391477"/>
                  </a:lnTo>
                  <a:lnTo>
                    <a:pt x="751197" y="2394679"/>
                  </a:lnTo>
                  <a:lnTo>
                    <a:pt x="753106" y="2397882"/>
                  </a:lnTo>
                  <a:lnTo>
                    <a:pt x="754697" y="2401084"/>
                  </a:lnTo>
                  <a:lnTo>
                    <a:pt x="755333" y="2403966"/>
                  </a:lnTo>
                  <a:lnTo>
                    <a:pt x="755651" y="2406528"/>
                  </a:lnTo>
                  <a:lnTo>
                    <a:pt x="755333" y="2409410"/>
                  </a:lnTo>
                  <a:lnTo>
                    <a:pt x="754379" y="2411652"/>
                  </a:lnTo>
                  <a:lnTo>
                    <a:pt x="752470" y="2413893"/>
                  </a:lnTo>
                  <a:lnTo>
                    <a:pt x="749607" y="2415814"/>
                  </a:lnTo>
                  <a:lnTo>
                    <a:pt x="746108" y="2417736"/>
                  </a:lnTo>
                  <a:lnTo>
                    <a:pt x="741336" y="2418697"/>
                  </a:lnTo>
                  <a:lnTo>
                    <a:pt x="736246" y="2419977"/>
                  </a:lnTo>
                  <a:lnTo>
                    <a:pt x="729565" y="2420618"/>
                  </a:lnTo>
                  <a:lnTo>
                    <a:pt x="721612" y="2420938"/>
                  </a:lnTo>
                  <a:lnTo>
                    <a:pt x="713659" y="2420938"/>
                  </a:lnTo>
                  <a:lnTo>
                    <a:pt x="706343" y="2420618"/>
                  </a:lnTo>
                  <a:lnTo>
                    <a:pt x="699344" y="2419657"/>
                  </a:lnTo>
                  <a:lnTo>
                    <a:pt x="692346" y="2418376"/>
                  </a:lnTo>
                  <a:lnTo>
                    <a:pt x="685983" y="2416775"/>
                  </a:lnTo>
                  <a:lnTo>
                    <a:pt x="679939" y="2415174"/>
                  </a:lnTo>
                  <a:lnTo>
                    <a:pt x="673895" y="2412612"/>
                  </a:lnTo>
                  <a:lnTo>
                    <a:pt x="668487" y="2410371"/>
                  </a:lnTo>
                  <a:lnTo>
                    <a:pt x="662760" y="2407489"/>
                  </a:lnTo>
                  <a:lnTo>
                    <a:pt x="657352" y="2404927"/>
                  </a:lnTo>
                  <a:lnTo>
                    <a:pt x="652263" y="2401724"/>
                  </a:lnTo>
                  <a:lnTo>
                    <a:pt x="642083" y="2395000"/>
                  </a:lnTo>
                  <a:lnTo>
                    <a:pt x="632539" y="2387955"/>
                  </a:lnTo>
                  <a:lnTo>
                    <a:pt x="628086" y="2385073"/>
                  </a:lnTo>
                  <a:lnTo>
                    <a:pt x="624904" y="2383792"/>
                  </a:lnTo>
                  <a:lnTo>
                    <a:pt x="624268" y="2383792"/>
                  </a:lnTo>
                  <a:lnTo>
                    <a:pt x="623314" y="2383792"/>
                  </a:lnTo>
                  <a:lnTo>
                    <a:pt x="622678" y="2384432"/>
                  </a:lnTo>
                  <a:lnTo>
                    <a:pt x="622041" y="2384752"/>
                  </a:lnTo>
                  <a:lnTo>
                    <a:pt x="621405" y="2386354"/>
                  </a:lnTo>
                  <a:lnTo>
                    <a:pt x="620769" y="2387314"/>
                  </a:lnTo>
                  <a:lnTo>
                    <a:pt x="620133" y="2388595"/>
                  </a:lnTo>
                  <a:lnTo>
                    <a:pt x="619496" y="2388915"/>
                  </a:lnTo>
                  <a:lnTo>
                    <a:pt x="619178" y="2388915"/>
                  </a:lnTo>
                  <a:lnTo>
                    <a:pt x="607408" y="2388595"/>
                  </a:lnTo>
                  <a:lnTo>
                    <a:pt x="601045" y="2387634"/>
                  </a:lnTo>
                  <a:lnTo>
                    <a:pt x="598819" y="2387314"/>
                  </a:lnTo>
                  <a:lnTo>
                    <a:pt x="596910" y="2386674"/>
                  </a:lnTo>
                  <a:lnTo>
                    <a:pt x="595001" y="2376747"/>
                  </a:lnTo>
                  <a:lnTo>
                    <a:pt x="593411" y="2368741"/>
                  </a:lnTo>
                  <a:lnTo>
                    <a:pt x="593092" y="2362336"/>
                  </a:lnTo>
                  <a:lnTo>
                    <a:pt x="592774" y="2357533"/>
                  </a:lnTo>
                  <a:lnTo>
                    <a:pt x="593092" y="2353690"/>
                  </a:lnTo>
                  <a:lnTo>
                    <a:pt x="593411" y="2351449"/>
                  </a:lnTo>
                  <a:lnTo>
                    <a:pt x="593729" y="2349527"/>
                  </a:lnTo>
                  <a:lnTo>
                    <a:pt x="592138" y="2346325"/>
                  </a:lnTo>
                  <a:close/>
                  <a:moveTo>
                    <a:pt x="1474788" y="2290762"/>
                  </a:moveTo>
                  <a:lnTo>
                    <a:pt x="1567135" y="2290762"/>
                  </a:lnTo>
                  <a:lnTo>
                    <a:pt x="1571609" y="2293338"/>
                  </a:lnTo>
                  <a:lnTo>
                    <a:pt x="1582473" y="2300422"/>
                  </a:lnTo>
                  <a:lnTo>
                    <a:pt x="1588864" y="2305252"/>
                  </a:lnTo>
                  <a:lnTo>
                    <a:pt x="1595894" y="2310404"/>
                  </a:lnTo>
                  <a:lnTo>
                    <a:pt x="1602924" y="2316522"/>
                  </a:lnTo>
                  <a:lnTo>
                    <a:pt x="1609634" y="2322640"/>
                  </a:lnTo>
                  <a:lnTo>
                    <a:pt x="1615386" y="2328758"/>
                  </a:lnTo>
                  <a:lnTo>
                    <a:pt x="1617942" y="2331978"/>
                  </a:lnTo>
                  <a:lnTo>
                    <a:pt x="1620179" y="2334875"/>
                  </a:lnTo>
                  <a:lnTo>
                    <a:pt x="1621776" y="2337451"/>
                  </a:lnTo>
                  <a:lnTo>
                    <a:pt x="1623374" y="2340671"/>
                  </a:lnTo>
                  <a:lnTo>
                    <a:pt x="1624013" y="2343247"/>
                  </a:lnTo>
                  <a:lnTo>
                    <a:pt x="1624013" y="2345501"/>
                  </a:lnTo>
                  <a:lnTo>
                    <a:pt x="1623694" y="2348399"/>
                  </a:lnTo>
                  <a:lnTo>
                    <a:pt x="1622735" y="2350009"/>
                  </a:lnTo>
                  <a:lnTo>
                    <a:pt x="1620818" y="2352585"/>
                  </a:lnTo>
                  <a:lnTo>
                    <a:pt x="1618581" y="2353873"/>
                  </a:lnTo>
                  <a:lnTo>
                    <a:pt x="1615386" y="2355483"/>
                  </a:lnTo>
                  <a:lnTo>
                    <a:pt x="1611232" y="2357093"/>
                  </a:lnTo>
                  <a:lnTo>
                    <a:pt x="1606119" y="2357737"/>
                  </a:lnTo>
                  <a:lnTo>
                    <a:pt x="1600048" y="2358703"/>
                  </a:lnTo>
                  <a:lnTo>
                    <a:pt x="1593018" y="2359025"/>
                  </a:lnTo>
                  <a:lnTo>
                    <a:pt x="1585668" y="2359025"/>
                  </a:lnTo>
                  <a:lnTo>
                    <a:pt x="1578958" y="2358703"/>
                  </a:lnTo>
                  <a:lnTo>
                    <a:pt x="1572567" y="2357415"/>
                  </a:lnTo>
                  <a:lnTo>
                    <a:pt x="1566496" y="2356127"/>
                  </a:lnTo>
                  <a:lnTo>
                    <a:pt x="1560744" y="2355161"/>
                  </a:lnTo>
                  <a:lnTo>
                    <a:pt x="1554993" y="2353229"/>
                  </a:lnTo>
                  <a:lnTo>
                    <a:pt x="1549560" y="2351297"/>
                  </a:lnTo>
                  <a:lnTo>
                    <a:pt x="1544128" y="2349043"/>
                  </a:lnTo>
                  <a:lnTo>
                    <a:pt x="1539335" y="2346467"/>
                  </a:lnTo>
                  <a:lnTo>
                    <a:pt x="1529749" y="2340993"/>
                  </a:lnTo>
                  <a:lnTo>
                    <a:pt x="1520802" y="2334875"/>
                  </a:lnTo>
                  <a:lnTo>
                    <a:pt x="1511535" y="2328758"/>
                  </a:lnTo>
                  <a:lnTo>
                    <a:pt x="1507701" y="2326182"/>
                  </a:lnTo>
                  <a:lnTo>
                    <a:pt x="1505144" y="2324894"/>
                  </a:lnTo>
                  <a:lnTo>
                    <a:pt x="1503866" y="2324572"/>
                  </a:lnTo>
                  <a:lnTo>
                    <a:pt x="1503227" y="2324894"/>
                  </a:lnTo>
                  <a:lnTo>
                    <a:pt x="1502269" y="2325860"/>
                  </a:lnTo>
                  <a:lnTo>
                    <a:pt x="1501629" y="2326826"/>
                  </a:lnTo>
                  <a:lnTo>
                    <a:pt x="1500990" y="2328114"/>
                  </a:lnTo>
                  <a:lnTo>
                    <a:pt x="1500351" y="2329080"/>
                  </a:lnTo>
                  <a:lnTo>
                    <a:pt x="1499712" y="2329080"/>
                  </a:lnTo>
                  <a:lnTo>
                    <a:pt x="1499073" y="2329080"/>
                  </a:lnTo>
                  <a:lnTo>
                    <a:pt x="1488528" y="2328758"/>
                  </a:lnTo>
                  <a:lnTo>
                    <a:pt x="1482777" y="2328436"/>
                  </a:lnTo>
                  <a:lnTo>
                    <a:pt x="1480540" y="2328114"/>
                  </a:lnTo>
                  <a:lnTo>
                    <a:pt x="1478942" y="2327148"/>
                  </a:lnTo>
                  <a:lnTo>
                    <a:pt x="1477025" y="2318132"/>
                  </a:lnTo>
                  <a:lnTo>
                    <a:pt x="1476066" y="2310726"/>
                  </a:lnTo>
                  <a:lnTo>
                    <a:pt x="1475747" y="2305252"/>
                  </a:lnTo>
                  <a:lnTo>
                    <a:pt x="1475108" y="2300422"/>
                  </a:lnTo>
                  <a:lnTo>
                    <a:pt x="1475747" y="2297202"/>
                  </a:lnTo>
                  <a:lnTo>
                    <a:pt x="1476066" y="2294948"/>
                  </a:lnTo>
                  <a:lnTo>
                    <a:pt x="1476386" y="2293338"/>
                  </a:lnTo>
                  <a:lnTo>
                    <a:pt x="1474788" y="2290762"/>
                  </a:lnTo>
                  <a:close/>
                  <a:moveTo>
                    <a:pt x="1243723" y="2290762"/>
                  </a:moveTo>
                  <a:lnTo>
                    <a:pt x="1335088" y="2290762"/>
                  </a:lnTo>
                  <a:lnTo>
                    <a:pt x="1333507" y="2293338"/>
                  </a:lnTo>
                  <a:lnTo>
                    <a:pt x="1334140" y="2294948"/>
                  </a:lnTo>
                  <a:lnTo>
                    <a:pt x="1334140" y="2297202"/>
                  </a:lnTo>
                  <a:lnTo>
                    <a:pt x="1334456" y="2300422"/>
                  </a:lnTo>
                  <a:lnTo>
                    <a:pt x="1334456" y="2305252"/>
                  </a:lnTo>
                  <a:lnTo>
                    <a:pt x="1333824" y="2310726"/>
                  </a:lnTo>
                  <a:lnTo>
                    <a:pt x="1332559" y="2318132"/>
                  </a:lnTo>
                  <a:lnTo>
                    <a:pt x="1330978" y="2327148"/>
                  </a:lnTo>
                  <a:lnTo>
                    <a:pt x="1329398" y="2328114"/>
                  </a:lnTo>
                  <a:lnTo>
                    <a:pt x="1327185" y="2328436"/>
                  </a:lnTo>
                  <a:lnTo>
                    <a:pt x="1321494" y="2328758"/>
                  </a:lnTo>
                  <a:lnTo>
                    <a:pt x="1311061" y="2329080"/>
                  </a:lnTo>
                  <a:lnTo>
                    <a:pt x="1310113" y="2329080"/>
                  </a:lnTo>
                  <a:lnTo>
                    <a:pt x="1309797" y="2329080"/>
                  </a:lnTo>
                  <a:lnTo>
                    <a:pt x="1309165" y="2328114"/>
                  </a:lnTo>
                  <a:lnTo>
                    <a:pt x="1308848" y="2326826"/>
                  </a:lnTo>
                  <a:lnTo>
                    <a:pt x="1307900" y="2325860"/>
                  </a:lnTo>
                  <a:lnTo>
                    <a:pt x="1306952" y="2324894"/>
                  </a:lnTo>
                  <a:lnTo>
                    <a:pt x="1306003" y="2324572"/>
                  </a:lnTo>
                  <a:lnTo>
                    <a:pt x="1305371" y="2324894"/>
                  </a:lnTo>
                  <a:lnTo>
                    <a:pt x="1302842" y="2326182"/>
                  </a:lnTo>
                  <a:lnTo>
                    <a:pt x="1298732" y="2328758"/>
                  </a:lnTo>
                  <a:lnTo>
                    <a:pt x="1289880" y="2334875"/>
                  </a:lnTo>
                  <a:lnTo>
                    <a:pt x="1281028" y="2340993"/>
                  </a:lnTo>
                  <a:lnTo>
                    <a:pt x="1271228" y="2346467"/>
                  </a:lnTo>
                  <a:lnTo>
                    <a:pt x="1266485" y="2349043"/>
                  </a:lnTo>
                  <a:lnTo>
                    <a:pt x="1261111" y="2351297"/>
                  </a:lnTo>
                  <a:lnTo>
                    <a:pt x="1256053" y="2353229"/>
                  </a:lnTo>
                  <a:lnTo>
                    <a:pt x="1250362" y="2355161"/>
                  </a:lnTo>
                  <a:lnTo>
                    <a:pt x="1244356" y="2356127"/>
                  </a:lnTo>
                  <a:lnTo>
                    <a:pt x="1238349" y="2357415"/>
                  </a:lnTo>
                  <a:lnTo>
                    <a:pt x="1232026" y="2358703"/>
                  </a:lnTo>
                  <a:lnTo>
                    <a:pt x="1225387" y="2359025"/>
                  </a:lnTo>
                  <a:lnTo>
                    <a:pt x="1218116" y="2359025"/>
                  </a:lnTo>
                  <a:lnTo>
                    <a:pt x="1211161" y="2358703"/>
                  </a:lnTo>
                  <a:lnTo>
                    <a:pt x="1205154" y="2357737"/>
                  </a:lnTo>
                  <a:lnTo>
                    <a:pt x="1200096" y="2357093"/>
                  </a:lnTo>
                  <a:lnTo>
                    <a:pt x="1195986" y="2355483"/>
                  </a:lnTo>
                  <a:lnTo>
                    <a:pt x="1193141" y="2353873"/>
                  </a:lnTo>
                  <a:lnTo>
                    <a:pt x="1190295" y="2352585"/>
                  </a:lnTo>
                  <a:lnTo>
                    <a:pt x="1189031" y="2350009"/>
                  </a:lnTo>
                  <a:lnTo>
                    <a:pt x="1187766" y="2348399"/>
                  </a:lnTo>
                  <a:lnTo>
                    <a:pt x="1187450" y="2345501"/>
                  </a:lnTo>
                  <a:lnTo>
                    <a:pt x="1187766" y="2343247"/>
                  </a:lnTo>
                  <a:lnTo>
                    <a:pt x="1188715" y="2340671"/>
                  </a:lnTo>
                  <a:lnTo>
                    <a:pt x="1189663" y="2337451"/>
                  </a:lnTo>
                  <a:lnTo>
                    <a:pt x="1191560" y="2334875"/>
                  </a:lnTo>
                  <a:lnTo>
                    <a:pt x="1193457" y="2331978"/>
                  </a:lnTo>
                  <a:lnTo>
                    <a:pt x="1195986" y="2328758"/>
                  </a:lnTo>
                  <a:lnTo>
                    <a:pt x="1201676" y="2322640"/>
                  </a:lnTo>
                  <a:lnTo>
                    <a:pt x="1208315" y="2316522"/>
                  </a:lnTo>
                  <a:lnTo>
                    <a:pt x="1215271" y="2310404"/>
                  </a:lnTo>
                  <a:lnTo>
                    <a:pt x="1222226" y="2305252"/>
                  </a:lnTo>
                  <a:lnTo>
                    <a:pt x="1228865" y="2300422"/>
                  </a:lnTo>
                  <a:lnTo>
                    <a:pt x="1239613" y="2293338"/>
                  </a:lnTo>
                  <a:lnTo>
                    <a:pt x="1243723" y="2290762"/>
                  </a:lnTo>
                  <a:close/>
                  <a:moveTo>
                    <a:pt x="1481543" y="1798637"/>
                  </a:moveTo>
                  <a:lnTo>
                    <a:pt x="1701801" y="1798637"/>
                  </a:lnTo>
                  <a:lnTo>
                    <a:pt x="1567093" y="2273300"/>
                  </a:lnTo>
                  <a:lnTo>
                    <a:pt x="1465263" y="2273300"/>
                  </a:lnTo>
                  <a:lnTo>
                    <a:pt x="1481543" y="1798637"/>
                  </a:lnTo>
                  <a:close/>
                  <a:moveTo>
                    <a:pt x="1119188" y="1798637"/>
                  </a:moveTo>
                  <a:lnTo>
                    <a:pt x="1336331" y="1798637"/>
                  </a:lnTo>
                  <a:lnTo>
                    <a:pt x="1346201" y="2272028"/>
                  </a:lnTo>
                  <a:lnTo>
                    <a:pt x="1240177" y="2273300"/>
                  </a:lnTo>
                  <a:lnTo>
                    <a:pt x="1119188" y="1798637"/>
                  </a:lnTo>
                  <a:close/>
                  <a:moveTo>
                    <a:pt x="2677270" y="1559805"/>
                  </a:moveTo>
                  <a:lnTo>
                    <a:pt x="2530833" y="1600780"/>
                  </a:lnTo>
                  <a:lnTo>
                    <a:pt x="2674417" y="1589663"/>
                  </a:lnTo>
                  <a:lnTo>
                    <a:pt x="2677270" y="1559805"/>
                  </a:lnTo>
                  <a:close/>
                  <a:moveTo>
                    <a:pt x="64561" y="1559805"/>
                  </a:moveTo>
                  <a:lnTo>
                    <a:pt x="67742" y="1589663"/>
                  </a:lnTo>
                  <a:lnTo>
                    <a:pt x="211812" y="1600780"/>
                  </a:lnTo>
                  <a:lnTo>
                    <a:pt x="64561" y="1559805"/>
                  </a:lnTo>
                  <a:close/>
                  <a:moveTo>
                    <a:pt x="1743293" y="1510232"/>
                  </a:moveTo>
                  <a:lnTo>
                    <a:pt x="1815377" y="1673934"/>
                  </a:lnTo>
                  <a:lnTo>
                    <a:pt x="2196121" y="1673934"/>
                  </a:lnTo>
                  <a:lnTo>
                    <a:pt x="2051635" y="1522922"/>
                  </a:lnTo>
                  <a:lnTo>
                    <a:pt x="1743293" y="1510232"/>
                  </a:lnTo>
                  <a:close/>
                  <a:moveTo>
                    <a:pt x="1093583" y="1510232"/>
                  </a:moveTo>
                  <a:lnTo>
                    <a:pt x="785241" y="1522922"/>
                  </a:lnTo>
                  <a:lnTo>
                    <a:pt x="641072" y="1673934"/>
                  </a:lnTo>
                  <a:lnTo>
                    <a:pt x="1021499" y="1673934"/>
                  </a:lnTo>
                  <a:lnTo>
                    <a:pt x="1093583" y="1510232"/>
                  </a:lnTo>
                  <a:close/>
                  <a:moveTo>
                    <a:pt x="840494" y="1363662"/>
                  </a:moveTo>
                  <a:lnTo>
                    <a:pt x="1955417" y="1363662"/>
                  </a:lnTo>
                  <a:lnTo>
                    <a:pt x="2368551" y="1768475"/>
                  </a:lnTo>
                  <a:lnTo>
                    <a:pt x="398463" y="1768475"/>
                  </a:lnTo>
                  <a:lnTo>
                    <a:pt x="840494" y="1363662"/>
                  </a:lnTo>
                  <a:close/>
                  <a:moveTo>
                    <a:pt x="1125700" y="1131888"/>
                  </a:moveTo>
                  <a:lnTo>
                    <a:pt x="1123793" y="1132523"/>
                  </a:lnTo>
                  <a:lnTo>
                    <a:pt x="1121569" y="1134110"/>
                  </a:lnTo>
                  <a:lnTo>
                    <a:pt x="1118710" y="1136650"/>
                  </a:lnTo>
                  <a:lnTo>
                    <a:pt x="1111084" y="1144270"/>
                  </a:lnTo>
                  <a:lnTo>
                    <a:pt x="1101553" y="1155065"/>
                  </a:lnTo>
                  <a:lnTo>
                    <a:pt x="1077405" y="1184275"/>
                  </a:lnTo>
                  <a:lnTo>
                    <a:pt x="1046268" y="1220153"/>
                  </a:lnTo>
                  <a:lnTo>
                    <a:pt x="1059613" y="1236028"/>
                  </a:lnTo>
                  <a:lnTo>
                    <a:pt x="1064696" y="1242378"/>
                  </a:lnTo>
                  <a:lnTo>
                    <a:pt x="1070098" y="1248093"/>
                  </a:lnTo>
                  <a:lnTo>
                    <a:pt x="1074546" y="1252538"/>
                  </a:lnTo>
                  <a:lnTo>
                    <a:pt x="1078994" y="1256665"/>
                  </a:lnTo>
                  <a:lnTo>
                    <a:pt x="1083124" y="1260158"/>
                  </a:lnTo>
                  <a:lnTo>
                    <a:pt x="1087890" y="1263333"/>
                  </a:lnTo>
                  <a:lnTo>
                    <a:pt x="1092656" y="1266508"/>
                  </a:lnTo>
                  <a:lnTo>
                    <a:pt x="1098375" y="1269365"/>
                  </a:lnTo>
                  <a:lnTo>
                    <a:pt x="1111084" y="1276350"/>
                  </a:lnTo>
                  <a:lnTo>
                    <a:pt x="1127606" y="1284605"/>
                  </a:lnTo>
                  <a:lnTo>
                    <a:pt x="1149529" y="1295400"/>
                  </a:lnTo>
                  <a:lnTo>
                    <a:pt x="1139362" y="1143953"/>
                  </a:lnTo>
                  <a:lnTo>
                    <a:pt x="1136185" y="1141413"/>
                  </a:lnTo>
                  <a:lnTo>
                    <a:pt x="1133325" y="1138238"/>
                  </a:lnTo>
                  <a:lnTo>
                    <a:pt x="1126971" y="1132205"/>
                  </a:lnTo>
                  <a:lnTo>
                    <a:pt x="1126017" y="1131888"/>
                  </a:lnTo>
                  <a:lnTo>
                    <a:pt x="1125700" y="1131888"/>
                  </a:lnTo>
                  <a:close/>
                  <a:moveTo>
                    <a:pt x="505679" y="1004887"/>
                  </a:moveTo>
                  <a:lnTo>
                    <a:pt x="511721" y="1004887"/>
                  </a:lnTo>
                  <a:lnTo>
                    <a:pt x="517446" y="1005205"/>
                  </a:lnTo>
                  <a:lnTo>
                    <a:pt x="522535" y="1006158"/>
                  </a:lnTo>
                  <a:lnTo>
                    <a:pt x="528259" y="1007746"/>
                  </a:lnTo>
                  <a:lnTo>
                    <a:pt x="533348" y="1009969"/>
                  </a:lnTo>
                  <a:lnTo>
                    <a:pt x="538436" y="1012828"/>
                  </a:lnTo>
                  <a:lnTo>
                    <a:pt x="543207" y="1015687"/>
                  </a:lnTo>
                  <a:lnTo>
                    <a:pt x="548296" y="1019498"/>
                  </a:lnTo>
                  <a:lnTo>
                    <a:pt x="552748" y="1023310"/>
                  </a:lnTo>
                  <a:lnTo>
                    <a:pt x="557201" y="1028075"/>
                  </a:lnTo>
                  <a:lnTo>
                    <a:pt x="561335" y="1033157"/>
                  </a:lnTo>
                  <a:lnTo>
                    <a:pt x="566106" y="1038239"/>
                  </a:lnTo>
                  <a:lnTo>
                    <a:pt x="570240" y="1044274"/>
                  </a:lnTo>
                  <a:lnTo>
                    <a:pt x="573738" y="1050309"/>
                  </a:lnTo>
                  <a:lnTo>
                    <a:pt x="577555" y="1056980"/>
                  </a:lnTo>
                  <a:lnTo>
                    <a:pt x="581371" y="1063968"/>
                  </a:lnTo>
                  <a:lnTo>
                    <a:pt x="585188" y="1071274"/>
                  </a:lnTo>
                  <a:lnTo>
                    <a:pt x="588686" y="1078897"/>
                  </a:lnTo>
                  <a:lnTo>
                    <a:pt x="591867" y="1086838"/>
                  </a:lnTo>
                  <a:lnTo>
                    <a:pt x="598227" y="1103673"/>
                  </a:lnTo>
                  <a:lnTo>
                    <a:pt x="603952" y="1121461"/>
                  </a:lnTo>
                  <a:lnTo>
                    <a:pt x="609677" y="1140202"/>
                  </a:lnTo>
                  <a:lnTo>
                    <a:pt x="614447" y="1159260"/>
                  </a:lnTo>
                  <a:lnTo>
                    <a:pt x="619218" y="1179589"/>
                  </a:lnTo>
                  <a:lnTo>
                    <a:pt x="623670" y="1200553"/>
                  </a:lnTo>
                  <a:lnTo>
                    <a:pt x="627487" y="1221518"/>
                  </a:lnTo>
                  <a:lnTo>
                    <a:pt x="630667" y="1242799"/>
                  </a:lnTo>
                  <a:lnTo>
                    <a:pt x="634165" y="1264399"/>
                  </a:lnTo>
                  <a:lnTo>
                    <a:pt x="636710" y="1285681"/>
                  </a:lnTo>
                  <a:lnTo>
                    <a:pt x="639254" y="1306963"/>
                  </a:lnTo>
                  <a:lnTo>
                    <a:pt x="641798" y="1327927"/>
                  </a:lnTo>
                  <a:lnTo>
                    <a:pt x="643389" y="1348574"/>
                  </a:lnTo>
                  <a:lnTo>
                    <a:pt x="644979" y="1368903"/>
                  </a:lnTo>
                  <a:lnTo>
                    <a:pt x="647841" y="1407337"/>
                  </a:lnTo>
                  <a:lnTo>
                    <a:pt x="649431" y="1441960"/>
                  </a:lnTo>
                  <a:lnTo>
                    <a:pt x="650703" y="1471501"/>
                  </a:lnTo>
                  <a:lnTo>
                    <a:pt x="651021" y="1495641"/>
                  </a:lnTo>
                  <a:lnTo>
                    <a:pt x="645933" y="1500088"/>
                  </a:lnTo>
                  <a:lnTo>
                    <a:pt x="640526" y="1461971"/>
                  </a:lnTo>
                  <a:lnTo>
                    <a:pt x="635120" y="1423219"/>
                  </a:lnTo>
                  <a:lnTo>
                    <a:pt x="629713" y="1515335"/>
                  </a:lnTo>
                  <a:lnTo>
                    <a:pt x="623988" y="1520417"/>
                  </a:lnTo>
                  <a:lnTo>
                    <a:pt x="225488" y="1414008"/>
                  </a:lnTo>
                  <a:lnTo>
                    <a:pt x="154884" y="1399079"/>
                  </a:lnTo>
                  <a:lnTo>
                    <a:pt x="603316" y="1539476"/>
                  </a:lnTo>
                  <a:lnTo>
                    <a:pt x="319945" y="1798670"/>
                  </a:lnTo>
                  <a:lnTo>
                    <a:pt x="585824" y="1798670"/>
                  </a:lnTo>
                  <a:lnTo>
                    <a:pt x="752475" y="1798670"/>
                  </a:lnTo>
                  <a:lnTo>
                    <a:pt x="687596" y="2326906"/>
                  </a:lnTo>
                  <a:lnTo>
                    <a:pt x="595365" y="2326906"/>
                  </a:lnTo>
                  <a:lnTo>
                    <a:pt x="586778" y="1847904"/>
                  </a:lnTo>
                  <a:lnTo>
                    <a:pt x="581371" y="1857433"/>
                  </a:lnTo>
                  <a:lnTo>
                    <a:pt x="578509" y="1862516"/>
                  </a:lnTo>
                  <a:lnTo>
                    <a:pt x="575329" y="1866963"/>
                  </a:lnTo>
                  <a:lnTo>
                    <a:pt x="531758" y="2443162"/>
                  </a:lnTo>
                  <a:lnTo>
                    <a:pt x="415356" y="2443162"/>
                  </a:lnTo>
                  <a:lnTo>
                    <a:pt x="356837" y="1985125"/>
                  </a:lnTo>
                  <a:lnTo>
                    <a:pt x="349840" y="1985760"/>
                  </a:lnTo>
                  <a:lnTo>
                    <a:pt x="346024" y="1986078"/>
                  </a:lnTo>
                  <a:lnTo>
                    <a:pt x="342207" y="1986078"/>
                  </a:lnTo>
                  <a:lnTo>
                    <a:pt x="337437" y="1985760"/>
                  </a:lnTo>
                  <a:lnTo>
                    <a:pt x="332348" y="1985443"/>
                  </a:lnTo>
                  <a:lnTo>
                    <a:pt x="145661" y="1959078"/>
                  </a:lnTo>
                  <a:lnTo>
                    <a:pt x="141208" y="1957490"/>
                  </a:lnTo>
                  <a:lnTo>
                    <a:pt x="137074" y="1955267"/>
                  </a:lnTo>
                  <a:lnTo>
                    <a:pt x="133257" y="1952726"/>
                  </a:lnTo>
                  <a:lnTo>
                    <a:pt x="129441" y="1949867"/>
                  </a:lnTo>
                  <a:lnTo>
                    <a:pt x="125624" y="1946055"/>
                  </a:lnTo>
                  <a:lnTo>
                    <a:pt x="122126" y="1941926"/>
                  </a:lnTo>
                  <a:lnTo>
                    <a:pt x="119264" y="1937479"/>
                  </a:lnTo>
                  <a:lnTo>
                    <a:pt x="116401" y="1932397"/>
                  </a:lnTo>
                  <a:lnTo>
                    <a:pt x="113539" y="1927632"/>
                  </a:lnTo>
                  <a:lnTo>
                    <a:pt x="110995" y="1921914"/>
                  </a:lnTo>
                  <a:lnTo>
                    <a:pt x="108768" y="1916197"/>
                  </a:lnTo>
                  <a:lnTo>
                    <a:pt x="106542" y="1910162"/>
                  </a:lnTo>
                  <a:lnTo>
                    <a:pt x="102408" y="1897774"/>
                  </a:lnTo>
                  <a:lnTo>
                    <a:pt x="98909" y="1885068"/>
                  </a:lnTo>
                  <a:lnTo>
                    <a:pt x="96365" y="1872363"/>
                  </a:lnTo>
                  <a:lnTo>
                    <a:pt x="93503" y="1859339"/>
                  </a:lnTo>
                  <a:lnTo>
                    <a:pt x="90004" y="1836152"/>
                  </a:lnTo>
                  <a:lnTo>
                    <a:pt x="86824" y="1817728"/>
                  </a:lnTo>
                  <a:lnTo>
                    <a:pt x="85234" y="1811058"/>
                  </a:lnTo>
                  <a:lnTo>
                    <a:pt x="84280" y="1806293"/>
                  </a:lnTo>
                  <a:lnTo>
                    <a:pt x="83962" y="1800894"/>
                  </a:lnTo>
                  <a:lnTo>
                    <a:pt x="76965" y="1730695"/>
                  </a:lnTo>
                  <a:lnTo>
                    <a:pt x="69968" y="1653826"/>
                  </a:lnTo>
                  <a:lnTo>
                    <a:pt x="62017" y="1556628"/>
                  </a:lnTo>
                  <a:lnTo>
                    <a:pt x="52158" y="1552499"/>
                  </a:lnTo>
                  <a:lnTo>
                    <a:pt x="43571" y="1548687"/>
                  </a:lnTo>
                  <a:lnTo>
                    <a:pt x="35938" y="1545511"/>
                  </a:lnTo>
                  <a:lnTo>
                    <a:pt x="29895" y="1542017"/>
                  </a:lnTo>
                  <a:lnTo>
                    <a:pt x="25443" y="1538523"/>
                  </a:lnTo>
                  <a:lnTo>
                    <a:pt x="23535" y="1536617"/>
                  </a:lnTo>
                  <a:lnTo>
                    <a:pt x="21944" y="1535346"/>
                  </a:lnTo>
                  <a:lnTo>
                    <a:pt x="20990" y="1533758"/>
                  </a:lnTo>
                  <a:lnTo>
                    <a:pt x="20354" y="1532170"/>
                  </a:lnTo>
                  <a:lnTo>
                    <a:pt x="19718" y="1530582"/>
                  </a:lnTo>
                  <a:lnTo>
                    <a:pt x="20354" y="1529311"/>
                  </a:lnTo>
                  <a:lnTo>
                    <a:pt x="17492" y="1522641"/>
                  </a:lnTo>
                  <a:lnTo>
                    <a:pt x="15266" y="1515017"/>
                  </a:lnTo>
                  <a:lnTo>
                    <a:pt x="12721" y="1504853"/>
                  </a:lnTo>
                  <a:lnTo>
                    <a:pt x="10495" y="1493100"/>
                  </a:lnTo>
                  <a:lnTo>
                    <a:pt x="8269" y="1479759"/>
                  </a:lnTo>
                  <a:lnTo>
                    <a:pt x="6043" y="1465148"/>
                  </a:lnTo>
                  <a:lnTo>
                    <a:pt x="4134" y="1449583"/>
                  </a:lnTo>
                  <a:lnTo>
                    <a:pt x="2544" y="1432431"/>
                  </a:lnTo>
                  <a:lnTo>
                    <a:pt x="954" y="1414325"/>
                  </a:lnTo>
                  <a:lnTo>
                    <a:pt x="318" y="1395267"/>
                  </a:lnTo>
                  <a:lnTo>
                    <a:pt x="0" y="1375256"/>
                  </a:lnTo>
                  <a:lnTo>
                    <a:pt x="318" y="1354926"/>
                  </a:lnTo>
                  <a:lnTo>
                    <a:pt x="954" y="1333962"/>
                  </a:lnTo>
                  <a:lnTo>
                    <a:pt x="2544" y="1312363"/>
                  </a:lnTo>
                  <a:lnTo>
                    <a:pt x="4452" y="1290763"/>
                  </a:lnTo>
                  <a:lnTo>
                    <a:pt x="7315" y="1268846"/>
                  </a:lnTo>
                  <a:lnTo>
                    <a:pt x="11131" y="1246929"/>
                  </a:lnTo>
                  <a:lnTo>
                    <a:pt x="13357" y="1236447"/>
                  </a:lnTo>
                  <a:lnTo>
                    <a:pt x="15584" y="1225647"/>
                  </a:lnTo>
                  <a:lnTo>
                    <a:pt x="18446" y="1214847"/>
                  </a:lnTo>
                  <a:lnTo>
                    <a:pt x="21308" y="1204047"/>
                  </a:lnTo>
                  <a:lnTo>
                    <a:pt x="24489" y="1193248"/>
                  </a:lnTo>
                  <a:lnTo>
                    <a:pt x="27669" y="1183083"/>
                  </a:lnTo>
                  <a:lnTo>
                    <a:pt x="31486" y="1172601"/>
                  </a:lnTo>
                  <a:lnTo>
                    <a:pt x="35302" y="1162436"/>
                  </a:lnTo>
                  <a:lnTo>
                    <a:pt x="39436" y="1152272"/>
                  </a:lnTo>
                  <a:lnTo>
                    <a:pt x="43889" y="1142425"/>
                  </a:lnTo>
                  <a:lnTo>
                    <a:pt x="48978" y="1132578"/>
                  </a:lnTo>
                  <a:lnTo>
                    <a:pt x="54066" y="1123367"/>
                  </a:lnTo>
                  <a:lnTo>
                    <a:pt x="59473" y="1113838"/>
                  </a:lnTo>
                  <a:lnTo>
                    <a:pt x="64879" y="1104944"/>
                  </a:lnTo>
                  <a:lnTo>
                    <a:pt x="70922" y="1096050"/>
                  </a:lnTo>
                  <a:lnTo>
                    <a:pt x="77601" y="1087473"/>
                  </a:lnTo>
                  <a:lnTo>
                    <a:pt x="84280" y="1079215"/>
                  </a:lnTo>
                  <a:lnTo>
                    <a:pt x="91276" y="1071274"/>
                  </a:lnTo>
                  <a:lnTo>
                    <a:pt x="98591" y="1063968"/>
                  </a:lnTo>
                  <a:lnTo>
                    <a:pt x="106542" y="1056662"/>
                  </a:lnTo>
                  <a:lnTo>
                    <a:pt x="114811" y="1049674"/>
                  </a:lnTo>
                  <a:lnTo>
                    <a:pt x="123080" y="1043321"/>
                  </a:lnTo>
                  <a:lnTo>
                    <a:pt x="131985" y="1036651"/>
                  </a:lnTo>
                  <a:lnTo>
                    <a:pt x="141526" y="1031251"/>
                  </a:lnTo>
                  <a:lnTo>
                    <a:pt x="150749" y="1025851"/>
                  </a:lnTo>
                  <a:lnTo>
                    <a:pt x="160926" y="1021087"/>
                  </a:lnTo>
                  <a:lnTo>
                    <a:pt x="171740" y="1016322"/>
                  </a:lnTo>
                  <a:lnTo>
                    <a:pt x="182553" y="1012193"/>
                  </a:lnTo>
                  <a:lnTo>
                    <a:pt x="193684" y="1009016"/>
                  </a:lnTo>
                  <a:lnTo>
                    <a:pt x="205452" y="1005522"/>
                  </a:lnTo>
                  <a:lnTo>
                    <a:pt x="209904" y="1005522"/>
                  </a:lnTo>
                  <a:lnTo>
                    <a:pt x="218809" y="1005840"/>
                  </a:lnTo>
                  <a:lnTo>
                    <a:pt x="243298" y="1007428"/>
                  </a:lnTo>
                  <a:lnTo>
                    <a:pt x="280508" y="1009969"/>
                  </a:lnTo>
                  <a:lnTo>
                    <a:pt x="409313" y="1420361"/>
                  </a:lnTo>
                  <a:lnTo>
                    <a:pt x="397228" y="1297751"/>
                  </a:lnTo>
                  <a:lnTo>
                    <a:pt x="390867" y="1077309"/>
                  </a:lnTo>
                  <a:lnTo>
                    <a:pt x="382598" y="1056345"/>
                  </a:lnTo>
                  <a:lnTo>
                    <a:pt x="399136" y="1028392"/>
                  </a:lnTo>
                  <a:lnTo>
                    <a:pt x="436029" y="1028392"/>
                  </a:lnTo>
                  <a:lnTo>
                    <a:pt x="450976" y="1056345"/>
                  </a:lnTo>
                  <a:lnTo>
                    <a:pt x="443979" y="1081438"/>
                  </a:lnTo>
                  <a:lnTo>
                    <a:pt x="489141" y="1401937"/>
                  </a:lnTo>
                  <a:lnTo>
                    <a:pt x="481508" y="1015369"/>
                  </a:lnTo>
                  <a:lnTo>
                    <a:pt x="489459" y="1011875"/>
                  </a:lnTo>
                  <a:lnTo>
                    <a:pt x="495501" y="1009016"/>
                  </a:lnTo>
                  <a:lnTo>
                    <a:pt x="499000" y="1006793"/>
                  </a:lnTo>
                  <a:lnTo>
                    <a:pt x="499636" y="1005840"/>
                  </a:lnTo>
                  <a:lnTo>
                    <a:pt x="499954" y="1005522"/>
                  </a:lnTo>
                  <a:lnTo>
                    <a:pt x="505679" y="1004887"/>
                  </a:lnTo>
                  <a:close/>
                  <a:moveTo>
                    <a:pt x="2233205" y="1004887"/>
                  </a:moveTo>
                  <a:lnTo>
                    <a:pt x="2238276" y="1005205"/>
                  </a:lnTo>
                  <a:lnTo>
                    <a:pt x="2243665" y="1005522"/>
                  </a:lnTo>
                  <a:lnTo>
                    <a:pt x="2243665" y="1005840"/>
                  </a:lnTo>
                  <a:lnTo>
                    <a:pt x="2244299" y="1006793"/>
                  </a:lnTo>
                  <a:lnTo>
                    <a:pt x="2248102" y="1009016"/>
                  </a:lnTo>
                  <a:lnTo>
                    <a:pt x="2253808" y="1011875"/>
                  </a:lnTo>
                  <a:lnTo>
                    <a:pt x="2261732" y="1015369"/>
                  </a:lnTo>
                  <a:lnTo>
                    <a:pt x="2254441" y="1401937"/>
                  </a:lnTo>
                  <a:lnTo>
                    <a:pt x="2299133" y="1081438"/>
                  </a:lnTo>
                  <a:lnTo>
                    <a:pt x="2292160" y="1056345"/>
                  </a:lnTo>
                  <a:lnTo>
                    <a:pt x="2307374" y="1028392"/>
                  </a:lnTo>
                  <a:lnTo>
                    <a:pt x="2344142" y="1028392"/>
                  </a:lnTo>
                  <a:lnTo>
                    <a:pt x="2360307" y="1056345"/>
                  </a:lnTo>
                  <a:lnTo>
                    <a:pt x="2352066" y="1077309"/>
                  </a:lnTo>
                  <a:lnTo>
                    <a:pt x="2346044" y="1297751"/>
                  </a:lnTo>
                  <a:lnTo>
                    <a:pt x="2333682" y="1420361"/>
                  </a:lnTo>
                  <a:lnTo>
                    <a:pt x="2462052" y="1009969"/>
                  </a:lnTo>
                  <a:lnTo>
                    <a:pt x="2499137" y="1007428"/>
                  </a:lnTo>
                  <a:lnTo>
                    <a:pt x="2523860" y="1005840"/>
                  </a:lnTo>
                  <a:lnTo>
                    <a:pt x="2532735" y="1005522"/>
                  </a:lnTo>
                  <a:lnTo>
                    <a:pt x="2536855" y="1005522"/>
                  </a:lnTo>
                  <a:lnTo>
                    <a:pt x="2548266" y="1009016"/>
                  </a:lnTo>
                  <a:lnTo>
                    <a:pt x="2559677" y="1012193"/>
                  </a:lnTo>
                  <a:lnTo>
                    <a:pt x="2570453" y="1016322"/>
                  </a:lnTo>
                  <a:lnTo>
                    <a:pt x="2580913" y="1021087"/>
                  </a:lnTo>
                  <a:lnTo>
                    <a:pt x="2591056" y="1025851"/>
                  </a:lnTo>
                  <a:lnTo>
                    <a:pt x="2600882" y="1031251"/>
                  </a:lnTo>
                  <a:lnTo>
                    <a:pt x="2610391" y="1036651"/>
                  </a:lnTo>
                  <a:lnTo>
                    <a:pt x="2618949" y="1043321"/>
                  </a:lnTo>
                  <a:lnTo>
                    <a:pt x="2627507" y="1049674"/>
                  </a:lnTo>
                  <a:lnTo>
                    <a:pt x="2635431" y="1056662"/>
                  </a:lnTo>
                  <a:lnTo>
                    <a:pt x="2643355" y="1063968"/>
                  </a:lnTo>
                  <a:lnTo>
                    <a:pt x="2650962" y="1071274"/>
                  </a:lnTo>
                  <a:lnTo>
                    <a:pt x="2657618" y="1079215"/>
                  </a:lnTo>
                  <a:lnTo>
                    <a:pt x="2664274" y="1087473"/>
                  </a:lnTo>
                  <a:lnTo>
                    <a:pt x="2670614" y="1096050"/>
                  </a:lnTo>
                  <a:lnTo>
                    <a:pt x="2676636" y="1104944"/>
                  </a:lnTo>
                  <a:lnTo>
                    <a:pt x="2682341" y="1113838"/>
                  </a:lnTo>
                  <a:lnTo>
                    <a:pt x="2688047" y="1123367"/>
                  </a:lnTo>
                  <a:lnTo>
                    <a:pt x="2692801" y="1132578"/>
                  </a:lnTo>
                  <a:lnTo>
                    <a:pt x="2697872" y="1142425"/>
                  </a:lnTo>
                  <a:lnTo>
                    <a:pt x="2702310" y="1152272"/>
                  </a:lnTo>
                  <a:lnTo>
                    <a:pt x="2706430" y="1162436"/>
                  </a:lnTo>
                  <a:lnTo>
                    <a:pt x="2710551" y="1172601"/>
                  </a:lnTo>
                  <a:lnTo>
                    <a:pt x="2714037" y="1183083"/>
                  </a:lnTo>
                  <a:lnTo>
                    <a:pt x="2717207" y="1193248"/>
                  </a:lnTo>
                  <a:lnTo>
                    <a:pt x="2720694" y="1204047"/>
                  </a:lnTo>
                  <a:lnTo>
                    <a:pt x="2723229" y="1214847"/>
                  </a:lnTo>
                  <a:lnTo>
                    <a:pt x="2726082" y="1225647"/>
                  </a:lnTo>
                  <a:lnTo>
                    <a:pt x="2728618" y="1236447"/>
                  </a:lnTo>
                  <a:lnTo>
                    <a:pt x="2730836" y="1246929"/>
                  </a:lnTo>
                  <a:lnTo>
                    <a:pt x="2734640" y="1268846"/>
                  </a:lnTo>
                  <a:lnTo>
                    <a:pt x="2737176" y="1290763"/>
                  </a:lnTo>
                  <a:lnTo>
                    <a:pt x="2739394" y="1312363"/>
                  </a:lnTo>
                  <a:lnTo>
                    <a:pt x="2740979" y="1333962"/>
                  </a:lnTo>
                  <a:lnTo>
                    <a:pt x="2741613" y="1354926"/>
                  </a:lnTo>
                  <a:lnTo>
                    <a:pt x="2741613" y="1375256"/>
                  </a:lnTo>
                  <a:lnTo>
                    <a:pt x="2741296" y="1395267"/>
                  </a:lnTo>
                  <a:lnTo>
                    <a:pt x="2740662" y="1414325"/>
                  </a:lnTo>
                  <a:lnTo>
                    <a:pt x="2739394" y="1432431"/>
                  </a:lnTo>
                  <a:lnTo>
                    <a:pt x="2737493" y="1449583"/>
                  </a:lnTo>
                  <a:lnTo>
                    <a:pt x="2735591" y="1465148"/>
                  </a:lnTo>
                  <a:lnTo>
                    <a:pt x="2733689" y="1479759"/>
                  </a:lnTo>
                  <a:lnTo>
                    <a:pt x="2731470" y="1493100"/>
                  </a:lnTo>
                  <a:lnTo>
                    <a:pt x="2728935" y="1504853"/>
                  </a:lnTo>
                  <a:lnTo>
                    <a:pt x="2726716" y="1515017"/>
                  </a:lnTo>
                  <a:lnTo>
                    <a:pt x="2724180" y="1522641"/>
                  </a:lnTo>
                  <a:lnTo>
                    <a:pt x="2721962" y="1529311"/>
                  </a:lnTo>
                  <a:lnTo>
                    <a:pt x="2721962" y="1530582"/>
                  </a:lnTo>
                  <a:lnTo>
                    <a:pt x="2721328" y="1532170"/>
                  </a:lnTo>
                  <a:lnTo>
                    <a:pt x="2720694" y="1533758"/>
                  </a:lnTo>
                  <a:lnTo>
                    <a:pt x="2719426" y="1535346"/>
                  </a:lnTo>
                  <a:lnTo>
                    <a:pt x="2718158" y="1536617"/>
                  </a:lnTo>
                  <a:lnTo>
                    <a:pt x="2716573" y="1538523"/>
                  </a:lnTo>
                  <a:lnTo>
                    <a:pt x="2711819" y="1542017"/>
                  </a:lnTo>
                  <a:lnTo>
                    <a:pt x="2705796" y="1545511"/>
                  </a:lnTo>
                  <a:lnTo>
                    <a:pt x="2698506" y="1548687"/>
                  </a:lnTo>
                  <a:lnTo>
                    <a:pt x="2689948" y="1552499"/>
                  </a:lnTo>
                  <a:lnTo>
                    <a:pt x="2680122" y="1556628"/>
                  </a:lnTo>
                  <a:lnTo>
                    <a:pt x="2671881" y="1653826"/>
                  </a:lnTo>
                  <a:lnTo>
                    <a:pt x="2664908" y="1730695"/>
                  </a:lnTo>
                  <a:lnTo>
                    <a:pt x="2657935" y="1800894"/>
                  </a:lnTo>
                  <a:lnTo>
                    <a:pt x="2657618" y="1806293"/>
                  </a:lnTo>
                  <a:lnTo>
                    <a:pt x="2656350" y="1811058"/>
                  </a:lnTo>
                  <a:lnTo>
                    <a:pt x="2655399" y="1817728"/>
                  </a:lnTo>
                  <a:lnTo>
                    <a:pt x="2652230" y="1836152"/>
                  </a:lnTo>
                  <a:lnTo>
                    <a:pt x="2648109" y="1859339"/>
                  </a:lnTo>
                  <a:lnTo>
                    <a:pt x="2645890" y="1872363"/>
                  </a:lnTo>
                  <a:lnTo>
                    <a:pt x="2643038" y="1885068"/>
                  </a:lnTo>
                  <a:lnTo>
                    <a:pt x="2639551" y="1897774"/>
                  </a:lnTo>
                  <a:lnTo>
                    <a:pt x="2635431" y="1910162"/>
                  </a:lnTo>
                  <a:lnTo>
                    <a:pt x="2633529" y="1916197"/>
                  </a:lnTo>
                  <a:lnTo>
                    <a:pt x="2630993" y="1921914"/>
                  </a:lnTo>
                  <a:lnTo>
                    <a:pt x="2628458" y="1927632"/>
                  </a:lnTo>
                  <a:lnTo>
                    <a:pt x="2625605" y="1932397"/>
                  </a:lnTo>
                  <a:lnTo>
                    <a:pt x="2622752" y="1937479"/>
                  </a:lnTo>
                  <a:lnTo>
                    <a:pt x="2619583" y="1941926"/>
                  </a:lnTo>
                  <a:lnTo>
                    <a:pt x="2616413" y="1946055"/>
                  </a:lnTo>
                  <a:lnTo>
                    <a:pt x="2612926" y="1949867"/>
                  </a:lnTo>
                  <a:lnTo>
                    <a:pt x="2609123" y="1952726"/>
                  </a:lnTo>
                  <a:lnTo>
                    <a:pt x="2605002" y="1955267"/>
                  </a:lnTo>
                  <a:lnTo>
                    <a:pt x="2600882" y="1957490"/>
                  </a:lnTo>
                  <a:lnTo>
                    <a:pt x="2596444" y="1959078"/>
                  </a:lnTo>
                  <a:lnTo>
                    <a:pt x="2410704" y="1985443"/>
                  </a:lnTo>
                  <a:lnTo>
                    <a:pt x="2405633" y="1985760"/>
                  </a:lnTo>
                  <a:lnTo>
                    <a:pt x="2400561" y="1986078"/>
                  </a:lnTo>
                  <a:lnTo>
                    <a:pt x="2397075" y="1986078"/>
                  </a:lnTo>
                  <a:lnTo>
                    <a:pt x="2393271" y="1985760"/>
                  </a:lnTo>
                  <a:lnTo>
                    <a:pt x="2385981" y="1985125"/>
                  </a:lnTo>
                  <a:lnTo>
                    <a:pt x="2327660" y="2443162"/>
                  </a:lnTo>
                  <a:lnTo>
                    <a:pt x="2211651" y="2443162"/>
                  </a:lnTo>
                  <a:lnTo>
                    <a:pt x="2168545" y="1866963"/>
                  </a:lnTo>
                  <a:lnTo>
                    <a:pt x="2165375" y="1862516"/>
                  </a:lnTo>
                  <a:lnTo>
                    <a:pt x="2162522" y="1857433"/>
                  </a:lnTo>
                  <a:lnTo>
                    <a:pt x="2156817" y="1847904"/>
                  </a:lnTo>
                  <a:lnTo>
                    <a:pt x="2148576" y="2326906"/>
                  </a:lnTo>
                  <a:lnTo>
                    <a:pt x="2063630" y="2320235"/>
                  </a:lnTo>
                  <a:lnTo>
                    <a:pt x="1992313" y="1798670"/>
                  </a:lnTo>
                  <a:lnTo>
                    <a:pt x="2157768" y="1798670"/>
                  </a:lnTo>
                  <a:lnTo>
                    <a:pt x="2443668" y="1798670"/>
                  </a:lnTo>
                  <a:lnTo>
                    <a:pt x="2170129" y="1529946"/>
                  </a:lnTo>
                  <a:lnTo>
                    <a:pt x="2587569" y="1399079"/>
                  </a:lnTo>
                  <a:lnTo>
                    <a:pt x="2517204" y="1414008"/>
                  </a:lnTo>
                  <a:lnTo>
                    <a:pt x="2151746" y="1511841"/>
                  </a:lnTo>
                  <a:lnTo>
                    <a:pt x="2111808" y="1472771"/>
                  </a:lnTo>
                  <a:lnTo>
                    <a:pt x="2108956" y="1423219"/>
                  </a:lnTo>
                  <a:lnTo>
                    <a:pt x="2103250" y="1464513"/>
                  </a:lnTo>
                  <a:lnTo>
                    <a:pt x="2093741" y="1455301"/>
                  </a:lnTo>
                  <a:lnTo>
                    <a:pt x="2095009" y="1426078"/>
                  </a:lnTo>
                  <a:lnTo>
                    <a:pt x="2096911" y="1393361"/>
                  </a:lnTo>
                  <a:lnTo>
                    <a:pt x="2099447" y="1358103"/>
                  </a:lnTo>
                  <a:lnTo>
                    <a:pt x="2103250" y="1320621"/>
                  </a:lnTo>
                  <a:lnTo>
                    <a:pt x="2105152" y="1301563"/>
                  </a:lnTo>
                  <a:lnTo>
                    <a:pt x="2107371" y="1282504"/>
                  </a:lnTo>
                  <a:lnTo>
                    <a:pt x="2109906" y="1262811"/>
                  </a:lnTo>
                  <a:lnTo>
                    <a:pt x="2113076" y="1243752"/>
                  </a:lnTo>
                  <a:lnTo>
                    <a:pt x="2115929" y="1224059"/>
                  </a:lnTo>
                  <a:lnTo>
                    <a:pt x="2119415" y="1205318"/>
                  </a:lnTo>
                  <a:lnTo>
                    <a:pt x="2123219" y="1186577"/>
                  </a:lnTo>
                  <a:lnTo>
                    <a:pt x="2127339" y="1168154"/>
                  </a:lnTo>
                  <a:lnTo>
                    <a:pt x="2131777" y="1150366"/>
                  </a:lnTo>
                  <a:lnTo>
                    <a:pt x="2136214" y="1133214"/>
                  </a:lnTo>
                  <a:lnTo>
                    <a:pt x="2140969" y="1116379"/>
                  </a:lnTo>
                  <a:lnTo>
                    <a:pt x="2146674" y="1100497"/>
                  </a:lnTo>
                  <a:lnTo>
                    <a:pt x="2152379" y="1085568"/>
                  </a:lnTo>
                  <a:lnTo>
                    <a:pt x="2158719" y="1071274"/>
                  </a:lnTo>
                  <a:lnTo>
                    <a:pt x="2165058" y="1058568"/>
                  </a:lnTo>
                  <a:lnTo>
                    <a:pt x="2168545" y="1052533"/>
                  </a:lnTo>
                  <a:lnTo>
                    <a:pt x="2172031" y="1046815"/>
                  </a:lnTo>
                  <a:lnTo>
                    <a:pt x="2175518" y="1041416"/>
                  </a:lnTo>
                  <a:lnTo>
                    <a:pt x="2179321" y="1036333"/>
                  </a:lnTo>
                  <a:lnTo>
                    <a:pt x="2183125" y="1031569"/>
                  </a:lnTo>
                  <a:lnTo>
                    <a:pt x="2187245" y="1027122"/>
                  </a:lnTo>
                  <a:lnTo>
                    <a:pt x="2191366" y="1023310"/>
                  </a:lnTo>
                  <a:lnTo>
                    <a:pt x="2195486" y="1019498"/>
                  </a:lnTo>
                  <a:lnTo>
                    <a:pt x="2199607" y="1016004"/>
                  </a:lnTo>
                  <a:lnTo>
                    <a:pt x="2204044" y="1013146"/>
                  </a:lnTo>
                  <a:lnTo>
                    <a:pt x="2208799" y="1010922"/>
                  </a:lnTo>
                  <a:lnTo>
                    <a:pt x="2213236" y="1008699"/>
                  </a:lnTo>
                  <a:lnTo>
                    <a:pt x="2217991" y="1007111"/>
                  </a:lnTo>
                  <a:lnTo>
                    <a:pt x="2223062" y="1005840"/>
                  </a:lnTo>
                  <a:lnTo>
                    <a:pt x="2227817" y="1005205"/>
                  </a:lnTo>
                  <a:lnTo>
                    <a:pt x="2233205" y="1004887"/>
                  </a:lnTo>
                  <a:close/>
                  <a:moveTo>
                    <a:pt x="1560668" y="914401"/>
                  </a:moveTo>
                  <a:lnTo>
                    <a:pt x="1571788" y="914401"/>
                  </a:lnTo>
                  <a:lnTo>
                    <a:pt x="1582591" y="915671"/>
                  </a:lnTo>
                  <a:lnTo>
                    <a:pt x="1594029" y="917258"/>
                  </a:lnTo>
                  <a:lnTo>
                    <a:pt x="1604514" y="919480"/>
                  </a:lnTo>
                  <a:lnTo>
                    <a:pt x="1615317" y="922021"/>
                  </a:lnTo>
                  <a:lnTo>
                    <a:pt x="1625802" y="925196"/>
                  </a:lnTo>
                  <a:lnTo>
                    <a:pt x="1636287" y="928688"/>
                  </a:lnTo>
                  <a:lnTo>
                    <a:pt x="1646772" y="933133"/>
                  </a:lnTo>
                  <a:lnTo>
                    <a:pt x="1656939" y="937261"/>
                  </a:lnTo>
                  <a:lnTo>
                    <a:pt x="1666788" y="942023"/>
                  </a:lnTo>
                  <a:lnTo>
                    <a:pt x="1676638" y="946786"/>
                  </a:lnTo>
                  <a:lnTo>
                    <a:pt x="1686487" y="952183"/>
                  </a:lnTo>
                  <a:lnTo>
                    <a:pt x="1695384" y="957263"/>
                  </a:lnTo>
                  <a:lnTo>
                    <a:pt x="1704598" y="962978"/>
                  </a:lnTo>
                  <a:lnTo>
                    <a:pt x="1712859" y="968693"/>
                  </a:lnTo>
                  <a:lnTo>
                    <a:pt x="1721120" y="974726"/>
                  </a:lnTo>
                  <a:lnTo>
                    <a:pt x="1729063" y="980441"/>
                  </a:lnTo>
                  <a:lnTo>
                    <a:pt x="1736371" y="986473"/>
                  </a:lnTo>
                  <a:lnTo>
                    <a:pt x="1750033" y="997586"/>
                  </a:lnTo>
                  <a:lnTo>
                    <a:pt x="1762106" y="1008698"/>
                  </a:lnTo>
                  <a:lnTo>
                    <a:pt x="1771956" y="1018858"/>
                  </a:lnTo>
                  <a:lnTo>
                    <a:pt x="1779264" y="1027748"/>
                  </a:lnTo>
                  <a:lnTo>
                    <a:pt x="1782441" y="1031558"/>
                  </a:lnTo>
                  <a:lnTo>
                    <a:pt x="1784665" y="1034733"/>
                  </a:lnTo>
                  <a:lnTo>
                    <a:pt x="1786254" y="1037908"/>
                  </a:lnTo>
                  <a:lnTo>
                    <a:pt x="1787207" y="1040448"/>
                  </a:lnTo>
                  <a:lnTo>
                    <a:pt x="1788160" y="1045845"/>
                  </a:lnTo>
                  <a:lnTo>
                    <a:pt x="1788478" y="1053783"/>
                  </a:lnTo>
                  <a:lnTo>
                    <a:pt x="1789113" y="1076643"/>
                  </a:lnTo>
                  <a:lnTo>
                    <a:pt x="1789113" y="1107440"/>
                  </a:lnTo>
                  <a:lnTo>
                    <a:pt x="1788478" y="1144588"/>
                  </a:lnTo>
                  <a:lnTo>
                    <a:pt x="1787525" y="1187133"/>
                  </a:lnTo>
                  <a:lnTo>
                    <a:pt x="1786254" y="1233488"/>
                  </a:lnTo>
                  <a:lnTo>
                    <a:pt x="1784347" y="1282383"/>
                  </a:lnTo>
                  <a:lnTo>
                    <a:pt x="1782123" y="1331913"/>
                  </a:lnTo>
                  <a:lnTo>
                    <a:pt x="1672507" y="1331913"/>
                  </a:lnTo>
                  <a:lnTo>
                    <a:pt x="1674096" y="1293813"/>
                  </a:lnTo>
                  <a:lnTo>
                    <a:pt x="1674732" y="1258253"/>
                  </a:lnTo>
                  <a:lnTo>
                    <a:pt x="1675685" y="1225550"/>
                  </a:lnTo>
                  <a:lnTo>
                    <a:pt x="1676002" y="1197293"/>
                  </a:lnTo>
                  <a:lnTo>
                    <a:pt x="1675685" y="1174115"/>
                  </a:lnTo>
                  <a:lnTo>
                    <a:pt x="1674732" y="1156970"/>
                  </a:lnTo>
                  <a:lnTo>
                    <a:pt x="1674096" y="1150938"/>
                  </a:lnTo>
                  <a:lnTo>
                    <a:pt x="1673143" y="1147445"/>
                  </a:lnTo>
                  <a:lnTo>
                    <a:pt x="1672825" y="1145858"/>
                  </a:lnTo>
                  <a:lnTo>
                    <a:pt x="1672507" y="1144905"/>
                  </a:lnTo>
                  <a:lnTo>
                    <a:pt x="1672190" y="1144905"/>
                  </a:lnTo>
                  <a:lnTo>
                    <a:pt x="1671237" y="1145540"/>
                  </a:lnTo>
                  <a:lnTo>
                    <a:pt x="1669648" y="1147445"/>
                  </a:lnTo>
                  <a:lnTo>
                    <a:pt x="1668059" y="1149668"/>
                  </a:lnTo>
                  <a:lnTo>
                    <a:pt x="1666471" y="1151890"/>
                  </a:lnTo>
                  <a:lnTo>
                    <a:pt x="1654079" y="1331913"/>
                  </a:lnTo>
                  <a:lnTo>
                    <a:pt x="1602608" y="1331913"/>
                  </a:lnTo>
                  <a:lnTo>
                    <a:pt x="1602290" y="1283335"/>
                  </a:lnTo>
                  <a:lnTo>
                    <a:pt x="1598477" y="1283653"/>
                  </a:lnTo>
                  <a:lnTo>
                    <a:pt x="1586721" y="1284605"/>
                  </a:lnTo>
                  <a:lnTo>
                    <a:pt x="1568293" y="1285240"/>
                  </a:lnTo>
                  <a:lnTo>
                    <a:pt x="1556537" y="1285558"/>
                  </a:lnTo>
                  <a:lnTo>
                    <a:pt x="1543828" y="1285558"/>
                  </a:lnTo>
                  <a:lnTo>
                    <a:pt x="1529213" y="1285240"/>
                  </a:lnTo>
                  <a:lnTo>
                    <a:pt x="1513009" y="1284605"/>
                  </a:lnTo>
                  <a:lnTo>
                    <a:pt x="1496169" y="1283653"/>
                  </a:lnTo>
                  <a:lnTo>
                    <a:pt x="1477741" y="1282383"/>
                  </a:lnTo>
                  <a:lnTo>
                    <a:pt x="1457724" y="1280478"/>
                  </a:lnTo>
                  <a:lnTo>
                    <a:pt x="1437390" y="1277620"/>
                  </a:lnTo>
                  <a:lnTo>
                    <a:pt x="1415467" y="1274763"/>
                  </a:lnTo>
                  <a:lnTo>
                    <a:pt x="1392908" y="1270953"/>
                  </a:lnTo>
                  <a:lnTo>
                    <a:pt x="1381787" y="1268730"/>
                  </a:lnTo>
                  <a:lnTo>
                    <a:pt x="1370349" y="1266508"/>
                  </a:lnTo>
                  <a:lnTo>
                    <a:pt x="1359547" y="1263968"/>
                  </a:lnTo>
                  <a:lnTo>
                    <a:pt x="1348426" y="1261110"/>
                  </a:lnTo>
                  <a:lnTo>
                    <a:pt x="1328092" y="1254760"/>
                  </a:lnTo>
                  <a:lnTo>
                    <a:pt x="1308710" y="1248410"/>
                  </a:lnTo>
                  <a:lnTo>
                    <a:pt x="1290282" y="1241743"/>
                  </a:lnTo>
                  <a:lnTo>
                    <a:pt x="1273443" y="1234440"/>
                  </a:lnTo>
                  <a:lnTo>
                    <a:pt x="1257556" y="1227455"/>
                  </a:lnTo>
                  <a:lnTo>
                    <a:pt x="1243259" y="1220153"/>
                  </a:lnTo>
                  <a:lnTo>
                    <a:pt x="1229914" y="1213485"/>
                  </a:lnTo>
                  <a:lnTo>
                    <a:pt x="1218794" y="1207135"/>
                  </a:lnTo>
                  <a:lnTo>
                    <a:pt x="1208626" y="1201103"/>
                  </a:lnTo>
                  <a:lnTo>
                    <a:pt x="1200366" y="1196340"/>
                  </a:lnTo>
                  <a:lnTo>
                    <a:pt x="1189245" y="1188720"/>
                  </a:lnTo>
                  <a:lnTo>
                    <a:pt x="1185115" y="1186180"/>
                  </a:lnTo>
                  <a:lnTo>
                    <a:pt x="1204814" y="1331913"/>
                  </a:lnTo>
                  <a:lnTo>
                    <a:pt x="1152071" y="1331913"/>
                  </a:lnTo>
                  <a:lnTo>
                    <a:pt x="1149529" y="1296670"/>
                  </a:lnTo>
                  <a:lnTo>
                    <a:pt x="1143810" y="1297305"/>
                  </a:lnTo>
                  <a:lnTo>
                    <a:pt x="1135549" y="1299210"/>
                  </a:lnTo>
                  <a:lnTo>
                    <a:pt x="1112355" y="1303655"/>
                  </a:lnTo>
                  <a:lnTo>
                    <a:pt x="1082489" y="1309688"/>
                  </a:lnTo>
                  <a:lnTo>
                    <a:pt x="1066285" y="1313180"/>
                  </a:lnTo>
                  <a:lnTo>
                    <a:pt x="1049445" y="1316038"/>
                  </a:lnTo>
                  <a:lnTo>
                    <a:pt x="1032606" y="1318895"/>
                  </a:lnTo>
                  <a:lnTo>
                    <a:pt x="1015766" y="1321118"/>
                  </a:lnTo>
                  <a:lnTo>
                    <a:pt x="999880" y="1322388"/>
                  </a:lnTo>
                  <a:lnTo>
                    <a:pt x="984629" y="1323658"/>
                  </a:lnTo>
                  <a:lnTo>
                    <a:pt x="977639" y="1323658"/>
                  </a:lnTo>
                  <a:lnTo>
                    <a:pt x="970649" y="1323658"/>
                  </a:lnTo>
                  <a:lnTo>
                    <a:pt x="964295" y="1323340"/>
                  </a:lnTo>
                  <a:lnTo>
                    <a:pt x="958575" y="1323023"/>
                  </a:lnTo>
                  <a:lnTo>
                    <a:pt x="953174" y="1322070"/>
                  </a:lnTo>
                  <a:lnTo>
                    <a:pt x="948090" y="1320483"/>
                  </a:lnTo>
                  <a:lnTo>
                    <a:pt x="943960" y="1319213"/>
                  </a:lnTo>
                  <a:lnTo>
                    <a:pt x="940783" y="1317625"/>
                  </a:lnTo>
                  <a:lnTo>
                    <a:pt x="934746" y="1305560"/>
                  </a:lnTo>
                  <a:lnTo>
                    <a:pt x="928709" y="1295083"/>
                  </a:lnTo>
                  <a:lnTo>
                    <a:pt x="917271" y="1275398"/>
                  </a:lnTo>
                  <a:lnTo>
                    <a:pt x="912505" y="1266508"/>
                  </a:lnTo>
                  <a:lnTo>
                    <a:pt x="908057" y="1257935"/>
                  </a:lnTo>
                  <a:lnTo>
                    <a:pt x="904244" y="1249680"/>
                  </a:lnTo>
                  <a:lnTo>
                    <a:pt x="902338" y="1244918"/>
                  </a:lnTo>
                  <a:lnTo>
                    <a:pt x="901067" y="1240790"/>
                  </a:lnTo>
                  <a:lnTo>
                    <a:pt x="900114" y="1236663"/>
                  </a:lnTo>
                  <a:lnTo>
                    <a:pt x="899161" y="1232535"/>
                  </a:lnTo>
                  <a:lnTo>
                    <a:pt x="898843" y="1228408"/>
                  </a:lnTo>
                  <a:lnTo>
                    <a:pt x="898525" y="1223963"/>
                  </a:lnTo>
                  <a:lnTo>
                    <a:pt x="898843" y="1219835"/>
                  </a:lnTo>
                  <a:lnTo>
                    <a:pt x="899161" y="1215390"/>
                  </a:lnTo>
                  <a:lnTo>
                    <a:pt x="900431" y="1210628"/>
                  </a:lnTo>
                  <a:lnTo>
                    <a:pt x="901385" y="1205865"/>
                  </a:lnTo>
                  <a:lnTo>
                    <a:pt x="903291" y="1201103"/>
                  </a:lnTo>
                  <a:lnTo>
                    <a:pt x="905197" y="1195705"/>
                  </a:lnTo>
                  <a:lnTo>
                    <a:pt x="908057" y="1190943"/>
                  </a:lnTo>
                  <a:lnTo>
                    <a:pt x="910916" y="1185228"/>
                  </a:lnTo>
                  <a:lnTo>
                    <a:pt x="914729" y="1179513"/>
                  </a:lnTo>
                  <a:lnTo>
                    <a:pt x="918542" y="1173480"/>
                  </a:lnTo>
                  <a:lnTo>
                    <a:pt x="922990" y="1167765"/>
                  </a:lnTo>
                  <a:lnTo>
                    <a:pt x="928391" y="1161098"/>
                  </a:lnTo>
                  <a:lnTo>
                    <a:pt x="939512" y="1146810"/>
                  </a:lnTo>
                  <a:lnTo>
                    <a:pt x="949361" y="1133793"/>
                  </a:lnTo>
                  <a:lnTo>
                    <a:pt x="967154" y="1109345"/>
                  </a:lnTo>
                  <a:lnTo>
                    <a:pt x="976050" y="1096963"/>
                  </a:lnTo>
                  <a:lnTo>
                    <a:pt x="985900" y="1084580"/>
                  </a:lnTo>
                  <a:lnTo>
                    <a:pt x="997338" y="1070928"/>
                  </a:lnTo>
                  <a:lnTo>
                    <a:pt x="1004328" y="1063943"/>
                  </a:lnTo>
                  <a:lnTo>
                    <a:pt x="1011318" y="1056323"/>
                  </a:lnTo>
                  <a:lnTo>
                    <a:pt x="1017673" y="1045528"/>
                  </a:lnTo>
                  <a:lnTo>
                    <a:pt x="1024663" y="1035368"/>
                  </a:lnTo>
                  <a:lnTo>
                    <a:pt x="1031335" y="1025525"/>
                  </a:lnTo>
                  <a:lnTo>
                    <a:pt x="1038007" y="1016318"/>
                  </a:lnTo>
                  <a:lnTo>
                    <a:pt x="1044997" y="1008063"/>
                  </a:lnTo>
                  <a:lnTo>
                    <a:pt x="1051669" y="1000443"/>
                  </a:lnTo>
                  <a:lnTo>
                    <a:pt x="1058659" y="993141"/>
                  </a:lnTo>
                  <a:lnTo>
                    <a:pt x="1065967" y="986473"/>
                  </a:lnTo>
                  <a:lnTo>
                    <a:pt x="1073593" y="980123"/>
                  </a:lnTo>
                  <a:lnTo>
                    <a:pt x="1080583" y="974091"/>
                  </a:lnTo>
                  <a:lnTo>
                    <a:pt x="1088208" y="968693"/>
                  </a:lnTo>
                  <a:lnTo>
                    <a:pt x="1096151" y="963931"/>
                  </a:lnTo>
                  <a:lnTo>
                    <a:pt x="1104094" y="959168"/>
                  </a:lnTo>
                  <a:lnTo>
                    <a:pt x="1111720" y="954723"/>
                  </a:lnTo>
                  <a:lnTo>
                    <a:pt x="1119663" y="950913"/>
                  </a:lnTo>
                  <a:lnTo>
                    <a:pt x="1127924" y="947738"/>
                  </a:lnTo>
                  <a:lnTo>
                    <a:pt x="1136185" y="944246"/>
                  </a:lnTo>
                  <a:lnTo>
                    <a:pt x="1145081" y="941388"/>
                  </a:lnTo>
                  <a:lnTo>
                    <a:pt x="1153660" y="938531"/>
                  </a:lnTo>
                  <a:lnTo>
                    <a:pt x="1162238" y="935991"/>
                  </a:lnTo>
                  <a:lnTo>
                    <a:pt x="1171452" y="933768"/>
                  </a:lnTo>
                  <a:lnTo>
                    <a:pt x="1180349" y="931863"/>
                  </a:lnTo>
                  <a:lnTo>
                    <a:pt x="1199412" y="928053"/>
                  </a:lnTo>
                  <a:lnTo>
                    <a:pt x="1218794" y="924561"/>
                  </a:lnTo>
                  <a:lnTo>
                    <a:pt x="1239128" y="921703"/>
                  </a:lnTo>
                  <a:lnTo>
                    <a:pt x="1282021" y="915988"/>
                  </a:lnTo>
                  <a:lnTo>
                    <a:pt x="1284881" y="915671"/>
                  </a:lnTo>
                  <a:lnTo>
                    <a:pt x="1287740" y="915671"/>
                  </a:lnTo>
                  <a:lnTo>
                    <a:pt x="1292824" y="915671"/>
                  </a:lnTo>
                  <a:lnTo>
                    <a:pt x="1366537" y="1187768"/>
                  </a:lnTo>
                  <a:lnTo>
                    <a:pt x="1368125" y="1176973"/>
                  </a:lnTo>
                  <a:lnTo>
                    <a:pt x="1393226" y="990283"/>
                  </a:lnTo>
                  <a:lnTo>
                    <a:pt x="1386236" y="972186"/>
                  </a:lnTo>
                  <a:lnTo>
                    <a:pt x="1400216" y="947738"/>
                  </a:lnTo>
                  <a:lnTo>
                    <a:pt x="1432306" y="947421"/>
                  </a:lnTo>
                  <a:lnTo>
                    <a:pt x="1445968" y="972186"/>
                  </a:lnTo>
                  <a:lnTo>
                    <a:pt x="1439614" y="993776"/>
                  </a:lnTo>
                  <a:lnTo>
                    <a:pt x="1462490" y="1190943"/>
                  </a:lnTo>
                  <a:lnTo>
                    <a:pt x="1522858" y="924243"/>
                  </a:lnTo>
                  <a:lnTo>
                    <a:pt x="1529530" y="921386"/>
                  </a:lnTo>
                  <a:lnTo>
                    <a:pt x="1534932" y="918846"/>
                  </a:lnTo>
                  <a:lnTo>
                    <a:pt x="1537791" y="916940"/>
                  </a:lnTo>
                  <a:lnTo>
                    <a:pt x="1538427" y="915988"/>
                  </a:lnTo>
                  <a:lnTo>
                    <a:pt x="1549865" y="915036"/>
                  </a:lnTo>
                  <a:lnTo>
                    <a:pt x="1560668" y="914401"/>
                  </a:lnTo>
                  <a:close/>
                  <a:moveTo>
                    <a:pt x="170497" y="661035"/>
                  </a:moveTo>
                  <a:lnTo>
                    <a:pt x="168576" y="681657"/>
                  </a:lnTo>
                  <a:lnTo>
                    <a:pt x="168275" y="683619"/>
                  </a:lnTo>
                  <a:lnTo>
                    <a:pt x="167640" y="691889"/>
                  </a:lnTo>
                  <a:lnTo>
                    <a:pt x="167640" y="695282"/>
                  </a:lnTo>
                  <a:lnTo>
                    <a:pt x="167322" y="700477"/>
                  </a:lnTo>
                  <a:lnTo>
                    <a:pt x="167640" y="700795"/>
                  </a:lnTo>
                  <a:lnTo>
                    <a:pt x="167640" y="695282"/>
                  </a:lnTo>
                  <a:lnTo>
                    <a:pt x="168275" y="684891"/>
                  </a:lnTo>
                  <a:lnTo>
                    <a:pt x="168576" y="681657"/>
                  </a:lnTo>
                  <a:lnTo>
                    <a:pt x="169545" y="675349"/>
                  </a:lnTo>
                  <a:lnTo>
                    <a:pt x="170497" y="668033"/>
                  </a:lnTo>
                  <a:lnTo>
                    <a:pt x="170497" y="664534"/>
                  </a:lnTo>
                  <a:lnTo>
                    <a:pt x="170497" y="661035"/>
                  </a:lnTo>
                  <a:close/>
                  <a:moveTo>
                    <a:pt x="2571454" y="661035"/>
                  </a:moveTo>
                  <a:lnTo>
                    <a:pt x="2571454" y="664534"/>
                  </a:lnTo>
                  <a:lnTo>
                    <a:pt x="2571137" y="668033"/>
                  </a:lnTo>
                  <a:lnTo>
                    <a:pt x="2572406" y="675349"/>
                  </a:lnTo>
                  <a:lnTo>
                    <a:pt x="2573358" y="683619"/>
                  </a:lnTo>
                  <a:lnTo>
                    <a:pt x="2573992" y="691889"/>
                  </a:lnTo>
                  <a:lnTo>
                    <a:pt x="2574310" y="700795"/>
                  </a:lnTo>
                  <a:lnTo>
                    <a:pt x="2574627" y="700477"/>
                  </a:lnTo>
                  <a:lnTo>
                    <a:pt x="2573675" y="684891"/>
                  </a:lnTo>
                  <a:lnTo>
                    <a:pt x="2571454" y="661035"/>
                  </a:lnTo>
                  <a:close/>
                  <a:moveTo>
                    <a:pt x="197485" y="574519"/>
                  </a:moveTo>
                  <a:lnTo>
                    <a:pt x="195897" y="575155"/>
                  </a:lnTo>
                  <a:lnTo>
                    <a:pt x="194310" y="576109"/>
                  </a:lnTo>
                  <a:lnTo>
                    <a:pt x="192405" y="577381"/>
                  </a:lnTo>
                  <a:lnTo>
                    <a:pt x="190817" y="579290"/>
                  </a:lnTo>
                  <a:lnTo>
                    <a:pt x="189230" y="581198"/>
                  </a:lnTo>
                  <a:lnTo>
                    <a:pt x="186690" y="585969"/>
                  </a:lnTo>
                  <a:lnTo>
                    <a:pt x="189865" y="582789"/>
                  </a:lnTo>
                  <a:lnTo>
                    <a:pt x="192722" y="579608"/>
                  </a:lnTo>
                  <a:lnTo>
                    <a:pt x="195897" y="576745"/>
                  </a:lnTo>
                  <a:lnTo>
                    <a:pt x="199390" y="574519"/>
                  </a:lnTo>
                  <a:lnTo>
                    <a:pt x="197485" y="574519"/>
                  </a:lnTo>
                  <a:close/>
                  <a:moveTo>
                    <a:pt x="2542584" y="574518"/>
                  </a:moveTo>
                  <a:lnTo>
                    <a:pt x="2545757" y="576745"/>
                  </a:lnTo>
                  <a:lnTo>
                    <a:pt x="2549247" y="579608"/>
                  </a:lnTo>
                  <a:lnTo>
                    <a:pt x="2552102" y="582788"/>
                  </a:lnTo>
                  <a:lnTo>
                    <a:pt x="2555274" y="585969"/>
                  </a:lnTo>
                  <a:lnTo>
                    <a:pt x="2552102" y="581198"/>
                  </a:lnTo>
                  <a:lnTo>
                    <a:pt x="2550833" y="579290"/>
                  </a:lnTo>
                  <a:lnTo>
                    <a:pt x="2549247" y="577381"/>
                  </a:lnTo>
                  <a:lnTo>
                    <a:pt x="2547660" y="576109"/>
                  </a:lnTo>
                  <a:lnTo>
                    <a:pt x="2545757" y="575155"/>
                  </a:lnTo>
                  <a:lnTo>
                    <a:pt x="2544488" y="574518"/>
                  </a:lnTo>
                  <a:lnTo>
                    <a:pt x="2542584" y="574518"/>
                  </a:lnTo>
                  <a:close/>
                  <a:moveTo>
                    <a:pt x="331470" y="485775"/>
                  </a:moveTo>
                  <a:lnTo>
                    <a:pt x="347662" y="485775"/>
                  </a:lnTo>
                  <a:lnTo>
                    <a:pt x="363537" y="486729"/>
                  </a:lnTo>
                  <a:lnTo>
                    <a:pt x="378460" y="488638"/>
                  </a:lnTo>
                  <a:lnTo>
                    <a:pt x="393700" y="490864"/>
                  </a:lnTo>
                  <a:lnTo>
                    <a:pt x="407988" y="493409"/>
                  </a:lnTo>
                  <a:lnTo>
                    <a:pt x="421323" y="497226"/>
                  </a:lnTo>
                  <a:lnTo>
                    <a:pt x="434658" y="501043"/>
                  </a:lnTo>
                  <a:lnTo>
                    <a:pt x="447040" y="505178"/>
                  </a:lnTo>
                  <a:lnTo>
                    <a:pt x="459105" y="509631"/>
                  </a:lnTo>
                  <a:lnTo>
                    <a:pt x="470535" y="514402"/>
                  </a:lnTo>
                  <a:lnTo>
                    <a:pt x="481013" y="519491"/>
                  </a:lnTo>
                  <a:lnTo>
                    <a:pt x="491173" y="524580"/>
                  </a:lnTo>
                  <a:lnTo>
                    <a:pt x="500698" y="529670"/>
                  </a:lnTo>
                  <a:lnTo>
                    <a:pt x="509270" y="534759"/>
                  </a:lnTo>
                  <a:lnTo>
                    <a:pt x="517208" y="539848"/>
                  </a:lnTo>
                  <a:lnTo>
                    <a:pt x="524510" y="544301"/>
                  </a:lnTo>
                  <a:lnTo>
                    <a:pt x="536575" y="552889"/>
                  </a:lnTo>
                  <a:lnTo>
                    <a:pt x="545465" y="559569"/>
                  </a:lnTo>
                  <a:lnTo>
                    <a:pt x="550863" y="564340"/>
                  </a:lnTo>
                  <a:lnTo>
                    <a:pt x="552450" y="565612"/>
                  </a:lnTo>
                  <a:lnTo>
                    <a:pt x="550863" y="569747"/>
                  </a:lnTo>
                  <a:lnTo>
                    <a:pt x="548005" y="574837"/>
                  </a:lnTo>
                  <a:lnTo>
                    <a:pt x="544195" y="581198"/>
                  </a:lnTo>
                  <a:lnTo>
                    <a:pt x="539750" y="587878"/>
                  </a:lnTo>
                  <a:lnTo>
                    <a:pt x="534035" y="595512"/>
                  </a:lnTo>
                  <a:lnTo>
                    <a:pt x="530860" y="599647"/>
                  </a:lnTo>
                  <a:lnTo>
                    <a:pt x="527050" y="603463"/>
                  </a:lnTo>
                  <a:lnTo>
                    <a:pt x="523240" y="607280"/>
                  </a:lnTo>
                  <a:lnTo>
                    <a:pt x="518795" y="610779"/>
                  </a:lnTo>
                  <a:lnTo>
                    <a:pt x="514350" y="614278"/>
                  </a:lnTo>
                  <a:lnTo>
                    <a:pt x="509588" y="617777"/>
                  </a:lnTo>
                  <a:lnTo>
                    <a:pt x="504508" y="620640"/>
                  </a:lnTo>
                  <a:lnTo>
                    <a:pt x="498793" y="623502"/>
                  </a:lnTo>
                  <a:lnTo>
                    <a:pt x="493078" y="626047"/>
                  </a:lnTo>
                  <a:lnTo>
                    <a:pt x="487045" y="627955"/>
                  </a:lnTo>
                  <a:lnTo>
                    <a:pt x="480695" y="629228"/>
                  </a:lnTo>
                  <a:lnTo>
                    <a:pt x="474028" y="630500"/>
                  </a:lnTo>
                  <a:lnTo>
                    <a:pt x="466725" y="630818"/>
                  </a:lnTo>
                  <a:lnTo>
                    <a:pt x="459423" y="630818"/>
                  </a:lnTo>
                  <a:lnTo>
                    <a:pt x="451803" y="630182"/>
                  </a:lnTo>
                  <a:lnTo>
                    <a:pt x="443548" y="628910"/>
                  </a:lnTo>
                  <a:lnTo>
                    <a:pt x="434975" y="626683"/>
                  </a:lnTo>
                  <a:lnTo>
                    <a:pt x="426403" y="624139"/>
                  </a:lnTo>
                  <a:lnTo>
                    <a:pt x="417195" y="620322"/>
                  </a:lnTo>
                  <a:lnTo>
                    <a:pt x="407353" y="615869"/>
                  </a:lnTo>
                  <a:lnTo>
                    <a:pt x="396557" y="610461"/>
                  </a:lnTo>
                  <a:lnTo>
                    <a:pt x="385127" y="605690"/>
                  </a:lnTo>
                  <a:lnTo>
                    <a:pt x="408305" y="616823"/>
                  </a:lnTo>
                  <a:lnTo>
                    <a:pt x="430848" y="627955"/>
                  </a:lnTo>
                  <a:lnTo>
                    <a:pt x="441643" y="632727"/>
                  </a:lnTo>
                  <a:lnTo>
                    <a:pt x="452120" y="637180"/>
                  </a:lnTo>
                  <a:lnTo>
                    <a:pt x="462280" y="641315"/>
                  </a:lnTo>
                  <a:lnTo>
                    <a:pt x="472440" y="645132"/>
                  </a:lnTo>
                  <a:lnTo>
                    <a:pt x="481965" y="648312"/>
                  </a:lnTo>
                  <a:lnTo>
                    <a:pt x="491173" y="650539"/>
                  </a:lnTo>
                  <a:lnTo>
                    <a:pt x="500063" y="652129"/>
                  </a:lnTo>
                  <a:lnTo>
                    <a:pt x="504190" y="652447"/>
                  </a:lnTo>
                  <a:lnTo>
                    <a:pt x="508318" y="652447"/>
                  </a:lnTo>
                  <a:lnTo>
                    <a:pt x="512128" y="652447"/>
                  </a:lnTo>
                  <a:lnTo>
                    <a:pt x="515620" y="652129"/>
                  </a:lnTo>
                  <a:lnTo>
                    <a:pt x="519430" y="651493"/>
                  </a:lnTo>
                  <a:lnTo>
                    <a:pt x="522923" y="650539"/>
                  </a:lnTo>
                  <a:lnTo>
                    <a:pt x="526415" y="649267"/>
                  </a:lnTo>
                  <a:lnTo>
                    <a:pt x="529590" y="647676"/>
                  </a:lnTo>
                  <a:lnTo>
                    <a:pt x="532765" y="646086"/>
                  </a:lnTo>
                  <a:lnTo>
                    <a:pt x="535623" y="643541"/>
                  </a:lnTo>
                  <a:lnTo>
                    <a:pt x="536893" y="651493"/>
                  </a:lnTo>
                  <a:lnTo>
                    <a:pt x="537210" y="659127"/>
                  </a:lnTo>
                  <a:lnTo>
                    <a:pt x="537845" y="673440"/>
                  </a:lnTo>
                  <a:lnTo>
                    <a:pt x="537845" y="687118"/>
                  </a:lnTo>
                  <a:lnTo>
                    <a:pt x="537210" y="700159"/>
                  </a:lnTo>
                  <a:lnTo>
                    <a:pt x="538163" y="699205"/>
                  </a:lnTo>
                  <a:lnTo>
                    <a:pt x="539433" y="697932"/>
                  </a:lnTo>
                  <a:lnTo>
                    <a:pt x="540703" y="697296"/>
                  </a:lnTo>
                  <a:lnTo>
                    <a:pt x="541973" y="696660"/>
                  </a:lnTo>
                  <a:lnTo>
                    <a:pt x="542925" y="697296"/>
                  </a:lnTo>
                  <a:lnTo>
                    <a:pt x="543243" y="698251"/>
                  </a:lnTo>
                  <a:lnTo>
                    <a:pt x="543878" y="699841"/>
                  </a:lnTo>
                  <a:lnTo>
                    <a:pt x="543878" y="702067"/>
                  </a:lnTo>
                  <a:lnTo>
                    <a:pt x="544195" y="708429"/>
                  </a:lnTo>
                  <a:lnTo>
                    <a:pt x="544195" y="716063"/>
                  </a:lnTo>
                  <a:lnTo>
                    <a:pt x="543878" y="725287"/>
                  </a:lnTo>
                  <a:lnTo>
                    <a:pt x="542925" y="735466"/>
                  </a:lnTo>
                  <a:lnTo>
                    <a:pt x="540703" y="757413"/>
                  </a:lnTo>
                  <a:lnTo>
                    <a:pt x="537528" y="779042"/>
                  </a:lnTo>
                  <a:lnTo>
                    <a:pt x="534670" y="796536"/>
                  </a:lnTo>
                  <a:lnTo>
                    <a:pt x="533083" y="802898"/>
                  </a:lnTo>
                  <a:lnTo>
                    <a:pt x="531813" y="807669"/>
                  </a:lnTo>
                  <a:lnTo>
                    <a:pt x="531178" y="808623"/>
                  </a:lnTo>
                  <a:lnTo>
                    <a:pt x="530860" y="809577"/>
                  </a:lnTo>
                  <a:lnTo>
                    <a:pt x="530543" y="809577"/>
                  </a:lnTo>
                  <a:lnTo>
                    <a:pt x="529908" y="808623"/>
                  </a:lnTo>
                  <a:lnTo>
                    <a:pt x="528638" y="820392"/>
                  </a:lnTo>
                  <a:lnTo>
                    <a:pt x="526733" y="831525"/>
                  </a:lnTo>
                  <a:lnTo>
                    <a:pt x="524510" y="842657"/>
                  </a:lnTo>
                  <a:lnTo>
                    <a:pt x="521335" y="853154"/>
                  </a:lnTo>
                  <a:lnTo>
                    <a:pt x="518478" y="863650"/>
                  </a:lnTo>
                  <a:lnTo>
                    <a:pt x="514985" y="873829"/>
                  </a:lnTo>
                  <a:lnTo>
                    <a:pt x="510858" y="883689"/>
                  </a:lnTo>
                  <a:lnTo>
                    <a:pt x="506730" y="892913"/>
                  </a:lnTo>
                  <a:lnTo>
                    <a:pt x="502285" y="902138"/>
                  </a:lnTo>
                  <a:lnTo>
                    <a:pt x="497205" y="911044"/>
                  </a:lnTo>
                  <a:lnTo>
                    <a:pt x="492443" y="919314"/>
                  </a:lnTo>
                  <a:lnTo>
                    <a:pt x="486728" y="927584"/>
                  </a:lnTo>
                  <a:lnTo>
                    <a:pt x="481013" y="935536"/>
                  </a:lnTo>
                  <a:lnTo>
                    <a:pt x="475615" y="943170"/>
                  </a:lnTo>
                  <a:lnTo>
                    <a:pt x="469583" y="950167"/>
                  </a:lnTo>
                  <a:lnTo>
                    <a:pt x="463550" y="957165"/>
                  </a:lnTo>
                  <a:lnTo>
                    <a:pt x="457200" y="963209"/>
                  </a:lnTo>
                  <a:lnTo>
                    <a:pt x="450850" y="969252"/>
                  </a:lnTo>
                  <a:lnTo>
                    <a:pt x="443865" y="974659"/>
                  </a:lnTo>
                  <a:lnTo>
                    <a:pt x="437198" y="980067"/>
                  </a:lnTo>
                  <a:lnTo>
                    <a:pt x="430530" y="984838"/>
                  </a:lnTo>
                  <a:lnTo>
                    <a:pt x="423545" y="989609"/>
                  </a:lnTo>
                  <a:lnTo>
                    <a:pt x="416878" y="993744"/>
                  </a:lnTo>
                  <a:lnTo>
                    <a:pt x="410210" y="997243"/>
                  </a:lnTo>
                  <a:lnTo>
                    <a:pt x="402908" y="1000742"/>
                  </a:lnTo>
                  <a:lnTo>
                    <a:pt x="396240" y="1003286"/>
                  </a:lnTo>
                  <a:lnTo>
                    <a:pt x="389255" y="1006149"/>
                  </a:lnTo>
                  <a:lnTo>
                    <a:pt x="382587" y="1008057"/>
                  </a:lnTo>
                  <a:lnTo>
                    <a:pt x="375920" y="1009330"/>
                  </a:lnTo>
                  <a:lnTo>
                    <a:pt x="369252" y="1010602"/>
                  </a:lnTo>
                  <a:lnTo>
                    <a:pt x="362585" y="1011238"/>
                  </a:lnTo>
                  <a:lnTo>
                    <a:pt x="356235" y="1011238"/>
                  </a:lnTo>
                  <a:lnTo>
                    <a:pt x="351155" y="1011238"/>
                  </a:lnTo>
                  <a:lnTo>
                    <a:pt x="345440" y="1010602"/>
                  </a:lnTo>
                  <a:lnTo>
                    <a:pt x="339725" y="1009330"/>
                  </a:lnTo>
                  <a:lnTo>
                    <a:pt x="334010" y="1007421"/>
                  </a:lnTo>
                  <a:lnTo>
                    <a:pt x="327977" y="1005831"/>
                  </a:lnTo>
                  <a:lnTo>
                    <a:pt x="321945" y="1002968"/>
                  </a:lnTo>
                  <a:lnTo>
                    <a:pt x="315595" y="1000105"/>
                  </a:lnTo>
                  <a:lnTo>
                    <a:pt x="309245" y="996607"/>
                  </a:lnTo>
                  <a:lnTo>
                    <a:pt x="302895" y="992790"/>
                  </a:lnTo>
                  <a:lnTo>
                    <a:pt x="296227" y="988655"/>
                  </a:lnTo>
                  <a:lnTo>
                    <a:pt x="289877" y="984202"/>
                  </a:lnTo>
                  <a:lnTo>
                    <a:pt x="282892" y="979430"/>
                  </a:lnTo>
                  <a:lnTo>
                    <a:pt x="276542" y="974023"/>
                  </a:lnTo>
                  <a:lnTo>
                    <a:pt x="269875" y="968298"/>
                  </a:lnTo>
                  <a:lnTo>
                    <a:pt x="263207" y="962254"/>
                  </a:lnTo>
                  <a:lnTo>
                    <a:pt x="256540" y="955893"/>
                  </a:lnTo>
                  <a:lnTo>
                    <a:pt x="250190" y="949213"/>
                  </a:lnTo>
                  <a:lnTo>
                    <a:pt x="243840" y="941897"/>
                  </a:lnTo>
                  <a:lnTo>
                    <a:pt x="237490" y="934900"/>
                  </a:lnTo>
                  <a:lnTo>
                    <a:pt x="231457" y="927266"/>
                  </a:lnTo>
                  <a:lnTo>
                    <a:pt x="225425" y="919314"/>
                  </a:lnTo>
                  <a:lnTo>
                    <a:pt x="219710" y="911044"/>
                  </a:lnTo>
                  <a:lnTo>
                    <a:pt x="214312" y="902774"/>
                  </a:lnTo>
                  <a:lnTo>
                    <a:pt x="208915" y="893868"/>
                  </a:lnTo>
                  <a:lnTo>
                    <a:pt x="203517" y="885280"/>
                  </a:lnTo>
                  <a:lnTo>
                    <a:pt x="198755" y="875737"/>
                  </a:lnTo>
                  <a:lnTo>
                    <a:pt x="194310" y="866195"/>
                  </a:lnTo>
                  <a:lnTo>
                    <a:pt x="190182" y="856971"/>
                  </a:lnTo>
                  <a:lnTo>
                    <a:pt x="186055" y="846792"/>
                  </a:lnTo>
                  <a:lnTo>
                    <a:pt x="182245" y="836932"/>
                  </a:lnTo>
                  <a:lnTo>
                    <a:pt x="179070" y="826754"/>
                  </a:lnTo>
                  <a:lnTo>
                    <a:pt x="176212" y="816257"/>
                  </a:lnTo>
                  <a:lnTo>
                    <a:pt x="173990" y="822937"/>
                  </a:lnTo>
                  <a:lnTo>
                    <a:pt x="172402" y="826117"/>
                  </a:lnTo>
                  <a:lnTo>
                    <a:pt x="171450" y="828344"/>
                  </a:lnTo>
                  <a:lnTo>
                    <a:pt x="169862" y="830252"/>
                  </a:lnTo>
                  <a:lnTo>
                    <a:pt x="168275" y="831525"/>
                  </a:lnTo>
                  <a:lnTo>
                    <a:pt x="167322" y="832479"/>
                  </a:lnTo>
                  <a:lnTo>
                    <a:pt x="165417" y="832797"/>
                  </a:lnTo>
                  <a:lnTo>
                    <a:pt x="163830" y="832479"/>
                  </a:lnTo>
                  <a:lnTo>
                    <a:pt x="162242" y="831207"/>
                  </a:lnTo>
                  <a:lnTo>
                    <a:pt x="160655" y="829616"/>
                  </a:lnTo>
                  <a:lnTo>
                    <a:pt x="159385" y="827390"/>
                  </a:lnTo>
                  <a:lnTo>
                    <a:pt x="157797" y="824845"/>
                  </a:lnTo>
                  <a:lnTo>
                    <a:pt x="156210" y="821346"/>
                  </a:lnTo>
                  <a:lnTo>
                    <a:pt x="153987" y="813076"/>
                  </a:lnTo>
                  <a:lnTo>
                    <a:pt x="152082" y="803534"/>
                  </a:lnTo>
                  <a:lnTo>
                    <a:pt x="150495" y="792083"/>
                  </a:lnTo>
                  <a:lnTo>
                    <a:pt x="149542" y="779678"/>
                  </a:lnTo>
                  <a:lnTo>
                    <a:pt x="149225" y="766637"/>
                  </a:lnTo>
                  <a:lnTo>
                    <a:pt x="149542" y="753914"/>
                  </a:lnTo>
                  <a:lnTo>
                    <a:pt x="150177" y="742781"/>
                  </a:lnTo>
                  <a:lnTo>
                    <a:pt x="151765" y="732285"/>
                  </a:lnTo>
                  <a:lnTo>
                    <a:pt x="153352" y="722742"/>
                  </a:lnTo>
                  <a:lnTo>
                    <a:pt x="155257" y="714790"/>
                  </a:lnTo>
                  <a:lnTo>
                    <a:pt x="157797" y="708429"/>
                  </a:lnTo>
                  <a:lnTo>
                    <a:pt x="159067" y="705884"/>
                  </a:lnTo>
                  <a:lnTo>
                    <a:pt x="160337" y="703976"/>
                  </a:lnTo>
                  <a:lnTo>
                    <a:pt x="161607" y="702067"/>
                  </a:lnTo>
                  <a:lnTo>
                    <a:pt x="163195" y="700795"/>
                  </a:lnTo>
                  <a:lnTo>
                    <a:pt x="158432" y="696024"/>
                  </a:lnTo>
                  <a:lnTo>
                    <a:pt x="154622" y="690617"/>
                  </a:lnTo>
                  <a:lnTo>
                    <a:pt x="151447" y="685209"/>
                  </a:lnTo>
                  <a:lnTo>
                    <a:pt x="148907" y="679166"/>
                  </a:lnTo>
                  <a:lnTo>
                    <a:pt x="147002" y="672804"/>
                  </a:lnTo>
                  <a:lnTo>
                    <a:pt x="145097" y="666443"/>
                  </a:lnTo>
                  <a:lnTo>
                    <a:pt x="143827" y="659763"/>
                  </a:lnTo>
                  <a:lnTo>
                    <a:pt x="143192" y="653083"/>
                  </a:lnTo>
                  <a:lnTo>
                    <a:pt x="142875" y="646086"/>
                  </a:lnTo>
                  <a:lnTo>
                    <a:pt x="142875" y="639088"/>
                  </a:lnTo>
                  <a:lnTo>
                    <a:pt x="143510" y="632090"/>
                  </a:lnTo>
                  <a:lnTo>
                    <a:pt x="144145" y="624775"/>
                  </a:lnTo>
                  <a:lnTo>
                    <a:pt x="145415" y="617777"/>
                  </a:lnTo>
                  <a:lnTo>
                    <a:pt x="146367" y="610461"/>
                  </a:lnTo>
                  <a:lnTo>
                    <a:pt x="148272" y="603782"/>
                  </a:lnTo>
                  <a:lnTo>
                    <a:pt x="149860" y="596466"/>
                  </a:lnTo>
                  <a:lnTo>
                    <a:pt x="154305" y="583425"/>
                  </a:lnTo>
                  <a:lnTo>
                    <a:pt x="159385" y="570702"/>
                  </a:lnTo>
                  <a:lnTo>
                    <a:pt x="164465" y="558933"/>
                  </a:lnTo>
                  <a:lnTo>
                    <a:pt x="169862" y="548436"/>
                  </a:lnTo>
                  <a:lnTo>
                    <a:pt x="174942" y="539212"/>
                  </a:lnTo>
                  <a:lnTo>
                    <a:pt x="180022" y="532214"/>
                  </a:lnTo>
                  <a:lnTo>
                    <a:pt x="182562" y="529034"/>
                  </a:lnTo>
                  <a:lnTo>
                    <a:pt x="184467" y="526807"/>
                  </a:lnTo>
                  <a:lnTo>
                    <a:pt x="186690" y="525535"/>
                  </a:lnTo>
                  <a:lnTo>
                    <a:pt x="188277" y="524262"/>
                  </a:lnTo>
                  <a:lnTo>
                    <a:pt x="198120" y="519491"/>
                  </a:lnTo>
                  <a:lnTo>
                    <a:pt x="207327" y="514720"/>
                  </a:lnTo>
                  <a:lnTo>
                    <a:pt x="216852" y="510585"/>
                  </a:lnTo>
                  <a:lnTo>
                    <a:pt x="226377" y="507086"/>
                  </a:lnTo>
                  <a:lnTo>
                    <a:pt x="235267" y="503587"/>
                  </a:lnTo>
                  <a:lnTo>
                    <a:pt x="244792" y="500407"/>
                  </a:lnTo>
                  <a:lnTo>
                    <a:pt x="253682" y="497862"/>
                  </a:lnTo>
                  <a:lnTo>
                    <a:pt x="262572" y="495317"/>
                  </a:lnTo>
                  <a:lnTo>
                    <a:pt x="271780" y="493409"/>
                  </a:lnTo>
                  <a:lnTo>
                    <a:pt x="280352" y="491501"/>
                  </a:lnTo>
                  <a:lnTo>
                    <a:pt x="288925" y="489910"/>
                  </a:lnTo>
                  <a:lnTo>
                    <a:pt x="298132" y="488638"/>
                  </a:lnTo>
                  <a:lnTo>
                    <a:pt x="306387" y="487365"/>
                  </a:lnTo>
                  <a:lnTo>
                    <a:pt x="314960" y="486729"/>
                  </a:lnTo>
                  <a:lnTo>
                    <a:pt x="323215" y="486093"/>
                  </a:lnTo>
                  <a:lnTo>
                    <a:pt x="331470" y="485775"/>
                  </a:lnTo>
                  <a:close/>
                  <a:moveTo>
                    <a:pt x="2394109" y="485775"/>
                  </a:moveTo>
                  <a:lnTo>
                    <a:pt x="2410607" y="485775"/>
                  </a:lnTo>
                  <a:lnTo>
                    <a:pt x="2418538" y="486093"/>
                  </a:lnTo>
                  <a:lnTo>
                    <a:pt x="2427104" y="486729"/>
                  </a:lnTo>
                  <a:lnTo>
                    <a:pt x="2435352" y="487365"/>
                  </a:lnTo>
                  <a:lnTo>
                    <a:pt x="2443918" y="488638"/>
                  </a:lnTo>
                  <a:lnTo>
                    <a:pt x="2452801" y="489910"/>
                  </a:lnTo>
                  <a:lnTo>
                    <a:pt x="2461367" y="491500"/>
                  </a:lnTo>
                  <a:lnTo>
                    <a:pt x="2470250" y="493409"/>
                  </a:lnTo>
                  <a:lnTo>
                    <a:pt x="2479451" y="495317"/>
                  </a:lnTo>
                  <a:lnTo>
                    <a:pt x="2488334" y="497862"/>
                  </a:lnTo>
                  <a:lnTo>
                    <a:pt x="2497534" y="500407"/>
                  </a:lnTo>
                  <a:lnTo>
                    <a:pt x="2506417" y="503587"/>
                  </a:lnTo>
                  <a:lnTo>
                    <a:pt x="2515935" y="507086"/>
                  </a:lnTo>
                  <a:lnTo>
                    <a:pt x="2525135" y="510585"/>
                  </a:lnTo>
                  <a:lnTo>
                    <a:pt x="2534653" y="514720"/>
                  </a:lnTo>
                  <a:lnTo>
                    <a:pt x="2543853" y="519491"/>
                  </a:lnTo>
                  <a:lnTo>
                    <a:pt x="2553371" y="524262"/>
                  </a:lnTo>
                  <a:lnTo>
                    <a:pt x="2555274" y="525535"/>
                  </a:lnTo>
                  <a:lnTo>
                    <a:pt x="2557178" y="526807"/>
                  </a:lnTo>
                  <a:lnTo>
                    <a:pt x="2559399" y="529033"/>
                  </a:lnTo>
                  <a:lnTo>
                    <a:pt x="2561620" y="532214"/>
                  </a:lnTo>
                  <a:lnTo>
                    <a:pt x="2566378" y="539212"/>
                  </a:lnTo>
                  <a:lnTo>
                    <a:pt x="2571772" y="548436"/>
                  </a:lnTo>
                  <a:lnTo>
                    <a:pt x="2577482" y="558933"/>
                  </a:lnTo>
                  <a:lnTo>
                    <a:pt x="2582558" y="570702"/>
                  </a:lnTo>
                  <a:lnTo>
                    <a:pt x="2587634" y="583425"/>
                  </a:lnTo>
                  <a:lnTo>
                    <a:pt x="2591759" y="596466"/>
                  </a:lnTo>
                  <a:lnTo>
                    <a:pt x="2593662" y="603782"/>
                  </a:lnTo>
                  <a:lnTo>
                    <a:pt x="2594931" y="610461"/>
                  </a:lnTo>
                  <a:lnTo>
                    <a:pt x="2596517" y="617777"/>
                  </a:lnTo>
                  <a:lnTo>
                    <a:pt x="2597786" y="624775"/>
                  </a:lnTo>
                  <a:lnTo>
                    <a:pt x="2598421" y="632090"/>
                  </a:lnTo>
                  <a:lnTo>
                    <a:pt x="2598738" y="639088"/>
                  </a:lnTo>
                  <a:lnTo>
                    <a:pt x="2598738" y="646086"/>
                  </a:lnTo>
                  <a:lnTo>
                    <a:pt x="2598421" y="653083"/>
                  </a:lnTo>
                  <a:lnTo>
                    <a:pt x="2598104" y="659763"/>
                  </a:lnTo>
                  <a:lnTo>
                    <a:pt x="2596517" y="666443"/>
                  </a:lnTo>
                  <a:lnTo>
                    <a:pt x="2594931" y="672804"/>
                  </a:lnTo>
                  <a:lnTo>
                    <a:pt x="2592710" y="679166"/>
                  </a:lnTo>
                  <a:lnTo>
                    <a:pt x="2590172" y="685209"/>
                  </a:lnTo>
                  <a:lnTo>
                    <a:pt x="2586683" y="690617"/>
                  </a:lnTo>
                  <a:lnTo>
                    <a:pt x="2583193" y="696024"/>
                  </a:lnTo>
                  <a:lnTo>
                    <a:pt x="2578434" y="700795"/>
                  </a:lnTo>
                  <a:lnTo>
                    <a:pt x="2580020" y="702067"/>
                  </a:lnTo>
                  <a:lnTo>
                    <a:pt x="2581607" y="703976"/>
                  </a:lnTo>
                  <a:lnTo>
                    <a:pt x="2582558" y="705884"/>
                  </a:lnTo>
                  <a:lnTo>
                    <a:pt x="2584145" y="708429"/>
                  </a:lnTo>
                  <a:lnTo>
                    <a:pt x="2586365" y="714790"/>
                  </a:lnTo>
                  <a:lnTo>
                    <a:pt x="2588269" y="722742"/>
                  </a:lnTo>
                  <a:lnTo>
                    <a:pt x="2590172" y="732285"/>
                  </a:lnTo>
                  <a:lnTo>
                    <a:pt x="2591441" y="742781"/>
                  </a:lnTo>
                  <a:lnTo>
                    <a:pt x="2592076" y="753914"/>
                  </a:lnTo>
                  <a:lnTo>
                    <a:pt x="2592393" y="766637"/>
                  </a:lnTo>
                  <a:lnTo>
                    <a:pt x="2592076" y="779678"/>
                  </a:lnTo>
                  <a:lnTo>
                    <a:pt x="2591441" y="792083"/>
                  </a:lnTo>
                  <a:lnTo>
                    <a:pt x="2589855" y="803534"/>
                  </a:lnTo>
                  <a:lnTo>
                    <a:pt x="2587634" y="813076"/>
                  </a:lnTo>
                  <a:lnTo>
                    <a:pt x="2585414" y="821346"/>
                  </a:lnTo>
                  <a:lnTo>
                    <a:pt x="2584145" y="824845"/>
                  </a:lnTo>
                  <a:lnTo>
                    <a:pt x="2582558" y="827390"/>
                  </a:lnTo>
                  <a:lnTo>
                    <a:pt x="2581289" y="829616"/>
                  </a:lnTo>
                  <a:lnTo>
                    <a:pt x="2579703" y="831207"/>
                  </a:lnTo>
                  <a:lnTo>
                    <a:pt x="2577799" y="832479"/>
                  </a:lnTo>
                  <a:lnTo>
                    <a:pt x="2576213" y="832797"/>
                  </a:lnTo>
                  <a:lnTo>
                    <a:pt x="2574627" y="832479"/>
                  </a:lnTo>
                  <a:lnTo>
                    <a:pt x="2573358" y="831525"/>
                  </a:lnTo>
                  <a:lnTo>
                    <a:pt x="2571772" y="830252"/>
                  </a:lnTo>
                  <a:lnTo>
                    <a:pt x="2570503" y="828344"/>
                  </a:lnTo>
                  <a:lnTo>
                    <a:pt x="2569234" y="826117"/>
                  </a:lnTo>
                  <a:lnTo>
                    <a:pt x="2567965" y="822936"/>
                  </a:lnTo>
                  <a:lnTo>
                    <a:pt x="2565744" y="816257"/>
                  </a:lnTo>
                  <a:lnTo>
                    <a:pt x="2562889" y="826753"/>
                  </a:lnTo>
                  <a:lnTo>
                    <a:pt x="2559399" y="836932"/>
                  </a:lnTo>
                  <a:lnTo>
                    <a:pt x="2555592" y="846792"/>
                  </a:lnTo>
                  <a:lnTo>
                    <a:pt x="2551785" y="856971"/>
                  </a:lnTo>
                  <a:lnTo>
                    <a:pt x="2547343" y="866195"/>
                  </a:lnTo>
                  <a:lnTo>
                    <a:pt x="2542902" y="875737"/>
                  </a:lnTo>
                  <a:lnTo>
                    <a:pt x="2537825" y="885280"/>
                  </a:lnTo>
                  <a:lnTo>
                    <a:pt x="2533067" y="893868"/>
                  </a:lnTo>
                  <a:lnTo>
                    <a:pt x="2527356" y="902774"/>
                  </a:lnTo>
                  <a:lnTo>
                    <a:pt x="2522280" y="911044"/>
                  </a:lnTo>
                  <a:lnTo>
                    <a:pt x="2516252" y="919314"/>
                  </a:lnTo>
                  <a:lnTo>
                    <a:pt x="2510224" y="927266"/>
                  </a:lnTo>
                  <a:lnTo>
                    <a:pt x="2504197" y="934900"/>
                  </a:lnTo>
                  <a:lnTo>
                    <a:pt x="2497851" y="941897"/>
                  </a:lnTo>
                  <a:lnTo>
                    <a:pt x="2491824" y="949213"/>
                  </a:lnTo>
                  <a:lnTo>
                    <a:pt x="2484844" y="955893"/>
                  </a:lnTo>
                  <a:lnTo>
                    <a:pt x="2478499" y="962254"/>
                  </a:lnTo>
                  <a:lnTo>
                    <a:pt x="2472154" y="968298"/>
                  </a:lnTo>
                  <a:lnTo>
                    <a:pt x="2465492" y="974023"/>
                  </a:lnTo>
                  <a:lnTo>
                    <a:pt x="2458829" y="979430"/>
                  </a:lnTo>
                  <a:lnTo>
                    <a:pt x="2452167" y="984202"/>
                  </a:lnTo>
                  <a:lnTo>
                    <a:pt x="2445505" y="988654"/>
                  </a:lnTo>
                  <a:lnTo>
                    <a:pt x="2439159" y="992789"/>
                  </a:lnTo>
                  <a:lnTo>
                    <a:pt x="2432814" y="996607"/>
                  </a:lnTo>
                  <a:lnTo>
                    <a:pt x="2426469" y="1000105"/>
                  </a:lnTo>
                  <a:lnTo>
                    <a:pt x="2420124" y="1002968"/>
                  </a:lnTo>
                  <a:lnTo>
                    <a:pt x="2413462" y="1005831"/>
                  </a:lnTo>
                  <a:lnTo>
                    <a:pt x="2408069" y="1007421"/>
                  </a:lnTo>
                  <a:lnTo>
                    <a:pt x="2402041" y="1009330"/>
                  </a:lnTo>
                  <a:lnTo>
                    <a:pt x="2396330" y="1010602"/>
                  </a:lnTo>
                  <a:lnTo>
                    <a:pt x="2390937" y="1011238"/>
                  </a:lnTo>
                  <a:lnTo>
                    <a:pt x="2385861" y="1011238"/>
                  </a:lnTo>
                  <a:lnTo>
                    <a:pt x="2379516" y="1011238"/>
                  </a:lnTo>
                  <a:lnTo>
                    <a:pt x="2372536" y="1010602"/>
                  </a:lnTo>
                  <a:lnTo>
                    <a:pt x="2366191" y="1009330"/>
                  </a:lnTo>
                  <a:lnTo>
                    <a:pt x="2359529" y="1008057"/>
                  </a:lnTo>
                  <a:lnTo>
                    <a:pt x="2352866" y="1006149"/>
                  </a:lnTo>
                  <a:lnTo>
                    <a:pt x="2345887" y="1003286"/>
                  </a:lnTo>
                  <a:lnTo>
                    <a:pt x="2338907" y="1000742"/>
                  </a:lnTo>
                  <a:lnTo>
                    <a:pt x="2331928" y="997243"/>
                  </a:lnTo>
                  <a:lnTo>
                    <a:pt x="2325265" y="993744"/>
                  </a:lnTo>
                  <a:lnTo>
                    <a:pt x="2318286" y="989609"/>
                  </a:lnTo>
                  <a:lnTo>
                    <a:pt x="2311306" y="984838"/>
                  </a:lnTo>
                  <a:lnTo>
                    <a:pt x="2304644" y="980067"/>
                  </a:lnTo>
                  <a:lnTo>
                    <a:pt x="2297981" y="974659"/>
                  </a:lnTo>
                  <a:lnTo>
                    <a:pt x="2291636" y="969252"/>
                  </a:lnTo>
                  <a:lnTo>
                    <a:pt x="2284974" y="963208"/>
                  </a:lnTo>
                  <a:lnTo>
                    <a:pt x="2278629" y="957165"/>
                  </a:lnTo>
                  <a:lnTo>
                    <a:pt x="2272284" y="950167"/>
                  </a:lnTo>
                  <a:lnTo>
                    <a:pt x="2266256" y="943170"/>
                  </a:lnTo>
                  <a:lnTo>
                    <a:pt x="2260545" y="935536"/>
                  </a:lnTo>
                  <a:lnTo>
                    <a:pt x="2255152" y="927584"/>
                  </a:lnTo>
                  <a:lnTo>
                    <a:pt x="2249759" y="919314"/>
                  </a:lnTo>
                  <a:lnTo>
                    <a:pt x="2244365" y="911044"/>
                  </a:lnTo>
                  <a:lnTo>
                    <a:pt x="2239924" y="902138"/>
                  </a:lnTo>
                  <a:lnTo>
                    <a:pt x="2235482" y="892913"/>
                  </a:lnTo>
                  <a:lnTo>
                    <a:pt x="2231041" y="883689"/>
                  </a:lnTo>
                  <a:lnTo>
                    <a:pt x="2227234" y="873829"/>
                  </a:lnTo>
                  <a:lnTo>
                    <a:pt x="2223744" y="863650"/>
                  </a:lnTo>
                  <a:lnTo>
                    <a:pt x="2220571" y="853154"/>
                  </a:lnTo>
                  <a:lnTo>
                    <a:pt x="2217716" y="842657"/>
                  </a:lnTo>
                  <a:lnTo>
                    <a:pt x="2215178" y="831525"/>
                  </a:lnTo>
                  <a:lnTo>
                    <a:pt x="2213275" y="820392"/>
                  </a:lnTo>
                  <a:lnTo>
                    <a:pt x="2211688" y="808623"/>
                  </a:lnTo>
                  <a:lnTo>
                    <a:pt x="2211371" y="809577"/>
                  </a:lnTo>
                  <a:lnTo>
                    <a:pt x="2211054" y="809577"/>
                  </a:lnTo>
                  <a:lnTo>
                    <a:pt x="2210737" y="808623"/>
                  </a:lnTo>
                  <a:lnTo>
                    <a:pt x="2210419" y="807669"/>
                  </a:lnTo>
                  <a:lnTo>
                    <a:pt x="2208833" y="802898"/>
                  </a:lnTo>
                  <a:lnTo>
                    <a:pt x="2207564" y="796536"/>
                  </a:lnTo>
                  <a:lnTo>
                    <a:pt x="2204391" y="779042"/>
                  </a:lnTo>
                  <a:lnTo>
                    <a:pt x="2201536" y="757413"/>
                  </a:lnTo>
                  <a:lnTo>
                    <a:pt x="2198998" y="735465"/>
                  </a:lnTo>
                  <a:lnTo>
                    <a:pt x="2198364" y="725287"/>
                  </a:lnTo>
                  <a:lnTo>
                    <a:pt x="2198046" y="716063"/>
                  </a:lnTo>
                  <a:lnTo>
                    <a:pt x="2197412" y="708429"/>
                  </a:lnTo>
                  <a:lnTo>
                    <a:pt x="2198046" y="702067"/>
                  </a:lnTo>
                  <a:lnTo>
                    <a:pt x="2198364" y="699841"/>
                  </a:lnTo>
                  <a:lnTo>
                    <a:pt x="2198681" y="698250"/>
                  </a:lnTo>
                  <a:lnTo>
                    <a:pt x="2199315" y="697296"/>
                  </a:lnTo>
                  <a:lnTo>
                    <a:pt x="2200267" y="696660"/>
                  </a:lnTo>
                  <a:lnTo>
                    <a:pt x="2201219" y="697296"/>
                  </a:lnTo>
                  <a:lnTo>
                    <a:pt x="2202488" y="697932"/>
                  </a:lnTo>
                  <a:lnTo>
                    <a:pt x="2204074" y="699205"/>
                  </a:lnTo>
                  <a:lnTo>
                    <a:pt x="2205026" y="700159"/>
                  </a:lnTo>
                  <a:lnTo>
                    <a:pt x="2204391" y="687118"/>
                  </a:lnTo>
                  <a:lnTo>
                    <a:pt x="2204074" y="673440"/>
                  </a:lnTo>
                  <a:lnTo>
                    <a:pt x="2204709" y="659127"/>
                  </a:lnTo>
                  <a:lnTo>
                    <a:pt x="2205343" y="651493"/>
                  </a:lnTo>
                  <a:lnTo>
                    <a:pt x="2206295" y="643541"/>
                  </a:lnTo>
                  <a:lnTo>
                    <a:pt x="2209150" y="646086"/>
                  </a:lnTo>
                  <a:lnTo>
                    <a:pt x="2212323" y="647676"/>
                  </a:lnTo>
                  <a:lnTo>
                    <a:pt x="2215495" y="649267"/>
                  </a:lnTo>
                  <a:lnTo>
                    <a:pt x="2218985" y="650539"/>
                  </a:lnTo>
                  <a:lnTo>
                    <a:pt x="2222475" y="651493"/>
                  </a:lnTo>
                  <a:lnTo>
                    <a:pt x="2225965" y="652129"/>
                  </a:lnTo>
                  <a:lnTo>
                    <a:pt x="2229772" y="652447"/>
                  </a:lnTo>
                  <a:lnTo>
                    <a:pt x="2233896" y="652447"/>
                  </a:lnTo>
                  <a:lnTo>
                    <a:pt x="2238020" y="652447"/>
                  </a:lnTo>
                  <a:lnTo>
                    <a:pt x="2242145" y="652129"/>
                  </a:lnTo>
                  <a:lnTo>
                    <a:pt x="2251028" y="650539"/>
                  </a:lnTo>
                  <a:lnTo>
                    <a:pt x="2259911" y="648312"/>
                  </a:lnTo>
                  <a:lnTo>
                    <a:pt x="2269746" y="645132"/>
                  </a:lnTo>
                  <a:lnTo>
                    <a:pt x="2279581" y="641315"/>
                  </a:lnTo>
                  <a:lnTo>
                    <a:pt x="2289733" y="637180"/>
                  </a:lnTo>
                  <a:lnTo>
                    <a:pt x="2300519" y="632726"/>
                  </a:lnTo>
                  <a:lnTo>
                    <a:pt x="2310989" y="627955"/>
                  </a:lnTo>
                  <a:lnTo>
                    <a:pt x="2333514" y="616823"/>
                  </a:lnTo>
                  <a:lnTo>
                    <a:pt x="2356991" y="605690"/>
                  </a:lnTo>
                  <a:lnTo>
                    <a:pt x="2345569" y="610461"/>
                  </a:lnTo>
                  <a:lnTo>
                    <a:pt x="2334466" y="615868"/>
                  </a:lnTo>
                  <a:lnTo>
                    <a:pt x="2324948" y="620322"/>
                  </a:lnTo>
                  <a:lnTo>
                    <a:pt x="2315430" y="624138"/>
                  </a:lnTo>
                  <a:lnTo>
                    <a:pt x="2306865" y="626683"/>
                  </a:lnTo>
                  <a:lnTo>
                    <a:pt x="2298616" y="628910"/>
                  </a:lnTo>
                  <a:lnTo>
                    <a:pt x="2290367" y="630182"/>
                  </a:lnTo>
                  <a:lnTo>
                    <a:pt x="2282436" y="630818"/>
                  </a:lnTo>
                  <a:lnTo>
                    <a:pt x="2275456" y="630818"/>
                  </a:lnTo>
                  <a:lnTo>
                    <a:pt x="2268160" y="630500"/>
                  </a:lnTo>
                  <a:lnTo>
                    <a:pt x="2261497" y="629228"/>
                  </a:lnTo>
                  <a:lnTo>
                    <a:pt x="2255152" y="627955"/>
                  </a:lnTo>
                  <a:lnTo>
                    <a:pt x="2248807" y="626047"/>
                  </a:lnTo>
                  <a:lnTo>
                    <a:pt x="2243096" y="623502"/>
                  </a:lnTo>
                  <a:lnTo>
                    <a:pt x="2237703" y="620640"/>
                  </a:lnTo>
                  <a:lnTo>
                    <a:pt x="2232627" y="617777"/>
                  </a:lnTo>
                  <a:lnTo>
                    <a:pt x="2227551" y="614278"/>
                  </a:lnTo>
                  <a:lnTo>
                    <a:pt x="2223109" y="610779"/>
                  </a:lnTo>
                  <a:lnTo>
                    <a:pt x="2218985" y="607280"/>
                  </a:lnTo>
                  <a:lnTo>
                    <a:pt x="2214861" y="603463"/>
                  </a:lnTo>
                  <a:lnTo>
                    <a:pt x="2211371" y="599647"/>
                  </a:lnTo>
                  <a:lnTo>
                    <a:pt x="2208198" y="595512"/>
                  </a:lnTo>
                  <a:lnTo>
                    <a:pt x="2202171" y="587878"/>
                  </a:lnTo>
                  <a:lnTo>
                    <a:pt x="2197412" y="581198"/>
                  </a:lnTo>
                  <a:lnTo>
                    <a:pt x="2193922" y="574837"/>
                  </a:lnTo>
                  <a:lnTo>
                    <a:pt x="2191701" y="569747"/>
                  </a:lnTo>
                  <a:lnTo>
                    <a:pt x="2189163" y="565612"/>
                  </a:lnTo>
                  <a:lnTo>
                    <a:pt x="2191067" y="564340"/>
                  </a:lnTo>
                  <a:lnTo>
                    <a:pt x="2196777" y="559569"/>
                  </a:lnTo>
                  <a:lnTo>
                    <a:pt x="2205343" y="552889"/>
                  </a:lnTo>
                  <a:lnTo>
                    <a:pt x="2217399" y="544301"/>
                  </a:lnTo>
                  <a:lnTo>
                    <a:pt x="2225013" y="539848"/>
                  </a:lnTo>
                  <a:lnTo>
                    <a:pt x="2232944" y="534759"/>
                  </a:lnTo>
                  <a:lnTo>
                    <a:pt x="2241510" y="529670"/>
                  </a:lnTo>
                  <a:lnTo>
                    <a:pt x="2251028" y="524580"/>
                  </a:lnTo>
                  <a:lnTo>
                    <a:pt x="2260545" y="519491"/>
                  </a:lnTo>
                  <a:lnTo>
                    <a:pt x="2271649" y="514402"/>
                  </a:lnTo>
                  <a:lnTo>
                    <a:pt x="2282753" y="509631"/>
                  </a:lnTo>
                  <a:lnTo>
                    <a:pt x="2294809" y="505178"/>
                  </a:lnTo>
                  <a:lnTo>
                    <a:pt x="2307182" y="501043"/>
                  </a:lnTo>
                  <a:lnTo>
                    <a:pt x="2320506" y="497226"/>
                  </a:lnTo>
                  <a:lnTo>
                    <a:pt x="2334466" y="493409"/>
                  </a:lnTo>
                  <a:lnTo>
                    <a:pt x="2348742" y="490864"/>
                  </a:lnTo>
                  <a:lnTo>
                    <a:pt x="2363336" y="488638"/>
                  </a:lnTo>
                  <a:lnTo>
                    <a:pt x="2378564" y="486729"/>
                  </a:lnTo>
                  <a:lnTo>
                    <a:pt x="2394109" y="485775"/>
                  </a:lnTo>
                  <a:close/>
                  <a:moveTo>
                    <a:pt x="1429386" y="468312"/>
                  </a:moveTo>
                  <a:lnTo>
                    <a:pt x="1442086" y="468630"/>
                  </a:lnTo>
                  <a:lnTo>
                    <a:pt x="1454151" y="469899"/>
                  </a:lnTo>
                  <a:lnTo>
                    <a:pt x="1465898" y="471802"/>
                  </a:lnTo>
                  <a:lnTo>
                    <a:pt x="1477011" y="474023"/>
                  </a:lnTo>
                  <a:lnTo>
                    <a:pt x="1487488" y="476562"/>
                  </a:lnTo>
                  <a:lnTo>
                    <a:pt x="1497649" y="479734"/>
                  </a:lnTo>
                  <a:lnTo>
                    <a:pt x="1507491" y="482907"/>
                  </a:lnTo>
                  <a:lnTo>
                    <a:pt x="1516699" y="486714"/>
                  </a:lnTo>
                  <a:lnTo>
                    <a:pt x="1525271" y="490522"/>
                  </a:lnTo>
                  <a:lnTo>
                    <a:pt x="1533526" y="494646"/>
                  </a:lnTo>
                  <a:lnTo>
                    <a:pt x="1541146" y="498771"/>
                  </a:lnTo>
                  <a:lnTo>
                    <a:pt x="1547814" y="502896"/>
                  </a:lnTo>
                  <a:lnTo>
                    <a:pt x="1554164" y="507020"/>
                  </a:lnTo>
                  <a:lnTo>
                    <a:pt x="1565594" y="514952"/>
                  </a:lnTo>
                  <a:lnTo>
                    <a:pt x="1574166" y="522250"/>
                  </a:lnTo>
                  <a:lnTo>
                    <a:pt x="1580516" y="527643"/>
                  </a:lnTo>
                  <a:lnTo>
                    <a:pt x="1585596" y="532720"/>
                  </a:lnTo>
                  <a:lnTo>
                    <a:pt x="1584009" y="536527"/>
                  </a:lnTo>
                  <a:lnTo>
                    <a:pt x="1581469" y="540652"/>
                  </a:lnTo>
                  <a:lnTo>
                    <a:pt x="1578611" y="546046"/>
                  </a:lnTo>
                  <a:lnTo>
                    <a:pt x="1574484" y="552074"/>
                  </a:lnTo>
                  <a:lnTo>
                    <a:pt x="1569721" y="558419"/>
                  </a:lnTo>
                  <a:lnTo>
                    <a:pt x="1563054" y="565399"/>
                  </a:lnTo>
                  <a:lnTo>
                    <a:pt x="1559879" y="568572"/>
                  </a:lnTo>
                  <a:lnTo>
                    <a:pt x="1556386" y="571745"/>
                  </a:lnTo>
                  <a:lnTo>
                    <a:pt x="1552259" y="575235"/>
                  </a:lnTo>
                  <a:lnTo>
                    <a:pt x="1548131" y="577773"/>
                  </a:lnTo>
                  <a:lnTo>
                    <a:pt x="1543686" y="580311"/>
                  </a:lnTo>
                  <a:lnTo>
                    <a:pt x="1538606" y="582850"/>
                  </a:lnTo>
                  <a:lnTo>
                    <a:pt x="1533844" y="584753"/>
                  </a:lnTo>
                  <a:lnTo>
                    <a:pt x="1528446" y="586657"/>
                  </a:lnTo>
                  <a:lnTo>
                    <a:pt x="1523049" y="588243"/>
                  </a:lnTo>
                  <a:lnTo>
                    <a:pt x="1517016" y="588878"/>
                  </a:lnTo>
                  <a:lnTo>
                    <a:pt x="1510984" y="589512"/>
                  </a:lnTo>
                  <a:lnTo>
                    <a:pt x="1503999" y="589512"/>
                  </a:lnTo>
                  <a:lnTo>
                    <a:pt x="1497331" y="588878"/>
                  </a:lnTo>
                  <a:lnTo>
                    <a:pt x="1490346" y="587926"/>
                  </a:lnTo>
                  <a:lnTo>
                    <a:pt x="1483043" y="586022"/>
                  </a:lnTo>
                  <a:lnTo>
                    <a:pt x="1475106" y="583484"/>
                  </a:lnTo>
                  <a:lnTo>
                    <a:pt x="1467168" y="580311"/>
                  </a:lnTo>
                  <a:lnTo>
                    <a:pt x="1458913" y="576187"/>
                  </a:lnTo>
                  <a:lnTo>
                    <a:pt x="1449388" y="571745"/>
                  </a:lnTo>
                  <a:lnTo>
                    <a:pt x="1439546" y="567620"/>
                  </a:lnTo>
                  <a:lnTo>
                    <a:pt x="1479233" y="586657"/>
                  </a:lnTo>
                  <a:lnTo>
                    <a:pt x="1498284" y="594906"/>
                  </a:lnTo>
                  <a:lnTo>
                    <a:pt x="1506856" y="598714"/>
                  </a:lnTo>
                  <a:lnTo>
                    <a:pt x="1515746" y="601886"/>
                  </a:lnTo>
                  <a:lnTo>
                    <a:pt x="1524001" y="604425"/>
                  </a:lnTo>
                  <a:lnTo>
                    <a:pt x="1531939" y="606646"/>
                  </a:lnTo>
                  <a:lnTo>
                    <a:pt x="1539559" y="607915"/>
                  </a:lnTo>
                  <a:lnTo>
                    <a:pt x="1546544" y="608232"/>
                  </a:lnTo>
                  <a:lnTo>
                    <a:pt x="1550036" y="608232"/>
                  </a:lnTo>
                  <a:lnTo>
                    <a:pt x="1553529" y="607915"/>
                  </a:lnTo>
                  <a:lnTo>
                    <a:pt x="1556704" y="607280"/>
                  </a:lnTo>
                  <a:lnTo>
                    <a:pt x="1559879" y="606646"/>
                  </a:lnTo>
                  <a:lnTo>
                    <a:pt x="1562736" y="605376"/>
                  </a:lnTo>
                  <a:lnTo>
                    <a:pt x="1565594" y="604107"/>
                  </a:lnTo>
                  <a:lnTo>
                    <a:pt x="1568451" y="602521"/>
                  </a:lnTo>
                  <a:lnTo>
                    <a:pt x="1570674" y="600617"/>
                  </a:lnTo>
                  <a:lnTo>
                    <a:pt x="1571944" y="607280"/>
                  </a:lnTo>
                  <a:lnTo>
                    <a:pt x="1572261" y="614260"/>
                  </a:lnTo>
                  <a:lnTo>
                    <a:pt x="1572896" y="626634"/>
                  </a:lnTo>
                  <a:lnTo>
                    <a:pt x="1572579" y="638691"/>
                  </a:lnTo>
                  <a:lnTo>
                    <a:pt x="1572261" y="649795"/>
                  </a:lnTo>
                  <a:lnTo>
                    <a:pt x="1574166" y="647574"/>
                  </a:lnTo>
                  <a:lnTo>
                    <a:pt x="1575119" y="647257"/>
                  </a:lnTo>
                  <a:lnTo>
                    <a:pt x="1576389" y="646940"/>
                  </a:lnTo>
                  <a:lnTo>
                    <a:pt x="1577976" y="647257"/>
                  </a:lnTo>
                  <a:lnTo>
                    <a:pt x="1578929" y="647892"/>
                  </a:lnTo>
                  <a:lnTo>
                    <a:pt x="1580516" y="649478"/>
                  </a:lnTo>
                  <a:lnTo>
                    <a:pt x="1582104" y="651382"/>
                  </a:lnTo>
                  <a:lnTo>
                    <a:pt x="1583056" y="653920"/>
                  </a:lnTo>
                  <a:lnTo>
                    <a:pt x="1584326" y="656775"/>
                  </a:lnTo>
                  <a:lnTo>
                    <a:pt x="1586549" y="663756"/>
                  </a:lnTo>
                  <a:lnTo>
                    <a:pt x="1588136" y="672322"/>
                  </a:lnTo>
                  <a:lnTo>
                    <a:pt x="1589406" y="682158"/>
                  </a:lnTo>
                  <a:lnTo>
                    <a:pt x="1590359" y="692945"/>
                  </a:lnTo>
                  <a:lnTo>
                    <a:pt x="1590676" y="704685"/>
                  </a:lnTo>
                  <a:lnTo>
                    <a:pt x="1590359" y="716424"/>
                  </a:lnTo>
                  <a:lnTo>
                    <a:pt x="1589406" y="727211"/>
                  </a:lnTo>
                  <a:lnTo>
                    <a:pt x="1588136" y="737047"/>
                  </a:lnTo>
                  <a:lnTo>
                    <a:pt x="1586549" y="745613"/>
                  </a:lnTo>
                  <a:lnTo>
                    <a:pt x="1584326" y="752911"/>
                  </a:lnTo>
                  <a:lnTo>
                    <a:pt x="1583056" y="755449"/>
                  </a:lnTo>
                  <a:lnTo>
                    <a:pt x="1582104" y="757987"/>
                  </a:lnTo>
                  <a:lnTo>
                    <a:pt x="1580516" y="759891"/>
                  </a:lnTo>
                  <a:lnTo>
                    <a:pt x="1578929" y="761477"/>
                  </a:lnTo>
                  <a:lnTo>
                    <a:pt x="1577976" y="762112"/>
                  </a:lnTo>
                  <a:lnTo>
                    <a:pt x="1576389" y="762429"/>
                  </a:lnTo>
                  <a:lnTo>
                    <a:pt x="1574801" y="762112"/>
                  </a:lnTo>
                  <a:lnTo>
                    <a:pt x="1573214" y="761160"/>
                  </a:lnTo>
                  <a:lnTo>
                    <a:pt x="1571944" y="759573"/>
                  </a:lnTo>
                  <a:lnTo>
                    <a:pt x="1570674" y="757670"/>
                  </a:lnTo>
                  <a:lnTo>
                    <a:pt x="1569086" y="755131"/>
                  </a:lnTo>
                  <a:lnTo>
                    <a:pt x="1568134" y="751641"/>
                  </a:lnTo>
                  <a:lnTo>
                    <a:pt x="1565911" y="744027"/>
                  </a:lnTo>
                  <a:lnTo>
                    <a:pt x="1564641" y="754180"/>
                  </a:lnTo>
                  <a:lnTo>
                    <a:pt x="1562736" y="764015"/>
                  </a:lnTo>
                  <a:lnTo>
                    <a:pt x="1560831" y="773851"/>
                  </a:lnTo>
                  <a:lnTo>
                    <a:pt x="1558291" y="782735"/>
                  </a:lnTo>
                  <a:lnTo>
                    <a:pt x="1555751" y="792253"/>
                  </a:lnTo>
                  <a:lnTo>
                    <a:pt x="1552576" y="800819"/>
                  </a:lnTo>
                  <a:lnTo>
                    <a:pt x="1549401" y="809703"/>
                  </a:lnTo>
                  <a:lnTo>
                    <a:pt x="1545591" y="817953"/>
                  </a:lnTo>
                  <a:lnTo>
                    <a:pt x="1541781" y="825567"/>
                  </a:lnTo>
                  <a:lnTo>
                    <a:pt x="1537336" y="833182"/>
                  </a:lnTo>
                  <a:lnTo>
                    <a:pt x="1532574" y="840797"/>
                  </a:lnTo>
                  <a:lnTo>
                    <a:pt x="1528129" y="847777"/>
                  </a:lnTo>
                  <a:lnTo>
                    <a:pt x="1523366" y="854757"/>
                  </a:lnTo>
                  <a:lnTo>
                    <a:pt x="1518286" y="861102"/>
                  </a:lnTo>
                  <a:lnTo>
                    <a:pt x="1513206" y="867448"/>
                  </a:lnTo>
                  <a:lnTo>
                    <a:pt x="1507491" y="873476"/>
                  </a:lnTo>
                  <a:lnTo>
                    <a:pt x="1502411" y="878553"/>
                  </a:lnTo>
                  <a:lnTo>
                    <a:pt x="1496696" y="883946"/>
                  </a:lnTo>
                  <a:lnTo>
                    <a:pt x="1490663" y="889340"/>
                  </a:lnTo>
                  <a:lnTo>
                    <a:pt x="1484948" y="893782"/>
                  </a:lnTo>
                  <a:lnTo>
                    <a:pt x="1478916" y="897907"/>
                  </a:lnTo>
                  <a:lnTo>
                    <a:pt x="1472883" y="901714"/>
                  </a:lnTo>
                  <a:lnTo>
                    <a:pt x="1466851" y="905521"/>
                  </a:lnTo>
                  <a:lnTo>
                    <a:pt x="1460818" y="908377"/>
                  </a:lnTo>
                  <a:lnTo>
                    <a:pt x="1454786" y="911232"/>
                  </a:lnTo>
                  <a:lnTo>
                    <a:pt x="1448753" y="914088"/>
                  </a:lnTo>
                  <a:lnTo>
                    <a:pt x="1442721" y="915991"/>
                  </a:lnTo>
                  <a:lnTo>
                    <a:pt x="1437323" y="917895"/>
                  </a:lnTo>
                  <a:lnTo>
                    <a:pt x="1431291" y="918847"/>
                  </a:lnTo>
                  <a:lnTo>
                    <a:pt x="1425576" y="920116"/>
                  </a:lnTo>
                  <a:lnTo>
                    <a:pt x="1419861" y="920751"/>
                  </a:lnTo>
                  <a:lnTo>
                    <a:pt x="1414146" y="920751"/>
                  </a:lnTo>
                  <a:lnTo>
                    <a:pt x="1409701" y="920751"/>
                  </a:lnTo>
                  <a:lnTo>
                    <a:pt x="1404938" y="920116"/>
                  </a:lnTo>
                  <a:lnTo>
                    <a:pt x="1399858" y="918847"/>
                  </a:lnTo>
                  <a:lnTo>
                    <a:pt x="1394778" y="917260"/>
                  </a:lnTo>
                  <a:lnTo>
                    <a:pt x="1389381" y="915357"/>
                  </a:lnTo>
                  <a:lnTo>
                    <a:pt x="1384301" y="913770"/>
                  </a:lnTo>
                  <a:lnTo>
                    <a:pt x="1378903" y="910915"/>
                  </a:lnTo>
                  <a:lnTo>
                    <a:pt x="1373188" y="908059"/>
                  </a:lnTo>
                  <a:lnTo>
                    <a:pt x="1367791" y="904569"/>
                  </a:lnTo>
                  <a:lnTo>
                    <a:pt x="1362076" y="900762"/>
                  </a:lnTo>
                  <a:lnTo>
                    <a:pt x="1356043" y="896955"/>
                  </a:lnTo>
                  <a:lnTo>
                    <a:pt x="1350328" y="892513"/>
                  </a:lnTo>
                  <a:lnTo>
                    <a:pt x="1344296" y="888071"/>
                  </a:lnTo>
                  <a:lnTo>
                    <a:pt x="1338581" y="883312"/>
                  </a:lnTo>
                  <a:lnTo>
                    <a:pt x="1333183" y="877918"/>
                  </a:lnTo>
                  <a:lnTo>
                    <a:pt x="1327468" y="872207"/>
                  </a:lnTo>
                  <a:lnTo>
                    <a:pt x="1321753" y="866813"/>
                  </a:lnTo>
                  <a:lnTo>
                    <a:pt x="1316038" y="860151"/>
                  </a:lnTo>
                  <a:lnTo>
                    <a:pt x="1310641" y="854122"/>
                  </a:lnTo>
                  <a:lnTo>
                    <a:pt x="1305243" y="847459"/>
                  </a:lnTo>
                  <a:lnTo>
                    <a:pt x="1299846" y="840797"/>
                  </a:lnTo>
                  <a:lnTo>
                    <a:pt x="1295083" y="833499"/>
                  </a:lnTo>
                  <a:lnTo>
                    <a:pt x="1290321" y="826202"/>
                  </a:lnTo>
                  <a:lnTo>
                    <a:pt x="1285558" y="818587"/>
                  </a:lnTo>
                  <a:lnTo>
                    <a:pt x="1281113" y="810655"/>
                  </a:lnTo>
                  <a:lnTo>
                    <a:pt x="1276668" y="802723"/>
                  </a:lnTo>
                  <a:lnTo>
                    <a:pt x="1272858" y="794474"/>
                  </a:lnTo>
                  <a:lnTo>
                    <a:pt x="1269048" y="786225"/>
                  </a:lnTo>
                  <a:lnTo>
                    <a:pt x="1265238" y="777658"/>
                  </a:lnTo>
                  <a:lnTo>
                    <a:pt x="1262381" y="768457"/>
                  </a:lnTo>
                  <a:lnTo>
                    <a:pt x="1259523" y="759891"/>
                  </a:lnTo>
                  <a:lnTo>
                    <a:pt x="1256983" y="751007"/>
                  </a:lnTo>
                  <a:lnTo>
                    <a:pt x="1254761" y="757035"/>
                  </a:lnTo>
                  <a:lnTo>
                    <a:pt x="1252538" y="761477"/>
                  </a:lnTo>
                  <a:lnTo>
                    <a:pt x="1251586" y="763063"/>
                  </a:lnTo>
                  <a:lnTo>
                    <a:pt x="1250316" y="764015"/>
                  </a:lnTo>
                  <a:lnTo>
                    <a:pt x="1248728" y="764967"/>
                  </a:lnTo>
                  <a:lnTo>
                    <a:pt x="1247776" y="765284"/>
                  </a:lnTo>
                  <a:lnTo>
                    <a:pt x="1246188" y="764967"/>
                  </a:lnTo>
                  <a:lnTo>
                    <a:pt x="1244601" y="764015"/>
                  </a:lnTo>
                  <a:lnTo>
                    <a:pt x="1243648" y="762429"/>
                  </a:lnTo>
                  <a:lnTo>
                    <a:pt x="1242061" y="760842"/>
                  </a:lnTo>
                  <a:lnTo>
                    <a:pt x="1240791" y="758304"/>
                  </a:lnTo>
                  <a:lnTo>
                    <a:pt x="1239838" y="755449"/>
                  </a:lnTo>
                  <a:lnTo>
                    <a:pt x="1237616" y="748151"/>
                  </a:lnTo>
                  <a:lnTo>
                    <a:pt x="1236028" y="739585"/>
                  </a:lnTo>
                  <a:lnTo>
                    <a:pt x="1234441" y="729749"/>
                  </a:lnTo>
                  <a:lnTo>
                    <a:pt x="1233806" y="718962"/>
                  </a:lnTo>
                  <a:lnTo>
                    <a:pt x="1233488" y="707223"/>
                  </a:lnTo>
                  <a:lnTo>
                    <a:pt x="1233806" y="695801"/>
                  </a:lnTo>
                  <a:lnTo>
                    <a:pt x="1234441" y="684696"/>
                  </a:lnTo>
                  <a:lnTo>
                    <a:pt x="1236028" y="675178"/>
                  </a:lnTo>
                  <a:lnTo>
                    <a:pt x="1237616" y="666294"/>
                  </a:lnTo>
                  <a:lnTo>
                    <a:pt x="1239838" y="659631"/>
                  </a:lnTo>
                  <a:lnTo>
                    <a:pt x="1240791" y="656775"/>
                  </a:lnTo>
                  <a:lnTo>
                    <a:pt x="1242061" y="653920"/>
                  </a:lnTo>
                  <a:lnTo>
                    <a:pt x="1243648" y="652016"/>
                  </a:lnTo>
                  <a:lnTo>
                    <a:pt x="1244601" y="651064"/>
                  </a:lnTo>
                  <a:lnTo>
                    <a:pt x="1246188" y="649795"/>
                  </a:lnTo>
                  <a:lnTo>
                    <a:pt x="1247776" y="649478"/>
                  </a:lnTo>
                  <a:lnTo>
                    <a:pt x="1248411" y="649795"/>
                  </a:lnTo>
                  <a:lnTo>
                    <a:pt x="1249363" y="650113"/>
                  </a:lnTo>
                  <a:lnTo>
                    <a:pt x="1249681" y="642815"/>
                  </a:lnTo>
                  <a:lnTo>
                    <a:pt x="1250316" y="635201"/>
                  </a:lnTo>
                  <a:lnTo>
                    <a:pt x="1250951" y="628220"/>
                  </a:lnTo>
                  <a:lnTo>
                    <a:pt x="1252221" y="622192"/>
                  </a:lnTo>
                  <a:lnTo>
                    <a:pt x="1251586" y="613943"/>
                  </a:lnTo>
                  <a:lnTo>
                    <a:pt x="1250951" y="606328"/>
                  </a:lnTo>
                  <a:lnTo>
                    <a:pt x="1250951" y="599031"/>
                  </a:lnTo>
                  <a:lnTo>
                    <a:pt x="1251586" y="592368"/>
                  </a:lnTo>
                  <a:lnTo>
                    <a:pt x="1251903" y="586022"/>
                  </a:lnTo>
                  <a:lnTo>
                    <a:pt x="1252856" y="579994"/>
                  </a:lnTo>
                  <a:lnTo>
                    <a:pt x="1254126" y="574283"/>
                  </a:lnTo>
                  <a:lnTo>
                    <a:pt x="1255713" y="569207"/>
                  </a:lnTo>
                  <a:lnTo>
                    <a:pt x="1257618" y="564130"/>
                  </a:lnTo>
                  <a:lnTo>
                    <a:pt x="1259841" y="559688"/>
                  </a:lnTo>
                  <a:lnTo>
                    <a:pt x="1262063" y="555564"/>
                  </a:lnTo>
                  <a:lnTo>
                    <a:pt x="1264603" y="551756"/>
                  </a:lnTo>
                  <a:lnTo>
                    <a:pt x="1267143" y="548266"/>
                  </a:lnTo>
                  <a:lnTo>
                    <a:pt x="1270636" y="545411"/>
                  </a:lnTo>
                  <a:lnTo>
                    <a:pt x="1273811" y="542873"/>
                  </a:lnTo>
                  <a:lnTo>
                    <a:pt x="1277303" y="540017"/>
                  </a:lnTo>
                  <a:lnTo>
                    <a:pt x="1261746" y="540017"/>
                  </a:lnTo>
                  <a:lnTo>
                    <a:pt x="1249363" y="540969"/>
                  </a:lnTo>
                  <a:lnTo>
                    <a:pt x="1239203" y="541286"/>
                  </a:lnTo>
                  <a:lnTo>
                    <a:pt x="1246188" y="537479"/>
                  </a:lnTo>
                  <a:lnTo>
                    <a:pt x="1253808" y="532720"/>
                  </a:lnTo>
                  <a:lnTo>
                    <a:pt x="1261111" y="527326"/>
                  </a:lnTo>
                  <a:lnTo>
                    <a:pt x="1268413" y="521615"/>
                  </a:lnTo>
                  <a:lnTo>
                    <a:pt x="1282701" y="511145"/>
                  </a:lnTo>
                  <a:lnTo>
                    <a:pt x="1289368" y="506703"/>
                  </a:lnTo>
                  <a:lnTo>
                    <a:pt x="1295401" y="502896"/>
                  </a:lnTo>
                  <a:lnTo>
                    <a:pt x="1303973" y="498771"/>
                  </a:lnTo>
                  <a:lnTo>
                    <a:pt x="1311911" y="494964"/>
                  </a:lnTo>
                  <a:lnTo>
                    <a:pt x="1320166" y="491156"/>
                  </a:lnTo>
                  <a:lnTo>
                    <a:pt x="1328103" y="487984"/>
                  </a:lnTo>
                  <a:lnTo>
                    <a:pt x="1336041" y="484811"/>
                  </a:lnTo>
                  <a:lnTo>
                    <a:pt x="1343978" y="482273"/>
                  </a:lnTo>
                  <a:lnTo>
                    <a:pt x="1359536" y="477831"/>
                  </a:lnTo>
                  <a:lnTo>
                    <a:pt x="1374141" y="474023"/>
                  </a:lnTo>
                  <a:lnTo>
                    <a:pt x="1388746" y="471485"/>
                  </a:lnTo>
                  <a:lnTo>
                    <a:pt x="1402716" y="469581"/>
                  </a:lnTo>
                  <a:lnTo>
                    <a:pt x="1416051" y="468630"/>
                  </a:lnTo>
                  <a:lnTo>
                    <a:pt x="1429386" y="468312"/>
                  </a:lnTo>
                  <a:close/>
                  <a:moveTo>
                    <a:pt x="750948" y="302529"/>
                  </a:moveTo>
                  <a:lnTo>
                    <a:pt x="748724" y="302846"/>
                  </a:lnTo>
                  <a:lnTo>
                    <a:pt x="746818" y="303797"/>
                  </a:lnTo>
                  <a:lnTo>
                    <a:pt x="744912" y="304431"/>
                  </a:lnTo>
                  <a:lnTo>
                    <a:pt x="743641" y="306017"/>
                  </a:lnTo>
                  <a:lnTo>
                    <a:pt x="742053" y="307602"/>
                  </a:lnTo>
                  <a:lnTo>
                    <a:pt x="741417" y="309188"/>
                  </a:lnTo>
                  <a:lnTo>
                    <a:pt x="740464" y="311725"/>
                  </a:lnTo>
                  <a:lnTo>
                    <a:pt x="740464" y="313310"/>
                  </a:lnTo>
                  <a:lnTo>
                    <a:pt x="740464" y="315847"/>
                  </a:lnTo>
                  <a:lnTo>
                    <a:pt x="741417" y="318067"/>
                  </a:lnTo>
                  <a:lnTo>
                    <a:pt x="742053" y="319970"/>
                  </a:lnTo>
                  <a:lnTo>
                    <a:pt x="743641" y="321238"/>
                  </a:lnTo>
                  <a:lnTo>
                    <a:pt x="744912" y="322507"/>
                  </a:lnTo>
                  <a:lnTo>
                    <a:pt x="746818" y="323458"/>
                  </a:lnTo>
                  <a:lnTo>
                    <a:pt x="748724" y="324410"/>
                  </a:lnTo>
                  <a:lnTo>
                    <a:pt x="750948" y="324410"/>
                  </a:lnTo>
                  <a:lnTo>
                    <a:pt x="988881" y="324410"/>
                  </a:lnTo>
                  <a:lnTo>
                    <a:pt x="991105" y="324410"/>
                  </a:lnTo>
                  <a:lnTo>
                    <a:pt x="993011" y="323458"/>
                  </a:lnTo>
                  <a:lnTo>
                    <a:pt x="994917" y="322507"/>
                  </a:lnTo>
                  <a:lnTo>
                    <a:pt x="996506" y="321238"/>
                  </a:lnTo>
                  <a:lnTo>
                    <a:pt x="997776" y="319970"/>
                  </a:lnTo>
                  <a:lnTo>
                    <a:pt x="998729" y="318067"/>
                  </a:lnTo>
                  <a:lnTo>
                    <a:pt x="999365" y="315847"/>
                  </a:lnTo>
                  <a:lnTo>
                    <a:pt x="999365" y="313310"/>
                  </a:lnTo>
                  <a:lnTo>
                    <a:pt x="999365" y="311725"/>
                  </a:lnTo>
                  <a:lnTo>
                    <a:pt x="998729" y="309188"/>
                  </a:lnTo>
                  <a:lnTo>
                    <a:pt x="997776" y="307602"/>
                  </a:lnTo>
                  <a:lnTo>
                    <a:pt x="996506" y="306017"/>
                  </a:lnTo>
                  <a:lnTo>
                    <a:pt x="994917" y="304431"/>
                  </a:lnTo>
                  <a:lnTo>
                    <a:pt x="993011" y="303797"/>
                  </a:lnTo>
                  <a:lnTo>
                    <a:pt x="991105" y="302846"/>
                  </a:lnTo>
                  <a:lnTo>
                    <a:pt x="988881" y="302529"/>
                  </a:lnTo>
                  <a:lnTo>
                    <a:pt x="750948" y="302529"/>
                  </a:lnTo>
                  <a:close/>
                  <a:moveTo>
                    <a:pt x="748724" y="219444"/>
                  </a:moveTo>
                  <a:lnTo>
                    <a:pt x="746818" y="220396"/>
                  </a:lnTo>
                  <a:lnTo>
                    <a:pt x="744912" y="221347"/>
                  </a:lnTo>
                  <a:lnTo>
                    <a:pt x="743641" y="222615"/>
                  </a:lnTo>
                  <a:lnTo>
                    <a:pt x="742053" y="224201"/>
                  </a:lnTo>
                  <a:lnTo>
                    <a:pt x="741417" y="226104"/>
                  </a:lnTo>
                  <a:lnTo>
                    <a:pt x="740464" y="228323"/>
                  </a:lnTo>
                  <a:lnTo>
                    <a:pt x="740464" y="230543"/>
                  </a:lnTo>
                  <a:lnTo>
                    <a:pt x="740464" y="232763"/>
                  </a:lnTo>
                  <a:lnTo>
                    <a:pt x="741417" y="234666"/>
                  </a:lnTo>
                  <a:lnTo>
                    <a:pt x="742053" y="236568"/>
                  </a:lnTo>
                  <a:lnTo>
                    <a:pt x="743641" y="237837"/>
                  </a:lnTo>
                  <a:lnTo>
                    <a:pt x="744912" y="239423"/>
                  </a:lnTo>
                  <a:lnTo>
                    <a:pt x="746818" y="240374"/>
                  </a:lnTo>
                  <a:lnTo>
                    <a:pt x="748724" y="241008"/>
                  </a:lnTo>
                  <a:lnTo>
                    <a:pt x="750948" y="241325"/>
                  </a:lnTo>
                  <a:lnTo>
                    <a:pt x="1133738" y="241325"/>
                  </a:lnTo>
                  <a:lnTo>
                    <a:pt x="1135644" y="241008"/>
                  </a:lnTo>
                  <a:lnTo>
                    <a:pt x="1137868" y="240374"/>
                  </a:lnTo>
                  <a:lnTo>
                    <a:pt x="1139456" y="239423"/>
                  </a:lnTo>
                  <a:lnTo>
                    <a:pt x="1141045" y="237837"/>
                  </a:lnTo>
                  <a:lnTo>
                    <a:pt x="1142316" y="236568"/>
                  </a:lnTo>
                  <a:lnTo>
                    <a:pt x="1143586" y="234666"/>
                  </a:lnTo>
                  <a:lnTo>
                    <a:pt x="1143904" y="232763"/>
                  </a:lnTo>
                  <a:lnTo>
                    <a:pt x="1144222" y="230543"/>
                  </a:lnTo>
                  <a:lnTo>
                    <a:pt x="1143904" y="228323"/>
                  </a:lnTo>
                  <a:lnTo>
                    <a:pt x="1143586" y="226104"/>
                  </a:lnTo>
                  <a:lnTo>
                    <a:pt x="1142316" y="224201"/>
                  </a:lnTo>
                  <a:lnTo>
                    <a:pt x="1141045" y="222615"/>
                  </a:lnTo>
                  <a:lnTo>
                    <a:pt x="1139456" y="221347"/>
                  </a:lnTo>
                  <a:lnTo>
                    <a:pt x="1137868" y="220396"/>
                  </a:lnTo>
                  <a:lnTo>
                    <a:pt x="1135644" y="219444"/>
                  </a:lnTo>
                  <a:lnTo>
                    <a:pt x="1133738" y="219444"/>
                  </a:lnTo>
                  <a:lnTo>
                    <a:pt x="750948" y="219444"/>
                  </a:lnTo>
                  <a:lnTo>
                    <a:pt x="748724" y="219444"/>
                  </a:lnTo>
                  <a:close/>
                  <a:moveTo>
                    <a:pt x="748724" y="141751"/>
                  </a:moveTo>
                  <a:lnTo>
                    <a:pt x="746818" y="142702"/>
                  </a:lnTo>
                  <a:lnTo>
                    <a:pt x="744912" y="143336"/>
                  </a:lnTo>
                  <a:lnTo>
                    <a:pt x="743641" y="144922"/>
                  </a:lnTo>
                  <a:lnTo>
                    <a:pt x="742053" y="146191"/>
                  </a:lnTo>
                  <a:lnTo>
                    <a:pt x="741417" y="148093"/>
                  </a:lnTo>
                  <a:lnTo>
                    <a:pt x="740464" y="150630"/>
                  </a:lnTo>
                  <a:lnTo>
                    <a:pt x="740464" y="152216"/>
                  </a:lnTo>
                  <a:lnTo>
                    <a:pt x="740464" y="154753"/>
                  </a:lnTo>
                  <a:lnTo>
                    <a:pt x="741417" y="156972"/>
                  </a:lnTo>
                  <a:lnTo>
                    <a:pt x="742053" y="158875"/>
                  </a:lnTo>
                  <a:lnTo>
                    <a:pt x="743641" y="160144"/>
                  </a:lnTo>
                  <a:lnTo>
                    <a:pt x="744912" y="161729"/>
                  </a:lnTo>
                  <a:lnTo>
                    <a:pt x="746818" y="162363"/>
                  </a:lnTo>
                  <a:lnTo>
                    <a:pt x="748724" y="163315"/>
                  </a:lnTo>
                  <a:lnTo>
                    <a:pt x="750948" y="163315"/>
                  </a:lnTo>
                  <a:lnTo>
                    <a:pt x="1133738" y="163315"/>
                  </a:lnTo>
                  <a:lnTo>
                    <a:pt x="1135644" y="163315"/>
                  </a:lnTo>
                  <a:lnTo>
                    <a:pt x="1137868" y="162363"/>
                  </a:lnTo>
                  <a:lnTo>
                    <a:pt x="1139456" y="161729"/>
                  </a:lnTo>
                  <a:lnTo>
                    <a:pt x="1141045" y="160144"/>
                  </a:lnTo>
                  <a:lnTo>
                    <a:pt x="1142316" y="158875"/>
                  </a:lnTo>
                  <a:lnTo>
                    <a:pt x="1143586" y="156972"/>
                  </a:lnTo>
                  <a:lnTo>
                    <a:pt x="1143904" y="154753"/>
                  </a:lnTo>
                  <a:lnTo>
                    <a:pt x="1144222" y="152216"/>
                  </a:lnTo>
                  <a:lnTo>
                    <a:pt x="1143904" y="150630"/>
                  </a:lnTo>
                  <a:lnTo>
                    <a:pt x="1143586" y="148093"/>
                  </a:lnTo>
                  <a:lnTo>
                    <a:pt x="1142316" y="146191"/>
                  </a:lnTo>
                  <a:lnTo>
                    <a:pt x="1141045" y="144922"/>
                  </a:lnTo>
                  <a:lnTo>
                    <a:pt x="1139456" y="143336"/>
                  </a:lnTo>
                  <a:lnTo>
                    <a:pt x="1137868" y="142702"/>
                  </a:lnTo>
                  <a:lnTo>
                    <a:pt x="1135644" y="141751"/>
                  </a:lnTo>
                  <a:lnTo>
                    <a:pt x="1133738" y="141751"/>
                  </a:lnTo>
                  <a:lnTo>
                    <a:pt x="750948" y="141751"/>
                  </a:lnTo>
                  <a:lnTo>
                    <a:pt x="748724" y="141751"/>
                  </a:lnTo>
                  <a:close/>
                  <a:moveTo>
                    <a:pt x="789068" y="0"/>
                  </a:moveTo>
                  <a:lnTo>
                    <a:pt x="1085770" y="0"/>
                  </a:lnTo>
                  <a:lnTo>
                    <a:pt x="1093712" y="317"/>
                  </a:lnTo>
                  <a:lnTo>
                    <a:pt x="1101336" y="635"/>
                  </a:lnTo>
                  <a:lnTo>
                    <a:pt x="1108960" y="1903"/>
                  </a:lnTo>
                  <a:lnTo>
                    <a:pt x="1116267" y="2854"/>
                  </a:lnTo>
                  <a:lnTo>
                    <a:pt x="1123573" y="4757"/>
                  </a:lnTo>
                  <a:lnTo>
                    <a:pt x="1130562" y="6660"/>
                  </a:lnTo>
                  <a:lnTo>
                    <a:pt x="1137868" y="8879"/>
                  </a:lnTo>
                  <a:lnTo>
                    <a:pt x="1144539" y="12051"/>
                  </a:lnTo>
                  <a:lnTo>
                    <a:pt x="1151210" y="14905"/>
                  </a:lnTo>
                  <a:lnTo>
                    <a:pt x="1157881" y="18393"/>
                  </a:lnTo>
                  <a:lnTo>
                    <a:pt x="1164235" y="21564"/>
                  </a:lnTo>
                  <a:lnTo>
                    <a:pt x="1170270" y="25687"/>
                  </a:lnTo>
                  <a:lnTo>
                    <a:pt x="1176306" y="29809"/>
                  </a:lnTo>
                  <a:lnTo>
                    <a:pt x="1181706" y="34566"/>
                  </a:lnTo>
                  <a:lnTo>
                    <a:pt x="1187424" y="39006"/>
                  </a:lnTo>
                  <a:lnTo>
                    <a:pt x="1192507" y="44079"/>
                  </a:lnTo>
                  <a:lnTo>
                    <a:pt x="1197590" y="49153"/>
                  </a:lnTo>
                  <a:lnTo>
                    <a:pt x="1202037" y="54861"/>
                  </a:lnTo>
                  <a:lnTo>
                    <a:pt x="1206802" y="60252"/>
                  </a:lnTo>
                  <a:lnTo>
                    <a:pt x="1210932" y="66277"/>
                  </a:lnTo>
                  <a:lnTo>
                    <a:pt x="1215062" y="72303"/>
                  </a:lnTo>
                  <a:lnTo>
                    <a:pt x="1218238" y="78645"/>
                  </a:lnTo>
                  <a:lnTo>
                    <a:pt x="1221733" y="84987"/>
                  </a:lnTo>
                  <a:lnTo>
                    <a:pt x="1224592" y="91964"/>
                  </a:lnTo>
                  <a:lnTo>
                    <a:pt x="1227768" y="98623"/>
                  </a:lnTo>
                  <a:lnTo>
                    <a:pt x="1229992" y="105917"/>
                  </a:lnTo>
                  <a:lnTo>
                    <a:pt x="1231898" y="112893"/>
                  </a:lnTo>
                  <a:lnTo>
                    <a:pt x="1233804" y="120187"/>
                  </a:lnTo>
                  <a:lnTo>
                    <a:pt x="1234757" y="127481"/>
                  </a:lnTo>
                  <a:lnTo>
                    <a:pt x="1236028" y="135092"/>
                  </a:lnTo>
                  <a:lnTo>
                    <a:pt x="1236345" y="143019"/>
                  </a:lnTo>
                  <a:lnTo>
                    <a:pt x="1236663" y="150630"/>
                  </a:lnTo>
                  <a:lnTo>
                    <a:pt x="1236663" y="296186"/>
                  </a:lnTo>
                  <a:lnTo>
                    <a:pt x="1236345" y="303797"/>
                  </a:lnTo>
                  <a:lnTo>
                    <a:pt x="1236028" y="311725"/>
                  </a:lnTo>
                  <a:lnTo>
                    <a:pt x="1234757" y="319019"/>
                  </a:lnTo>
                  <a:lnTo>
                    <a:pt x="1233804" y="326629"/>
                  </a:lnTo>
                  <a:lnTo>
                    <a:pt x="1231898" y="333606"/>
                  </a:lnTo>
                  <a:lnTo>
                    <a:pt x="1229992" y="340900"/>
                  </a:lnTo>
                  <a:lnTo>
                    <a:pt x="1227768" y="347876"/>
                  </a:lnTo>
                  <a:lnTo>
                    <a:pt x="1224592" y="354853"/>
                  </a:lnTo>
                  <a:lnTo>
                    <a:pt x="1221733" y="361512"/>
                  </a:lnTo>
                  <a:lnTo>
                    <a:pt x="1218238" y="367854"/>
                  </a:lnTo>
                  <a:lnTo>
                    <a:pt x="1215062" y="374197"/>
                  </a:lnTo>
                  <a:lnTo>
                    <a:pt x="1210932" y="380222"/>
                  </a:lnTo>
                  <a:lnTo>
                    <a:pt x="1206802" y="386247"/>
                  </a:lnTo>
                  <a:lnTo>
                    <a:pt x="1202037" y="391955"/>
                  </a:lnTo>
                  <a:lnTo>
                    <a:pt x="1197590" y="397346"/>
                  </a:lnTo>
                  <a:lnTo>
                    <a:pt x="1192507" y="402420"/>
                  </a:lnTo>
                  <a:lnTo>
                    <a:pt x="1187424" y="407811"/>
                  </a:lnTo>
                  <a:lnTo>
                    <a:pt x="1181706" y="412251"/>
                  </a:lnTo>
                  <a:lnTo>
                    <a:pt x="1176306" y="416690"/>
                  </a:lnTo>
                  <a:lnTo>
                    <a:pt x="1170270" y="420813"/>
                  </a:lnTo>
                  <a:lnTo>
                    <a:pt x="1164235" y="424935"/>
                  </a:lnTo>
                  <a:lnTo>
                    <a:pt x="1157881" y="428423"/>
                  </a:lnTo>
                  <a:lnTo>
                    <a:pt x="1151210" y="431912"/>
                  </a:lnTo>
                  <a:lnTo>
                    <a:pt x="1144539" y="434766"/>
                  </a:lnTo>
                  <a:lnTo>
                    <a:pt x="1137868" y="437303"/>
                  </a:lnTo>
                  <a:lnTo>
                    <a:pt x="1130562" y="440157"/>
                  </a:lnTo>
                  <a:lnTo>
                    <a:pt x="1123573" y="442059"/>
                  </a:lnTo>
                  <a:lnTo>
                    <a:pt x="1116267" y="443645"/>
                  </a:lnTo>
                  <a:lnTo>
                    <a:pt x="1108960" y="444914"/>
                  </a:lnTo>
                  <a:lnTo>
                    <a:pt x="1101336" y="446182"/>
                  </a:lnTo>
                  <a:lnTo>
                    <a:pt x="1093712" y="446499"/>
                  </a:lnTo>
                  <a:lnTo>
                    <a:pt x="1085770" y="446816"/>
                  </a:lnTo>
                  <a:lnTo>
                    <a:pt x="1060675" y="446816"/>
                  </a:lnTo>
                  <a:lnTo>
                    <a:pt x="1084500" y="523875"/>
                  </a:lnTo>
                  <a:lnTo>
                    <a:pt x="945996" y="446816"/>
                  </a:lnTo>
                  <a:lnTo>
                    <a:pt x="789068" y="446816"/>
                  </a:lnTo>
                  <a:lnTo>
                    <a:pt x="781444" y="446499"/>
                  </a:lnTo>
                  <a:lnTo>
                    <a:pt x="773502" y="446182"/>
                  </a:lnTo>
                  <a:lnTo>
                    <a:pt x="766196" y="444914"/>
                  </a:lnTo>
                  <a:lnTo>
                    <a:pt x="758889" y="443645"/>
                  </a:lnTo>
                  <a:lnTo>
                    <a:pt x="751583" y="442059"/>
                  </a:lnTo>
                  <a:lnTo>
                    <a:pt x="744277" y="440157"/>
                  </a:lnTo>
                  <a:lnTo>
                    <a:pt x="737288" y="437303"/>
                  </a:lnTo>
                  <a:lnTo>
                    <a:pt x="730299" y="434766"/>
                  </a:lnTo>
                  <a:lnTo>
                    <a:pt x="723946" y="431912"/>
                  </a:lnTo>
                  <a:lnTo>
                    <a:pt x="717275" y="428423"/>
                  </a:lnTo>
                  <a:lnTo>
                    <a:pt x="710921" y="424935"/>
                  </a:lnTo>
                  <a:lnTo>
                    <a:pt x="704886" y="420813"/>
                  </a:lnTo>
                  <a:lnTo>
                    <a:pt x="698850" y="416690"/>
                  </a:lnTo>
                  <a:lnTo>
                    <a:pt x="693132" y="412251"/>
                  </a:lnTo>
                  <a:lnTo>
                    <a:pt x="687731" y="407811"/>
                  </a:lnTo>
                  <a:lnTo>
                    <a:pt x="682649" y="402420"/>
                  </a:lnTo>
                  <a:lnTo>
                    <a:pt x="677566" y="397346"/>
                  </a:lnTo>
                  <a:lnTo>
                    <a:pt x="672801" y="391955"/>
                  </a:lnTo>
                  <a:lnTo>
                    <a:pt x="668354" y="386247"/>
                  </a:lnTo>
                  <a:lnTo>
                    <a:pt x="664224" y="380222"/>
                  </a:lnTo>
                  <a:lnTo>
                    <a:pt x="660094" y="374197"/>
                  </a:lnTo>
                  <a:lnTo>
                    <a:pt x="656600" y="367854"/>
                  </a:lnTo>
                  <a:lnTo>
                    <a:pt x="653106" y="361512"/>
                  </a:lnTo>
                  <a:lnTo>
                    <a:pt x="650247" y="354853"/>
                  </a:lnTo>
                  <a:lnTo>
                    <a:pt x="647705" y="347876"/>
                  </a:lnTo>
                  <a:lnTo>
                    <a:pt x="644846" y="340900"/>
                  </a:lnTo>
                  <a:lnTo>
                    <a:pt x="642940" y="333606"/>
                  </a:lnTo>
                  <a:lnTo>
                    <a:pt x="641669" y="326629"/>
                  </a:lnTo>
                  <a:lnTo>
                    <a:pt x="640081" y="319019"/>
                  </a:lnTo>
                  <a:lnTo>
                    <a:pt x="638810" y="311725"/>
                  </a:lnTo>
                  <a:lnTo>
                    <a:pt x="638493" y="303797"/>
                  </a:lnTo>
                  <a:lnTo>
                    <a:pt x="638175" y="296186"/>
                  </a:lnTo>
                  <a:lnTo>
                    <a:pt x="638175" y="150630"/>
                  </a:lnTo>
                  <a:lnTo>
                    <a:pt x="638493" y="143019"/>
                  </a:lnTo>
                  <a:lnTo>
                    <a:pt x="638810" y="135092"/>
                  </a:lnTo>
                  <a:lnTo>
                    <a:pt x="640081" y="127481"/>
                  </a:lnTo>
                  <a:lnTo>
                    <a:pt x="641669" y="120187"/>
                  </a:lnTo>
                  <a:lnTo>
                    <a:pt x="642940" y="112893"/>
                  </a:lnTo>
                  <a:lnTo>
                    <a:pt x="644846" y="105917"/>
                  </a:lnTo>
                  <a:lnTo>
                    <a:pt x="647705" y="98623"/>
                  </a:lnTo>
                  <a:lnTo>
                    <a:pt x="650247" y="91964"/>
                  </a:lnTo>
                  <a:lnTo>
                    <a:pt x="653106" y="84987"/>
                  </a:lnTo>
                  <a:lnTo>
                    <a:pt x="656600" y="78645"/>
                  </a:lnTo>
                  <a:lnTo>
                    <a:pt x="660094" y="72303"/>
                  </a:lnTo>
                  <a:lnTo>
                    <a:pt x="664224" y="66277"/>
                  </a:lnTo>
                  <a:lnTo>
                    <a:pt x="668354" y="60252"/>
                  </a:lnTo>
                  <a:lnTo>
                    <a:pt x="672801" y="54861"/>
                  </a:lnTo>
                  <a:lnTo>
                    <a:pt x="677566" y="49153"/>
                  </a:lnTo>
                  <a:lnTo>
                    <a:pt x="682649" y="44079"/>
                  </a:lnTo>
                  <a:lnTo>
                    <a:pt x="687731" y="39006"/>
                  </a:lnTo>
                  <a:lnTo>
                    <a:pt x="693132" y="34566"/>
                  </a:lnTo>
                  <a:lnTo>
                    <a:pt x="698850" y="29809"/>
                  </a:lnTo>
                  <a:lnTo>
                    <a:pt x="704886" y="25687"/>
                  </a:lnTo>
                  <a:lnTo>
                    <a:pt x="710921" y="21564"/>
                  </a:lnTo>
                  <a:lnTo>
                    <a:pt x="717275" y="18393"/>
                  </a:lnTo>
                  <a:lnTo>
                    <a:pt x="723946" y="14905"/>
                  </a:lnTo>
                  <a:lnTo>
                    <a:pt x="730299" y="12051"/>
                  </a:lnTo>
                  <a:lnTo>
                    <a:pt x="737288" y="8879"/>
                  </a:lnTo>
                  <a:lnTo>
                    <a:pt x="744277" y="6660"/>
                  </a:lnTo>
                  <a:lnTo>
                    <a:pt x="751583" y="4757"/>
                  </a:lnTo>
                  <a:lnTo>
                    <a:pt x="758889" y="2854"/>
                  </a:lnTo>
                  <a:lnTo>
                    <a:pt x="766196" y="1903"/>
                  </a:lnTo>
                  <a:lnTo>
                    <a:pt x="773502" y="635"/>
                  </a:lnTo>
                  <a:lnTo>
                    <a:pt x="781444" y="317"/>
                  </a:lnTo>
                  <a:lnTo>
                    <a:pt x="789068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kumimoji="0" lang="zh-CN" altLang="en-US" dirty="0">
                <a:solidFill>
                  <a:srgbClr val="FFFFFF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34" name="组合 81"/>
          <p:cNvGrpSpPr>
            <a:grpSpLocks/>
          </p:cNvGrpSpPr>
          <p:nvPr/>
        </p:nvGrpSpPr>
        <p:grpSpPr bwMode="auto">
          <a:xfrm>
            <a:off x="7945438" y="3679825"/>
            <a:ext cx="3549650" cy="966788"/>
            <a:chOff x="5652119" y="3621928"/>
            <a:chExt cx="3550581" cy="966046"/>
          </a:xfrm>
        </p:grpSpPr>
        <p:sp>
          <p:nvSpPr>
            <p:cNvPr id="35" name="MH_Text_1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652119" y="4021832"/>
              <a:ext cx="3550581" cy="566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171450" indent="-171450"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9pPr>
            </a:lstStyle>
            <a:p>
              <a:pPr marL="285750" indent="-285750" eaLnBrk="1" hangingPunct="1">
                <a:spcBef>
                  <a:spcPts val="800"/>
                </a:spcBef>
                <a:buFont typeface="Arial" pitchFamily="34" charset="0"/>
                <a:buChar char="•"/>
              </a:pPr>
              <a:r>
                <a:rPr kumimoji="0" lang="zh-TW" altLang="en-US" b="1" dirty="0">
                  <a:solidFill>
                    <a:schemeClr val="bg1"/>
                  </a:solidFill>
                  <a:latin typeface="Arial" pitchFamily="34" charset="0"/>
                  <a:ea typeface="Microsoft YaHei" pitchFamily="34" charset="-122"/>
                  <a:sym typeface="Arial" pitchFamily="34" charset="0"/>
                </a:rPr>
                <a:t>錄音室、領班、配音員的定位。 </a:t>
              </a:r>
            </a:p>
            <a:p>
              <a:pPr marL="285750" indent="-285750" eaLnBrk="1" hangingPunct="1">
                <a:spcBef>
                  <a:spcPts val="800"/>
                </a:spcBef>
                <a:buFont typeface="Arial" pitchFamily="34" charset="0"/>
                <a:buChar char="•"/>
              </a:pPr>
              <a:r>
                <a:rPr kumimoji="0" lang="zh-TW" altLang="en-US" b="1" dirty="0">
                  <a:solidFill>
                    <a:schemeClr val="bg1"/>
                  </a:solidFill>
                  <a:latin typeface="Arial" pitchFamily="34" charset="0"/>
                  <a:ea typeface="Microsoft YaHei" pitchFamily="34" charset="-122"/>
                  <a:sym typeface="Arial" pitchFamily="34" charset="0"/>
                </a:rPr>
                <a:t>配音生態圈的變化。 </a:t>
              </a:r>
            </a:p>
            <a:p>
              <a:pPr marL="285750" indent="-285750" eaLnBrk="1" hangingPunct="1">
                <a:spcBef>
                  <a:spcPts val="800"/>
                </a:spcBef>
                <a:buFont typeface="Arial" pitchFamily="34" charset="0"/>
                <a:buChar char="•"/>
              </a:pPr>
              <a:r>
                <a:rPr kumimoji="0" lang="zh-TW" altLang="en-US" b="1" dirty="0">
                  <a:solidFill>
                    <a:schemeClr val="bg1"/>
                  </a:solidFill>
                  <a:latin typeface="Arial" pitchFamily="34" charset="0"/>
                  <a:ea typeface="Microsoft YaHei" pitchFamily="34" charset="-122"/>
                  <a:sym typeface="Arial" pitchFamily="34" charset="0"/>
                </a:rPr>
                <a:t>踏入配音圈必須具備的門檻。</a:t>
              </a:r>
              <a:endParaRPr kumimoji="0" lang="zh-CN" altLang="zh-CN" b="1" dirty="0">
                <a:solidFill>
                  <a:schemeClr val="bg1"/>
                </a:solidFill>
                <a:latin typeface="Arial" pitchFamily="34" charset="0"/>
                <a:ea typeface="Microsoft YaHei" pitchFamily="34" charset="-122"/>
                <a:sym typeface="Arial" pitchFamily="34" charset="0"/>
              </a:endParaRPr>
            </a:p>
          </p:txBody>
        </p:sp>
        <p:sp>
          <p:nvSpPr>
            <p:cNvPr id="36" name="MH_SubTitle_1">
              <a:extLst/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652119" y="3621928"/>
              <a:ext cx="1797521" cy="323601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9989" tIns="0" rIns="119989" bIns="0"/>
            <a:lstStyle>
              <a:lvl1pPr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chemeClr val="accent1"/>
                </a:buClr>
                <a:buFont typeface="Wingdings" panose="05000000000000000000" pitchFamily="2" charset="2"/>
                <a:buNone/>
                <a:defRPr/>
              </a:pPr>
              <a:r>
                <a:rPr kumimoji="0" lang="zh-TW" altLang="en-US" sz="2400" b="1" dirty="0">
                  <a:solidFill>
                    <a:srgbClr val="EF535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訪談摘要</a:t>
              </a:r>
              <a:endParaRPr kumimoji="0" lang="zh-CN" altLang="en-US" sz="2000" b="1" dirty="0">
                <a:solidFill>
                  <a:srgbClr val="EF535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群組 36"/>
          <p:cNvGrpSpPr>
            <a:grpSpLocks/>
          </p:cNvGrpSpPr>
          <p:nvPr/>
        </p:nvGrpSpPr>
        <p:grpSpPr bwMode="auto">
          <a:xfrm>
            <a:off x="7945437" y="1657350"/>
            <a:ext cx="3549649" cy="965200"/>
            <a:chOff x="7935178" y="2669821"/>
            <a:chExt cx="3011094" cy="966046"/>
          </a:xfrm>
        </p:grpSpPr>
        <p:sp>
          <p:nvSpPr>
            <p:cNvPr id="38" name="MH_Text_1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7935178" y="3069725"/>
              <a:ext cx="3011094" cy="566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kumimoji="0" lang="zh-TW" altLang="en-US" b="1" dirty="0">
                  <a:solidFill>
                    <a:schemeClr val="bg1"/>
                  </a:solidFill>
                  <a:latin typeface="Arial" pitchFamily="34" charset="0"/>
                  <a:ea typeface="Microsoft YaHei" pitchFamily="34" charset="-122"/>
                  <a:sym typeface="Arial" pitchFamily="34" charset="0"/>
                </a:rPr>
                <a:t>知名配音角色：</a:t>
              </a:r>
              <a:endParaRPr kumimoji="0" lang="en-US" altLang="zh-TW" b="1" dirty="0">
                <a:solidFill>
                  <a:schemeClr val="bg1"/>
                </a:solidFill>
                <a:latin typeface="Arial" pitchFamily="34" charset="0"/>
                <a:ea typeface="Microsoft YaHei" pitchFamily="34" charset="-122"/>
                <a:sym typeface="Arial" pitchFamily="34" charset="0"/>
              </a:endParaRPr>
            </a:p>
            <a:p>
              <a:pPr marL="285750" indent="-285750" eaLnBrk="1" hangingPunct="1">
                <a:spcBef>
                  <a:spcPts val="800"/>
                </a:spcBef>
                <a:buFont typeface="Arial" pitchFamily="34" charset="0"/>
                <a:buChar char="•"/>
              </a:pPr>
              <a:r>
                <a:rPr kumimoji="0" lang="zh-TW" altLang="en-US" b="1" dirty="0">
                  <a:solidFill>
                    <a:schemeClr val="bg1"/>
                  </a:solidFill>
                  <a:latin typeface="Arial" pitchFamily="34" charset="0"/>
                  <a:ea typeface="Microsoft YaHei" pitchFamily="34" charset="-122"/>
                  <a:sym typeface="Arial" pitchFamily="34" charset="0"/>
                </a:rPr>
                <a:t>神奇寶貝中的</a:t>
              </a:r>
              <a:r>
                <a:rPr kumimoji="0" lang="zh-TW" altLang="en-US" b="1" dirty="0">
                  <a:solidFill>
                    <a:schemeClr val="bg1"/>
                  </a:solidFill>
                  <a:latin typeface="新細明體" pitchFamily="18" charset="-120"/>
                  <a:ea typeface="Microsoft YaHei" pitchFamily="34" charset="-122"/>
                  <a:sym typeface="Arial" pitchFamily="34" charset="0"/>
                </a:rPr>
                <a:t>「</a:t>
              </a:r>
              <a:r>
                <a:rPr kumimoji="0" lang="zh-TW" altLang="en-US" b="1" dirty="0">
                  <a:solidFill>
                    <a:schemeClr val="bg1"/>
                  </a:solidFill>
                  <a:latin typeface="Arial" pitchFamily="34" charset="0"/>
                  <a:ea typeface="Microsoft YaHei" pitchFamily="34" charset="-122"/>
                  <a:sym typeface="Arial" pitchFamily="34" charset="0"/>
                </a:rPr>
                <a:t>小智、喵喵</a:t>
              </a:r>
              <a:r>
                <a:rPr kumimoji="0" lang="zh-TW" altLang="en-US" b="1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  <a:sym typeface="Arial" pitchFamily="34" charset="0"/>
                </a:rPr>
                <a:t>」</a:t>
              </a:r>
              <a:endParaRPr kumimoji="0" lang="en-US" altLang="zh-TW" b="1" dirty="0">
                <a:solidFill>
                  <a:schemeClr val="bg1"/>
                </a:solidFill>
                <a:latin typeface="Arial" pitchFamily="34" charset="0"/>
                <a:ea typeface="Microsoft YaHei" pitchFamily="34" charset="-122"/>
                <a:sym typeface="Arial" pitchFamily="34" charset="0"/>
              </a:endParaRPr>
            </a:p>
            <a:p>
              <a:pPr marL="285750" indent="-285750" eaLnBrk="1" hangingPunct="1">
                <a:spcBef>
                  <a:spcPts val="800"/>
                </a:spcBef>
                <a:buFont typeface="Arial" pitchFamily="34" charset="0"/>
                <a:buChar char="•"/>
              </a:pPr>
              <a:r>
                <a:rPr kumimoji="0" lang="zh-TW" altLang="en-US" b="1" dirty="0">
                  <a:solidFill>
                    <a:schemeClr val="bg1"/>
                  </a:solidFill>
                  <a:latin typeface="Arial" pitchFamily="34" charset="0"/>
                  <a:ea typeface="Microsoft YaHei" pitchFamily="34" charset="-122"/>
                  <a:sym typeface="Arial" pitchFamily="34" charset="0"/>
                </a:rPr>
                <a:t>神隱少女中的</a:t>
              </a:r>
              <a:r>
                <a:rPr kumimoji="0" lang="zh-TW" altLang="en-US" b="1" dirty="0">
                  <a:solidFill>
                    <a:schemeClr val="bg1"/>
                  </a:solidFill>
                  <a:latin typeface="新細明體" pitchFamily="18" charset="-120"/>
                  <a:ea typeface="新細明體" pitchFamily="18" charset="-120"/>
                  <a:sym typeface="Arial" pitchFamily="34" charset="0"/>
                </a:rPr>
                <a:t>「</a:t>
              </a:r>
              <a:r>
                <a:rPr kumimoji="0" lang="zh-TW" altLang="en-US" b="1" dirty="0">
                  <a:solidFill>
                    <a:schemeClr val="bg1"/>
                  </a:solidFill>
                  <a:latin typeface="Arial" pitchFamily="34" charset="0"/>
                  <a:ea typeface="Microsoft YaHei" pitchFamily="34" charset="-122"/>
                  <a:sym typeface="Arial" pitchFamily="34" charset="0"/>
                </a:rPr>
                <a:t>白龍</a:t>
              </a:r>
              <a:r>
                <a:rPr kumimoji="0" lang="zh-TW" altLang="en-US" b="1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  <a:sym typeface="Arial" pitchFamily="34" charset="0"/>
                </a:rPr>
                <a:t>」</a:t>
              </a:r>
              <a:endParaRPr kumimoji="0" lang="zh-CN" altLang="zh-CN" b="1" dirty="0">
                <a:solidFill>
                  <a:schemeClr val="bg1"/>
                </a:solidFill>
                <a:latin typeface="Arial" pitchFamily="34" charset="0"/>
                <a:ea typeface="Microsoft YaHei" pitchFamily="34" charset="-122"/>
                <a:sym typeface="Arial" pitchFamily="34" charset="0"/>
              </a:endParaRPr>
            </a:p>
          </p:txBody>
        </p:sp>
        <p:sp>
          <p:nvSpPr>
            <p:cNvPr id="39" name="MH_SubTitle_1">
              <a:extLst/>
            </p:cNvPr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935178" y="2669821"/>
              <a:ext cx="1797768" cy="322545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9989" tIns="0" rIns="119989" bIns="0"/>
            <a:lstStyle>
              <a:lvl1pPr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造字工房悦黑体验版纤细体"/>
                  <a:ea typeface="造字工房悦黑体验版纤细体"/>
                  <a:cs typeface="造字工房悦黑体验版纤细体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chemeClr val="accent1"/>
                </a:buClr>
                <a:buFont typeface="Wingdings" panose="05000000000000000000" pitchFamily="2" charset="2"/>
                <a:buNone/>
                <a:defRPr/>
              </a:pPr>
              <a:r>
                <a:rPr kumimoji="0" lang="zh-TW" altLang="en-US" sz="2400" b="1" dirty="0">
                  <a:solidFill>
                    <a:srgbClr val="EF535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個人簡歷</a:t>
              </a:r>
              <a:endParaRPr kumimoji="0" lang="zh-CN" altLang="en-US" sz="2000" b="1" dirty="0">
                <a:solidFill>
                  <a:srgbClr val="EF535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55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356</Words>
  <Application>Microsoft Office PowerPoint</Application>
  <PresentationFormat>自訂</PresentationFormat>
  <Paragraphs>62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8</vt:i4>
      </vt:variant>
      <vt:variant>
        <vt:lpstr>投影片標題</vt:lpstr>
      </vt:variant>
      <vt:variant>
        <vt:i4>11</vt:i4>
      </vt:variant>
    </vt:vector>
  </HeadingPairs>
  <TitlesOfParts>
    <vt:vector size="28" baseType="lpstr">
      <vt:lpstr>Arial</vt:lpstr>
      <vt:lpstr>新細明體</vt:lpstr>
      <vt:lpstr>華康雅風體W3(P)</vt:lpstr>
      <vt:lpstr>宋体</vt:lpstr>
      <vt:lpstr>Calibri</vt:lpstr>
      <vt:lpstr>微软雅黑</vt:lpstr>
      <vt:lpstr>Wingdings</vt:lpstr>
      <vt:lpstr>標楷體</vt:lpstr>
      <vt:lpstr>造字工房悦黑体验版纤细体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409</cp:lastModifiedBy>
  <cp:revision>154</cp:revision>
  <dcterms:created xsi:type="dcterms:W3CDTF">2017-01-13T03:37:00Z</dcterms:created>
  <dcterms:modified xsi:type="dcterms:W3CDTF">2018-11-26T05:29:31Z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