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UZUPENG" id="{C9DD63AE-ABB9-4F9D-947D-28C46C95256C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530-Computing" initials="V" lastIdx="3" clrIdx="0">
    <p:extLst>
      <p:ext uri="{19B8F6BF-5375-455C-9EA6-DF929625EA0E}">
        <p15:presenceInfo xmlns:p15="http://schemas.microsoft.com/office/powerpoint/2012/main" userId="V530-Comput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ZUPENG" userId="72856799-bae2-441f-8231-75cec17e7615" providerId="ADAL" clId="{C712AB60-ED35-4756-80AE-F941E3C47A0E}"/>
    <pc:docChg chg="modSld">
      <pc:chgData name="YU ZUPENG" userId="72856799-bae2-441f-8231-75cec17e7615" providerId="ADAL" clId="{C712AB60-ED35-4756-80AE-F941E3C47A0E}" dt="2019-09-27T07:39:00.234" v="17"/>
      <pc:docMkLst>
        <pc:docMk/>
      </pc:docMkLst>
      <pc:sldChg chg="modTransition">
        <pc:chgData name="YU ZUPENG" userId="72856799-bae2-441f-8231-75cec17e7615" providerId="ADAL" clId="{C712AB60-ED35-4756-80AE-F941E3C47A0E}" dt="2019-09-27T07:33:51.300" v="4"/>
        <pc:sldMkLst>
          <pc:docMk/>
          <pc:sldMk cId="753032407" sldId="256"/>
        </pc:sldMkLst>
      </pc:sldChg>
      <pc:sldChg chg="modTransition">
        <pc:chgData name="YU ZUPENG" userId="72856799-bae2-441f-8231-75cec17e7615" providerId="ADAL" clId="{C712AB60-ED35-4756-80AE-F941E3C47A0E}" dt="2019-09-27T07:34:01.720" v="6"/>
        <pc:sldMkLst>
          <pc:docMk/>
          <pc:sldMk cId="1911219708" sldId="257"/>
        </pc:sldMkLst>
      </pc:sldChg>
      <pc:sldChg chg="modTransition">
        <pc:chgData name="YU ZUPENG" userId="72856799-bae2-441f-8231-75cec17e7615" providerId="ADAL" clId="{C712AB60-ED35-4756-80AE-F941E3C47A0E}" dt="2019-09-27T07:39:00.234" v="17"/>
        <pc:sldMkLst>
          <pc:docMk/>
          <pc:sldMk cId="3849343501" sldId="258"/>
        </pc:sldMkLst>
      </pc:sldChg>
      <pc:sldChg chg="modTransition">
        <pc:chgData name="YU ZUPENG" userId="72856799-bae2-441f-8231-75cec17e7615" providerId="ADAL" clId="{C712AB60-ED35-4756-80AE-F941E3C47A0E}" dt="2019-09-27T07:34:23.496" v="9"/>
        <pc:sldMkLst>
          <pc:docMk/>
          <pc:sldMk cId="349694193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07DF-1C00-4C1D-BB34-BD1D858E3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41976" cy="168378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24537-55D1-46C8-8DA5-37A474809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84771"/>
            <a:ext cx="8949305" cy="115449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My name is YUZUPENG,I come from Fujian China.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7530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1100-54FB-4384-BC18-3448EE70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my university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3218A-6CBD-44CD-8A18-B7159E524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978" y="2353248"/>
            <a:ext cx="6878971" cy="3332374"/>
          </a:xfrm>
        </p:spPr>
      </p:pic>
    </p:spTree>
    <p:extLst>
      <p:ext uri="{BB962C8B-B14F-4D97-AF65-F5344CB8AC3E}">
        <p14:creationId xmlns:p14="http://schemas.microsoft.com/office/powerpoint/2010/main" val="19112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12E7-35C3-47F8-8A26-A618AA77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my course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BD1E8-2BFA-430A-8AC0-D2367C561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39780"/>
            <a:ext cx="10058400" cy="4195895"/>
          </a:xfrm>
        </p:spPr>
      </p:pic>
    </p:spTree>
    <p:extLst>
      <p:ext uri="{BB962C8B-B14F-4D97-AF65-F5344CB8AC3E}">
        <p14:creationId xmlns:p14="http://schemas.microsoft.com/office/powerpoint/2010/main" val="34969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B1FB-39AC-4622-B4E7-596EACD7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hobby is playing table tennis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1BFE6-617F-405C-9A40-C86C99187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210" y="2103438"/>
            <a:ext cx="6291579" cy="3932237"/>
          </a:xfrm>
        </p:spPr>
      </p:pic>
    </p:spTree>
    <p:extLst>
      <p:ext uri="{BB962C8B-B14F-4D97-AF65-F5344CB8AC3E}">
        <p14:creationId xmlns:p14="http://schemas.microsoft.com/office/powerpoint/2010/main" val="3849343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80067B100D0024DB1E8EAB40A866143" ma:contentTypeVersion="0" ma:contentTypeDescription="新建文档。" ma:contentTypeScope="" ma:versionID="ccdac6e91e81f21a62c2c0cd581c1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c5fcdec443f72c93f91ccd85013e7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9A64EF-A196-4520-8A72-9020FE049082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0F7628F-8A82-460E-A883-665776559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4C22AE-EE88-48E5-8693-59C3B1D52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27</TotalTime>
  <Words>26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Savon</vt:lpstr>
      <vt:lpstr>INTRODUCTION</vt:lpstr>
      <vt:lpstr>This is my university</vt:lpstr>
      <vt:lpstr>This is my course</vt:lpstr>
      <vt:lpstr>My hobby is playing table tennis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V530-Computing</dc:creator>
  <cp:lastModifiedBy>YU ZUPENG</cp:lastModifiedBy>
  <cp:revision>3</cp:revision>
  <dcterms:created xsi:type="dcterms:W3CDTF">2019-09-27T07:08:29Z</dcterms:created>
  <dcterms:modified xsi:type="dcterms:W3CDTF">2019-09-27T07:39:05Z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0x010100080067B100D0024DB1E8EAB40A866143</vt:lpwstr>
  </property>
</Properties>
</file>