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E6C9-B13C-4CD7-908D-222B184425D2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6A8FC-C421-4C83-B690-D72F8B578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82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65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96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8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37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77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875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1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6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983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240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8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31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941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250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230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408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16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3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202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1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80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799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4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163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939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408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8621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527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46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2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11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40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5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6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59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556E-4328-4367-A289-F5B779218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DBBA-9640-4F94-BAB9-BB0B02058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A27902-8CAE-4AE3-9E0F-013EB7246D6B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360B6-8D64-4F85-A75A-F444AFFF5B5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5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pe.cse.nsysu.edu.tw/" TargetMode="Externa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oo.gl/bgX31C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程式設計與實習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(</a:t>
              </a: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一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)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  <a:sym typeface="iekie-Weilaiti" panose="02010601030101010101" pitchFamily="2" charset="-128"/>
                </a:rPr>
                <a:t>2018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35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036" y="1251056"/>
            <a:ext cx="7036904" cy="548019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383643" y="3760320"/>
            <a:ext cx="3640740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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這裡要勾選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Wingdings" panose="05000000000000000000" pitchFamily="2" charset="2"/>
              </a:rPr>
              <a:t>「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空專案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Wingdings" panose="05000000000000000000" pitchFamily="2" charset="2"/>
              </a:rPr>
              <a:t>」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8" name="组合 49"/>
          <p:cNvGrpSpPr/>
          <p:nvPr/>
        </p:nvGrpSpPr>
        <p:grpSpPr>
          <a:xfrm>
            <a:off x="568443" y="437533"/>
            <a:ext cx="10265812" cy="584775"/>
            <a:chOff x="568442" y="238749"/>
            <a:chExt cx="6160149" cy="584776"/>
          </a:xfrm>
        </p:grpSpPr>
        <p:sp>
          <p:nvSpPr>
            <p:cNvPr id="9" name="文本框 23"/>
            <p:cNvSpPr txBox="1"/>
            <p:nvPr/>
          </p:nvSpPr>
          <p:spPr>
            <a:xfrm>
              <a:off x="774573" y="238749"/>
              <a:ext cx="595401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新增一個專案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(3)</a:t>
              </a: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Visual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Studio 2010/2013/2015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55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37533"/>
            <a:ext cx="9559530" cy="584775"/>
            <a:chOff x="568442" y="238749"/>
            <a:chExt cx="5736334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4573" y="238749"/>
              <a:ext cx="553020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新增一個專案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(2)</a:t>
              </a: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Visual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Studio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2017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24" y="1163844"/>
            <a:ext cx="7900752" cy="54447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92521" y="5351671"/>
            <a:ext cx="5102679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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這裡可以取名字，盡量以英文為主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1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37533"/>
            <a:ext cx="9559530" cy="584775"/>
            <a:chOff x="568442" y="238749"/>
            <a:chExt cx="5736334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4573" y="238749"/>
              <a:ext cx="553020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新增一個專案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(3)</a:t>
              </a: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Visual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Studio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2017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63" y="1371600"/>
            <a:ext cx="6824273" cy="511820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3930702"/>
            <a:ext cx="2954655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勾選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「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空白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專案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」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  <a:sym typeface="Wingdings" panose="05000000000000000000" pitchFamily="2" charset="2"/>
              </a:rPr>
              <a:t>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4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H="1" flipV="1">
            <a:off x="543313" y="602889"/>
            <a:ext cx="304322" cy="254064"/>
          </a:xfrm>
          <a:prstGeom prst="triangle">
            <a:avLst/>
          </a:prstGeom>
          <a:solidFill>
            <a:schemeClr val="tx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等线" panose="03000509000000000000" pitchFamily="65" charset="-122"/>
              <a:cs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31" y="1293091"/>
            <a:ext cx="7925337" cy="5179733"/>
          </a:xfrm>
          <a:prstGeom prst="rect">
            <a:avLst/>
          </a:prstGeom>
        </p:spPr>
      </p:pic>
      <p:grpSp>
        <p:nvGrpSpPr>
          <p:cNvPr id="6" name="组合 49"/>
          <p:cNvGrpSpPr/>
          <p:nvPr/>
        </p:nvGrpSpPr>
        <p:grpSpPr>
          <a:xfrm>
            <a:off x="568443" y="437533"/>
            <a:ext cx="11244866" cy="1077218"/>
            <a:chOff x="568442" y="238749"/>
            <a:chExt cx="6386737" cy="1077220"/>
          </a:xfrm>
        </p:grpSpPr>
        <p:sp>
          <p:nvSpPr>
            <p:cNvPr id="7" name="文本框 23"/>
            <p:cNvSpPr txBox="1"/>
            <p:nvPr/>
          </p:nvSpPr>
          <p:spPr>
            <a:xfrm>
              <a:off x="774573" y="238749"/>
              <a:ext cx="6180606" cy="1077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新增一個專案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(4)</a:t>
              </a: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Visual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Studio 2010/2013/2015/2017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7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83" y="1151516"/>
            <a:ext cx="9748278" cy="555762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960113" y="5625549"/>
            <a:ext cx="3256020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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這裡要再取一次名字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0" name="组合 49"/>
          <p:cNvGrpSpPr/>
          <p:nvPr/>
        </p:nvGrpSpPr>
        <p:grpSpPr>
          <a:xfrm>
            <a:off x="568443" y="437533"/>
            <a:ext cx="11226392" cy="584775"/>
            <a:chOff x="568442" y="238749"/>
            <a:chExt cx="6736559" cy="584776"/>
          </a:xfrm>
        </p:grpSpPr>
        <p:sp>
          <p:nvSpPr>
            <p:cNvPr id="11" name="文本框 23"/>
            <p:cNvSpPr txBox="1"/>
            <p:nvPr/>
          </p:nvSpPr>
          <p:spPr>
            <a:xfrm>
              <a:off x="774573" y="238749"/>
              <a:ext cx="65304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新增一個專案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(4)</a:t>
              </a: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Visual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Studio 2010/2013/2015/2017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098480" cy="584775"/>
            <a:chOff x="568442" y="223361"/>
            <a:chExt cx="4859610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20897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Your First </a:t>
              </a: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rogram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Hello world!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7663069" y="3552186"/>
            <a:ext cx="3747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按下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F5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去執行它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!!!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5" y="1675698"/>
            <a:ext cx="6407289" cy="43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1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02267"/>
            <a:ext cx="8098480" cy="584775"/>
            <a:chOff x="568442" y="223361"/>
            <a:chExt cx="4859610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20897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解釋一下程式碼吧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568443" y="1292086"/>
            <a:ext cx="111497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#include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stdio.h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&gt;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//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我是標頭檔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(header)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#include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stdlib.h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&gt;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				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main()			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//main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程式的進入點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printf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"Hello world!\n"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 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//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輸出文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字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"PAUSE"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	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//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請按任意鍵繼續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return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0;		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//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程式結束點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1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0295027" cy="584775"/>
            <a:chOff x="568442" y="238749"/>
            <a:chExt cx="6177680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68610" y="238749"/>
              <a:ext cx="597751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程式碼中的註解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(comment)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2507" y="1560444"/>
            <a:ext cx="10667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做為說明之用，編譯器不會編譯在內的文字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分為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單行註解以及多行註解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兩種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單行註解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//…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多行註解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/* … */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27061"/>
            <a:ext cx="3717235" cy="44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畢業門檻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大學程式能力檢定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(CPE)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0" y="1282149"/>
            <a:ext cx="10444504" cy="49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畢業門檻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大學程式能力檢定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(CPE)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902020" y="1560444"/>
            <a:ext cx="45879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一次兩題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or 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累積四題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培養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程式競賽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的能力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找教授吃飯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(X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2"/>
          <a:stretch/>
        </p:blipFill>
        <p:spPr>
          <a:xfrm>
            <a:off x="568443" y="4385621"/>
            <a:ext cx="4921503" cy="18041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2"/>
          <a:stretch/>
        </p:blipFill>
        <p:spPr>
          <a:xfrm>
            <a:off x="6482534" y="2760772"/>
            <a:ext cx="5425674" cy="342900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482534" y="1560444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總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共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題、限時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3hr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3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0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Before Programming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3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2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366836" cy="584775"/>
            <a:chOff x="568442" y="238749"/>
            <a:chExt cx="5020641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82047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Before Programming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你該知道的事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902020" y="1550504"/>
            <a:ext cx="71505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這堂課要求的是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自己動手做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的能力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對自己負責任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，請勿抄襲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加強班時間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星期三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18:30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學習自己上網找資料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(Google)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學習看原文書跟原文的資料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84" y="2238461"/>
            <a:ext cx="4019963" cy="287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366836" cy="584775"/>
            <a:chOff x="568442" y="238749"/>
            <a:chExt cx="5020641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82047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Before Programming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關於分數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41651"/>
            <a:ext cx="56044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小考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(?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次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期中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期末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筆試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上機考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考試前會宣布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Open-book or Close-book?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正課不定時點名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作業要交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!!!!!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66" y="1825237"/>
            <a:ext cx="4238886" cy="31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366836" cy="584775"/>
            <a:chOff x="568442" y="238749"/>
            <a:chExt cx="5020641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82047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Before Programming 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加強班的兩</a:t>
              </a: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三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91144"/>
            <a:ext cx="64171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絕對不會點名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絕對不會考試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有問題隨時舉手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請自行攜帶自己的電腦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作業通常會在每周上完進度後公布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563" y="1926594"/>
            <a:ext cx="4179356" cy="29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Before Programming  -- 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要學什麼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?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902020" y="1888435"/>
            <a:ext cx="835600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C/C++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  Java  C#  JavaScript  Ruby......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一種高階語言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可以深入的控制記憶體內的東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西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四年內都會接觸並使用到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25" y="2455053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Before Programming  -- 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要使用什麼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?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902020" y="1510748"/>
            <a:ext cx="86823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整合式開發環境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IDE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(Integrated Development Environment)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Visual Studio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2013/2015/2017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(2010/2012)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大部分的主流語言都能在上面開發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免費但是很胖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QQ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2"/>
              </a:rPr>
              <a:t>https://goo.gl/bgX31C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72" y="2933668"/>
            <a:ext cx="4259746" cy="28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2"/>
          <a:stretch/>
        </p:blipFill>
        <p:spPr>
          <a:xfrm>
            <a:off x="2107095" y="1257769"/>
            <a:ext cx="8249479" cy="5600231"/>
          </a:xfrm>
          <a:prstGeom prst="rect">
            <a:avLst/>
          </a:prstGeom>
        </p:spPr>
      </p:pic>
      <p:grpSp>
        <p:nvGrpSpPr>
          <p:cNvPr id="8" name="组合 49"/>
          <p:cNvGrpSpPr/>
          <p:nvPr/>
        </p:nvGrpSpPr>
        <p:grpSpPr>
          <a:xfrm>
            <a:off x="568443" y="437533"/>
            <a:ext cx="11281812" cy="584775"/>
            <a:chOff x="568442" y="238749"/>
            <a:chExt cx="6769814" cy="584776"/>
          </a:xfrm>
        </p:grpSpPr>
        <p:sp>
          <p:nvSpPr>
            <p:cNvPr id="9" name="文本框 23"/>
            <p:cNvSpPr txBox="1"/>
            <p:nvPr/>
          </p:nvSpPr>
          <p:spPr>
            <a:xfrm>
              <a:off x="774573" y="238749"/>
              <a:ext cx="656368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新增一個專案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(1)</a:t>
              </a: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Visual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Studio 2010/2013/2015/2017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6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17" y="1185370"/>
            <a:ext cx="9413001" cy="5369341"/>
          </a:xfrm>
          <a:prstGeom prst="rect">
            <a:avLst/>
          </a:prstGeom>
        </p:spPr>
      </p:pic>
      <p:grpSp>
        <p:nvGrpSpPr>
          <p:cNvPr id="6" name="组合 49"/>
          <p:cNvGrpSpPr/>
          <p:nvPr/>
        </p:nvGrpSpPr>
        <p:grpSpPr>
          <a:xfrm>
            <a:off x="568443" y="437533"/>
            <a:ext cx="10275048" cy="584775"/>
            <a:chOff x="568442" y="238749"/>
            <a:chExt cx="6165691" cy="584776"/>
          </a:xfrm>
        </p:grpSpPr>
        <p:sp>
          <p:nvSpPr>
            <p:cNvPr id="7" name="文本框 23"/>
            <p:cNvSpPr txBox="1"/>
            <p:nvPr/>
          </p:nvSpPr>
          <p:spPr>
            <a:xfrm>
              <a:off x="774573" y="238749"/>
              <a:ext cx="595956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新增一個專案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(2)</a:t>
              </a: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Visual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Studio 2010/2013/2015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089321" y="5148471"/>
            <a:ext cx="5102679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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這裡可以取名字，盡量以英文為主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438</Words>
  <Application>Microsoft Office PowerPoint</Application>
  <PresentationFormat>寬螢幕</PresentationFormat>
  <Paragraphs>100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34" baseType="lpstr">
      <vt:lpstr>等线</vt:lpstr>
      <vt:lpstr>等线 Light</vt:lpstr>
      <vt:lpstr>iekie-Weilaiti</vt:lpstr>
      <vt:lpstr>微软雅黑</vt:lpstr>
      <vt:lpstr>微軟正黑體</vt:lpstr>
      <vt:lpstr>新細明體</vt:lpstr>
      <vt:lpstr>標楷體</vt:lpstr>
      <vt:lpstr>Arial</vt:lpstr>
      <vt:lpstr>Calibri</vt:lpstr>
      <vt:lpstr>Calibri Light</vt:lpstr>
      <vt:lpstr>Consolas</vt:lpstr>
      <vt:lpstr>Wingdings</vt:lpstr>
      <vt:lpstr>Office 佈景主題</vt:lpstr>
      <vt:lpstr>1_Office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8</cp:revision>
  <dcterms:created xsi:type="dcterms:W3CDTF">2018-09-15T12:04:41Z</dcterms:created>
  <dcterms:modified xsi:type="dcterms:W3CDTF">2018-09-18T05:15:48Z</dcterms:modified>
</cp:coreProperties>
</file>