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82" r:id="rId4"/>
    <p:sldId id="256" r:id="rId5"/>
    <p:sldId id="257" r:id="rId6"/>
    <p:sldId id="258" r:id="rId7"/>
    <p:sldId id="281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6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7" r:id="rId33"/>
    <p:sldId id="283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ACF0F-3493-4012-B420-237C9F5EC9D4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7486-3E36-409F-A58C-C1A9661CE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3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7477-5432-464B-8D7C-B359858106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2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B7477-5432-464B-8D7C-B359858106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3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e.g.</a:t>
            </a:r>
          </a:p>
          <a:p>
            <a:r>
              <a:rPr lang="en-US" altLang="zh-TW" dirty="0" smtClean="0"/>
              <a:t>A </a:t>
            </a:r>
            <a:r>
              <a:rPr lang="zh-TW" altLang="en-US" dirty="0" smtClean="0"/>
              <a:t>太棒了</a:t>
            </a:r>
            <a:endParaRPr lang="en-US" altLang="zh-TW" dirty="0" smtClean="0"/>
          </a:p>
          <a:p>
            <a:r>
              <a:rPr lang="en-US" altLang="zh-TW" dirty="0" smtClean="0"/>
              <a:t>BC</a:t>
            </a:r>
            <a:r>
              <a:rPr lang="zh-TW" altLang="en-US" dirty="0" smtClean="0"/>
              <a:t> 做得好欸</a:t>
            </a:r>
            <a:endParaRPr lang="en-US" altLang="zh-TW" dirty="0" smtClean="0"/>
          </a:p>
          <a:p>
            <a:r>
              <a:rPr lang="en-US" altLang="zh-TW" dirty="0" smtClean="0"/>
              <a:t>DE</a:t>
            </a:r>
            <a:r>
              <a:rPr lang="zh-TW" altLang="en-US" dirty="0" smtClean="0"/>
              <a:t> 普普通通</a:t>
            </a:r>
            <a:endParaRPr lang="en-US" altLang="zh-TW" dirty="0" smtClean="0"/>
          </a:p>
          <a:p>
            <a:r>
              <a:rPr lang="en-US" altLang="zh-TW" dirty="0" smtClean="0"/>
              <a:t>F</a:t>
            </a:r>
            <a:r>
              <a:rPr lang="zh-TW" altLang="en-US" dirty="0" smtClean="0"/>
              <a:t> 爛透了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B7477-5432-464B-8D7C-B359858106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64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7486-3E36-409F-A58C-C1A9661CED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16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2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01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4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68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5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3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63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68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501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122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125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58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479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234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038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5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720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5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14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671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50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190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469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5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3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4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0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1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5702-2403-4F66-8E62-150BD2637A40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79CB-2E93-46E7-A697-516D2C5C5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14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24EC64-138A-4F56-9B87-6D8AE7CC2900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D31426-81A7-4A2D-8B43-84794DEF0B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5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b98902112/cpp_and_algo/cpp/if_else_condition.html" TargetMode="External"/><Relationship Id="rId2" Type="http://schemas.openxmlformats.org/officeDocument/2006/relationships/hyperlink" Target="https://openhome.cc/Gossip/CppGossip/ifStatement.htm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openhome.cc/Gossip/CppGossip/switchStatement.html" TargetMode="External"/><Relationship Id="rId4" Type="http://schemas.openxmlformats.org/officeDocument/2006/relationships/hyperlink" Target="https://msdn.microsoft.com/zh-tw/library/k0t5wee3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CppGossip/whileStatement.html" TargetMode="External"/><Relationship Id="rId2" Type="http://schemas.openxmlformats.org/officeDocument/2006/relationships/hyperlink" Target="https://www.csie.ntu.edu.tw/~b98902112/cpp_and_algo/cpp/for_loop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openhome.cc/Gossip/CppGossip/breakContinueGoto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0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4-2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600199" y="1699591"/>
            <a:ext cx="885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 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試著使用三元運算子寫出一個計算絕對值的程式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2" y="3737111"/>
            <a:ext cx="4487579" cy="16697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03" y="3737771"/>
            <a:ext cx="4167457" cy="16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 switch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判斷式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80" y="1002430"/>
            <a:ext cx="3564894" cy="57434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96682" y="1113560"/>
            <a:ext cx="38961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witch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變數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case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判斷值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statement;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break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default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: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statement...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 switch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判斷式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30625"/>
            <a:ext cx="106448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變數區域只能放置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字元或整數型態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的變數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case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可以有很多個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，但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判斷值不能重複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沒有要繼續判斷下去的時候，記得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break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出去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default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跟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else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一樣可有可無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適合用在變數會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出現特定數值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的判斷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.g.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gamemode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4-3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365378" y="1560443"/>
            <a:ext cx="9461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輸入成績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"A B C D E F"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，輸出你覺得這個成績怎樣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OuO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3392488"/>
            <a:ext cx="5055301" cy="19455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28" y="3392488"/>
            <a:ext cx="4335596" cy="18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補充資料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222513"/>
            <a:ext cx="1092064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openhome.cc/Gossip/CppGossip/ifStatement.html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https://www.csie.ntu.edu.tw/~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b98902112/cpp_and_algo/cpp/if_else_condition.html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msdn.microsoft.com/zh-tw/library/k0t5wee3.aspx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openhome.cc/Gossip/CppGossip/switchStatement.html</a:t>
            </a: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9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5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Repetition Structure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9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79712"/>
            <a:ext cx="6655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55255" y="1402713"/>
            <a:ext cx="8481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假設要印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"Hello World"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次，你會怎麼做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31" y="2096194"/>
            <a:ext cx="4581737" cy="47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828800"/>
            <a:ext cx="75770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會一直執行一個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區塊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(block)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的程式碼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迴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圈通常會有一個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停止條件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(break point)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共有三種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for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while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do…while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79" y="2463616"/>
            <a:ext cx="3254651" cy="20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for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(for 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515259" y="1459887"/>
            <a:ext cx="9161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用法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初始陳述式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;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終止條件式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;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迴圈陳述式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 … }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66" y="2471343"/>
            <a:ext cx="6671668" cy="43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for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(for 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3332" y="1652409"/>
            <a:ext cx="10618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初始陳述式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進入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區塊會做的事，只會執行一次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終止條件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式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每次做完迴圈或進入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區塊時會檢查這裡的條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件，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True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才會繼續下一次的迴圈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迴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圈陳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述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式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每次做完迴圈會執行這裡的程式碼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92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4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Selection Structure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6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for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(for 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97923" y="2166028"/>
            <a:ext cx="5686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  [A]  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[B]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[C]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  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"%d\n"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00190" y="1272209"/>
            <a:ext cx="51782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begin		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0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1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2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C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	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end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1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5-1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761593" y="1620078"/>
            <a:ext cx="6668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輸入一個整數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，使用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迴圈去計算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n!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9" y="3071192"/>
            <a:ext cx="6318902" cy="30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while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(while 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397449" y="1459888"/>
            <a:ext cx="5187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用法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終止條件式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 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79" y="2457299"/>
            <a:ext cx="5477468" cy="44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9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while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(while loop)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733873"/>
            <a:ext cx="49167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[A]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&lt;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[B]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"%d\n"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++;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0190" y="1272208"/>
            <a:ext cx="5585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begin	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1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	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2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3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end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0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5-2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39" y="3273219"/>
            <a:ext cx="5919320" cy="24525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25901" y="1776017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輸入一個整數，輸出其顛倒後的結果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1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do…while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343927" y="1411416"/>
            <a:ext cx="5577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用法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do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{…}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終止條件式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8" y="2374400"/>
            <a:ext cx="4938305" cy="4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do…while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503040"/>
            <a:ext cx="491673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0;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　　　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B]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"%d\n"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++;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&lt; 3)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　　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A]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00190" y="1272208"/>
            <a:ext cx="5585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start 	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1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	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2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3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B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A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end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16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while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v.s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. do…while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14399" y="1574847"/>
            <a:ext cx="49167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&lt;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  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"%d\n"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0190" y="1574847"/>
            <a:ext cx="49167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"%d\n"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++;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}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&lt; 3);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00683" y="5932916"/>
            <a:ext cx="3063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哪個會印出東西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80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重複結構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(Repetition Structure) -- break &amp; continue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1"/>
          <a:stretch/>
        </p:blipFill>
        <p:spPr>
          <a:xfrm>
            <a:off x="914399" y="1545985"/>
            <a:ext cx="4405303" cy="40994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22" y="2195746"/>
            <a:ext cx="4851603" cy="31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5-3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挑戰題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OuO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481616" y="1500809"/>
            <a:ext cx="3228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試著印出來看看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!!!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33"/>
          <a:stretch/>
        </p:blipFill>
        <p:spPr>
          <a:xfrm>
            <a:off x="1376964" y="2760872"/>
            <a:ext cx="3622419" cy="32038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47" y="2769775"/>
            <a:ext cx="4475596" cy="31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What is Structure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309952"/>
            <a:ext cx="10528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循序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(Sequence)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、選擇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(Selection)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、重複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(Repetition)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{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statement; … }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作為一個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區塊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(block)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86" y="3094802"/>
            <a:ext cx="6035840" cy="37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補充資料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97923" y="1649895"/>
            <a:ext cx="109109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https://www.csie.ntu.edu.tw/~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b98902112/cpp_and_algo/cpp/for_loop.html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openhome.cc/Gossip/CppGossip/whileStatement.html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altLang="zh-TW" sz="30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openhome.cc/Gossip/CppGossip/breakContinueGoto.html</a:t>
            </a:r>
            <a:endParaRPr lang="en-US" altLang="zh-TW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75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00990" y="1974983"/>
            <a:ext cx="7511213" cy="4615602"/>
            <a:chOff x="2623007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23007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2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 if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判斷式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311641"/>
            <a:ext cx="4294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if   ...   else if   ...   else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2" y="1965355"/>
            <a:ext cx="5850694" cy="45760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66113" y="1311641"/>
            <a:ext cx="484940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if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(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條件式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陳述句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(statement)...;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else if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(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條件式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statement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else if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條件式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statement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else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statement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...;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5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35" y="382649"/>
            <a:ext cx="7881730" cy="60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複習一下 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運算子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27401" y="1156989"/>
          <a:ext cx="10165276" cy="531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425">
                  <a:extLst>
                    <a:ext uri="{9D8B030D-6E8A-4147-A177-3AD203B41FA5}">
                      <a16:colId xmlns:a16="http://schemas.microsoft.com/office/drawing/2014/main" val="2316898565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558887203"/>
                    </a:ext>
                  </a:extLst>
                </a:gridCol>
                <a:gridCol w="3836504">
                  <a:extLst>
                    <a:ext uri="{9D8B030D-6E8A-4147-A177-3AD203B41FA5}">
                      <a16:colId xmlns:a16="http://schemas.microsoft.com/office/drawing/2014/main" val="3220992144"/>
                    </a:ext>
                  </a:extLst>
                </a:gridCol>
                <a:gridCol w="2445025">
                  <a:extLst>
                    <a:ext uri="{9D8B030D-6E8A-4147-A177-3AD203B41FA5}">
                      <a16:colId xmlns:a16="http://schemas.microsoft.com/office/drawing/2014/main" val="1981283425"/>
                    </a:ext>
                  </a:extLst>
                </a:gridCol>
              </a:tblGrid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運算子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意義</a:t>
                      </a:r>
                      <a:r>
                        <a:rPr lang="en-US" altLang="zh-TW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2200" b="1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 or False</a:t>
                      </a:r>
                      <a:r>
                        <a:rPr lang="en-US" altLang="zh-TW" sz="2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2200" b="1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61475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Equal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是否相等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 ==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14786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Not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是否不相等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en-US" altLang="zh-TW" sz="2200" b="0" baseline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!= 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51814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Less than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是否小於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91500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Greater than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是否大於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29097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Less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than or </a:t>
                      </a:r>
                    </a:p>
                    <a:p>
                      <a:pPr algn="ctr"/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是否小於等於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&lt;=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585423"/>
                  </a:ext>
                </a:extLst>
              </a:tr>
              <a:tr h="757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Greater</a:t>
                      </a:r>
                      <a:r>
                        <a:rPr lang="en-US" altLang="zh-TW" sz="2200" b="0" baseline="0" dirty="0" smtClean="0"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 than or equal to</a:t>
                      </a:r>
                      <a:endParaRPr lang="zh-TW" altLang="en-US" sz="2200" b="0" dirty="0"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&gt;=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是否大於等於</a:t>
                      </a:r>
                      <a:r>
                        <a:rPr lang="en-US" altLang="zh-TW" sz="22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&gt;=</a:t>
                      </a:r>
                      <a:r>
                        <a:rPr lang="zh-TW" altLang="en-US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200" b="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sz="2200" b="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71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巢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狀結構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50504"/>
            <a:ext cx="93126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內還有區塊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，稱為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巢狀結構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(Nested Structure)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適合判斷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條件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時使用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E.g.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是男生且小於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歲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53" y="2254074"/>
            <a:ext cx="4244904" cy="46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4-1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631477" y="1470991"/>
            <a:ext cx="8929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閏年的規則是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四年</a:t>
            </a:r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3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閏、一百年</a:t>
            </a:r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3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閏、四百年</a:t>
            </a:r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又閏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輸入一個年分，判斷其是否是閏年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7" y="3826565"/>
            <a:ext cx="4306280" cy="19965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47" y="3826565"/>
            <a:ext cx="4471720" cy="19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選擇結構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(Selection Structure)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三元運算子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888435"/>
            <a:ext cx="978646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用法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條件式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條件為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True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傳回值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條件為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False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傳回值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 = b &gt;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10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?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: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適合用在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只有兩種情況且條件單一的判斷下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81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905</Words>
  <Application>Microsoft Office PowerPoint</Application>
  <PresentationFormat>寬螢幕</PresentationFormat>
  <Paragraphs>252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5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10</cp:revision>
  <dcterms:created xsi:type="dcterms:W3CDTF">2018-10-03T08:00:11Z</dcterms:created>
  <dcterms:modified xsi:type="dcterms:W3CDTF">2018-10-08T14:02:03Z</dcterms:modified>
</cp:coreProperties>
</file>