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5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62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84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42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6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705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40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873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04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76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13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90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481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069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56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82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20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6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6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9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A180-1B07-4C98-B63C-AF639BC60B51}" type="datetimeFigureOut">
              <a:rPr lang="zh-TW" altLang="en-US" smtClean="0"/>
              <a:t>2018/10/9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DAA8-DBFE-45CF-8222-E8FF87C4B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57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3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程式設計與實習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(</a:t>
              </a:r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一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)</a:t>
              </a:r>
              <a:endParaRPr lang="zh-CN" altLang="en-US" sz="6000" b="1" dirty="0">
                <a:solidFill>
                  <a:srgbClr val="132E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By </a:t>
              </a:r>
              <a:r>
                <a:rPr lang="zh-TW" altLang="en-US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黃宬瑋</a:t>
              </a:r>
              <a:endParaRPr lang="en-US" altLang="zh-TW" dirty="0" smtClean="0">
                <a:solidFill>
                  <a:srgbClr val="132E4A"/>
                </a:solidFill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E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ea typeface="微軟正黑體" panose="020B0604030504040204" pitchFamily="34" charset="-120"/>
                  <a:sym typeface="iekie-Weilaiti" panose="02010601030101010101" pitchFamily="2" charset="-128"/>
                </a:rPr>
                <a:t>mail : soimportant0318@gmail.com</a:t>
              </a:r>
              <a:endParaRPr lang="en-US" altLang="zh-CN" dirty="0">
                <a:solidFill>
                  <a:srgbClr val="132E4A"/>
                </a:solidFill>
                <a:effectLst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6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for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高階班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14" y="1391479"/>
            <a:ext cx="8157571" cy="50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for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上次的練習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5-1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761593" y="1511334"/>
            <a:ext cx="66688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輸入一個整數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，使用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for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迴圈去計算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n!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49" y="2574236"/>
            <a:ext cx="6318902" cy="30162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71810" y="5947499"/>
            <a:ext cx="3448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想想需要哪些東西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00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for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上次的練習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5-1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136037" y="1530627"/>
            <a:ext cx="791992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變數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n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階層數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sum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結果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</a:p>
          <a:p>
            <a:pPr algn="ctr"/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algn="ctr"/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迴圈構造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for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3000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int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=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1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; 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&lt;=n; 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++)</a:t>
            </a:r>
          </a:p>
          <a:p>
            <a:pPr algn="ctr"/>
            <a:endParaRPr lang="en-US" altLang="zh-TW" sz="3000" dirty="0" smtClean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algn="ctr"/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迴圈內部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 sum = sum * 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(1~n)</a:t>
            </a:r>
          </a:p>
          <a:p>
            <a:pPr algn="ctr"/>
            <a:endParaRPr lang="en-US" altLang="zh-TW" sz="3000" dirty="0" smtClean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algn="ctr"/>
            <a:endParaRPr lang="en-US" altLang="zh-TW" sz="3000" dirty="0" smtClean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1	2	3	4	5	6   ...</a:t>
            </a:r>
          </a:p>
          <a:p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sum	1	2	6	24	120	720 ...</a:t>
            </a:r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72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75769" y="338142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while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上次的練習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5-2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40" y="3114192"/>
            <a:ext cx="5919320" cy="24525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925902" y="1855855"/>
            <a:ext cx="634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輸入一個整數，輸出其顛倒後的結果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7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9"/>
          <p:cNvGrpSpPr/>
          <p:nvPr/>
        </p:nvGrpSpPr>
        <p:grpSpPr>
          <a:xfrm>
            <a:off x="575769" y="338142"/>
            <a:ext cx="11040461" cy="584775"/>
            <a:chOff x="568442" y="238749"/>
            <a:chExt cx="6499742" cy="584776"/>
          </a:xfrm>
        </p:grpSpPr>
        <p:sp>
          <p:nvSpPr>
            <p:cNvPr id="5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while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上次的練習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5-2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3795531" y="1581413"/>
            <a:ext cx="4600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思考流程大概是這樣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迴圈內部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   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終止條件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2648" y="4134679"/>
            <a:ext cx="5051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3000" dirty="0" smtClean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“%d”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num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% 10);</a:t>
            </a:r>
          </a:p>
          <a:p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num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/= 10;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747603" y="4552122"/>
            <a:ext cx="3147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while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num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&gt; 0)</a:t>
            </a:r>
          </a:p>
          <a:p>
            <a:endParaRPr lang="en-US" altLang="zh-TW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3000" dirty="0" smtClean="0">
                <a:solidFill>
                  <a:schemeClr val="accent6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//while(</a:t>
            </a:r>
            <a:r>
              <a:rPr lang="en-US" altLang="zh-TW" sz="3000" dirty="0" err="1" smtClean="0">
                <a:solidFill>
                  <a:schemeClr val="accent6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num</a:t>
            </a:r>
            <a:r>
              <a:rPr lang="en-US" altLang="zh-TW" sz="3000" dirty="0" smtClean="0">
                <a:solidFill>
                  <a:schemeClr val="accent6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sz="3000" dirty="0">
              <a:solidFill>
                <a:schemeClr val="accent6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5504031" y="4455899"/>
            <a:ext cx="1252331" cy="834887"/>
          </a:xfrm>
          <a:prstGeom prst="rightArrow">
            <a:avLst>
              <a:gd name="adj1" fmla="val 50000"/>
              <a:gd name="adj2" fmla="val 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75769" y="338142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for </a:t>
              </a:r>
              <a:r>
                <a:rPr kumimoji="0" lang="en-US" altLang="zh-CN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v.s</a:t>
              </a: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. while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381539" y="20772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14024" b="28038"/>
          <a:stretch/>
        </p:blipFill>
        <p:spPr>
          <a:xfrm>
            <a:off x="705249" y="2112587"/>
            <a:ext cx="5192575" cy="29767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18" y="1849815"/>
            <a:ext cx="5091912" cy="33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75769" y="338142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Debug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開行號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33" y="1328806"/>
            <a:ext cx="4146763" cy="53533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04043" y="3451470"/>
            <a:ext cx="30620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上方工具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選項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0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75769" y="338142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Debug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開行號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" t="8845" r="333" b="12707"/>
          <a:stretch/>
        </p:blipFill>
        <p:spPr>
          <a:xfrm>
            <a:off x="1616590" y="2504660"/>
            <a:ext cx="8958820" cy="405516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933916" y="1436789"/>
            <a:ext cx="6324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文字編輯器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所有語言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行號打勾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9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75769" y="338142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Debug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中斷點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(breakpoint)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19" y="1444077"/>
            <a:ext cx="2731649" cy="506740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9587" y="2084954"/>
            <a:ext cx="74943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在行號旁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這條按一下，就可以新增中斷點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程式執行時，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會在這行停住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逐行執行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F10</a:t>
            </a:r>
          </a:p>
          <a:p>
            <a:pPr algn="ctr"/>
            <a:endParaRPr lang="en-US" altLang="zh-TW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algn="ctr"/>
            <a:r>
              <a:rPr lang="zh-TW" altLang="en-US" sz="30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逐行執行</a:t>
            </a:r>
            <a:r>
              <a:rPr lang="en-US" altLang="zh-TW" sz="30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進入函式</a:t>
            </a:r>
            <a:r>
              <a:rPr lang="en-US" altLang="zh-TW" sz="30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0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F11</a:t>
            </a:r>
            <a:endParaRPr lang="en-US" altLang="zh-TW" sz="30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7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75769" y="338142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Debug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觀看變數資訊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44" y="2623931"/>
            <a:ext cx="9764111" cy="252194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415084" y="1496425"/>
            <a:ext cx="5361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上方偵錯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視窗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區域變數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76377" y="5719385"/>
            <a:ext cx="5239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觀看程式執行到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當下變數的值</a:t>
            </a:r>
            <a:endParaRPr lang="zh-TW" altLang="en-US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79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先講一下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hw1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43743"/>
            <a:ext cx="10371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隱式轉型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(Implicitly Type Conversion)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不同型態做運算的時候，編譯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器會把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小的資料型態轉成大的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去做運算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E.g. 	</a:t>
            </a:r>
            <a:r>
              <a:rPr lang="en-US" altLang="zh-TW" sz="3000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float </a:t>
            </a:r>
            <a:r>
              <a:rPr lang="en-US" altLang="zh-TW" sz="3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3000" dirty="0" err="1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int</a:t>
            </a:r>
            <a:r>
              <a:rPr lang="en-US" altLang="zh-TW" sz="3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zh-TW" altLang="en-US" sz="3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會轉成 </a:t>
            </a:r>
            <a:r>
              <a:rPr lang="en-US" altLang="zh-TW" sz="3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float </a:t>
            </a:r>
            <a:r>
              <a:rPr lang="zh-TW" altLang="en-US" sz="3000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運算</a:t>
            </a:r>
            <a:endParaRPr lang="en-US" altLang="zh-TW" sz="3000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endParaRPr lang="en-US" altLang="zh-TW" sz="3000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(Explicitly Type Conversion)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在變數前面加上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 	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3000" dirty="0" smtClean="0">
                <a:solidFill>
                  <a:schemeClr val="accent2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“%d”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, (</a:t>
            </a:r>
            <a:r>
              <a:rPr lang="en-US" altLang="zh-TW" sz="3000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)(</a:t>
            </a:r>
            <a:r>
              <a:rPr lang="en-US" altLang="zh-TW" sz="3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3.14159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));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93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538919" y="1974983"/>
            <a:ext cx="7511213" cy="4615602"/>
            <a:chOff x="2760936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760936" y="4689670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008983" y="2286000"/>
            <a:ext cx="81740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小考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  <a:p>
            <a:pPr algn="ctr"/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範圍到 課本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Ch4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加強班講義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Ch5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8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複習一下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739349"/>
            <a:ext cx="102771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 }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所組成的範圍稱為一個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(block)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區塊分成三種結構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循序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(Sequence)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、選擇、重複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選擇結構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(Selection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Structure) : if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重複結構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(Repetition Structure) : for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do…while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5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if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CN" sz="3200" b="1" i="0" u="none" strike="noStrike" kern="120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v.s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. switch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013791" y="1530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8" b="9618"/>
          <a:stretch/>
        </p:blipFill>
        <p:spPr>
          <a:xfrm>
            <a:off x="908447" y="1715292"/>
            <a:ext cx="4750111" cy="44545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21" y="1002430"/>
            <a:ext cx="3786718" cy="55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if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CN" sz="3200" b="1" i="0" u="none" strike="noStrike" kern="120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v.s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. switch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3" y="2237141"/>
            <a:ext cx="5525389" cy="31394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91" y="417655"/>
            <a:ext cx="3995440" cy="61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for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初階班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47" y="1431235"/>
            <a:ext cx="8435905" cy="51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for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中階班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/>
          <a:stretch/>
        </p:blipFill>
        <p:spPr>
          <a:xfrm>
            <a:off x="2302462" y="1282149"/>
            <a:ext cx="7587076" cy="53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5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for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迴圈 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高階班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/>
          <a:stretch/>
        </p:blipFill>
        <p:spPr>
          <a:xfrm>
            <a:off x="359722" y="1361662"/>
            <a:ext cx="7017026" cy="52589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85" y="1361662"/>
            <a:ext cx="4419519" cy="52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410</Words>
  <Application>Microsoft Office PowerPoint</Application>
  <PresentationFormat>寬螢幕</PresentationFormat>
  <Paragraphs>83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等线</vt:lpstr>
      <vt:lpstr>等线 Light</vt:lpstr>
      <vt:lpstr>iekie-Weilaiti</vt:lpstr>
      <vt:lpstr>微软雅黑</vt:lpstr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35</cp:revision>
  <dcterms:created xsi:type="dcterms:W3CDTF">2018-10-07T13:27:09Z</dcterms:created>
  <dcterms:modified xsi:type="dcterms:W3CDTF">2018-10-09T02:48:03Z</dcterms:modified>
</cp:coreProperties>
</file>