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3" r:id="rId15"/>
    <p:sldId id="268" r:id="rId16"/>
    <p:sldId id="269" r:id="rId17"/>
    <p:sldId id="270" r:id="rId18"/>
    <p:sldId id="282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3FB80-52F1-4053-B905-FC9794795BA7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2926-F060-4553-AF30-91FD85EE5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6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B7477-5432-464B-8D7C-B359858106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32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2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42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539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310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44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58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89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330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0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9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2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1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8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4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1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C386-C6B5-4BBA-98EA-7413CA8418B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406E-34B9-474A-9599-2FFC72FB5B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0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程式設計與實習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(</a:t>
              </a:r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一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)</a:t>
              </a:r>
              <a:endParaRPr lang="zh-CN" altLang="en-US" sz="6000" b="1" dirty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遞迴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(Recursion)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97923" y="1483540"/>
            <a:ext cx="10404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遞迴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必定要有個終止條件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，否則程式會崩潰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每一層遞迴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都會占用記憶體空間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，所以不能太多層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程式碼通常都不長，但是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非常難想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階層、費式數列、最大公因數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(GCD)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、各種演算法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……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遞迴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(Recursion)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7"/>
          <a:stretch/>
        </p:blipFill>
        <p:spPr>
          <a:xfrm>
            <a:off x="6525181" y="2585217"/>
            <a:ext cx="5560800" cy="3247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"/>
          <a:stretch/>
        </p:blipFill>
        <p:spPr>
          <a:xfrm>
            <a:off x="158552" y="2585217"/>
            <a:ext cx="6259712" cy="324770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40173" y="1828800"/>
            <a:ext cx="3496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求費式數列的第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項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82005" y="1828800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求兩數的最大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公因數</a:t>
            </a:r>
          </a:p>
        </p:txBody>
      </p:sp>
    </p:spTree>
    <p:extLst>
      <p:ext uri="{BB962C8B-B14F-4D97-AF65-F5344CB8AC3E}">
        <p14:creationId xmlns:p14="http://schemas.microsoft.com/office/powerpoint/2010/main" val="41834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rand()	 &amp;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srand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()		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679566" y="1378053"/>
            <a:ext cx="8832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rand()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回傳一個介於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RAND_MAX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的隨機整數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59" y="2307674"/>
            <a:ext cx="6013175" cy="438992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205154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stdlib.h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1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86678" y="1281542"/>
            <a:ext cx="72186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srand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設定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rand()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產生數字的隨機種子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7809" y="5687152"/>
            <a:ext cx="20120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stdlib.h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time.h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8"/>
          <a:stretch/>
        </p:blipFill>
        <p:spPr>
          <a:xfrm>
            <a:off x="3152456" y="2114652"/>
            <a:ext cx="5944593" cy="4524687"/>
          </a:xfrm>
          <a:prstGeom prst="rect">
            <a:avLst/>
          </a:prstGeom>
        </p:spPr>
      </p:pic>
      <p:grpSp>
        <p:nvGrpSpPr>
          <p:cNvPr id="5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6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rand()	 &amp;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srand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()		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35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取特定範圍的亂數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		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2687857" y="1560443"/>
            <a:ext cx="6816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如何取一個介於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0~100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的亂數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如何取一個介於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100 ~ 200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的亂數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6" b="30013"/>
          <a:stretch/>
        </p:blipFill>
        <p:spPr>
          <a:xfrm>
            <a:off x="697923" y="3866322"/>
            <a:ext cx="10652523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abs()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fabs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()	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9574" y="5738015"/>
            <a:ext cx="20120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stdlib.h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math.h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18262" y="1289650"/>
            <a:ext cx="5955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入一個數，並回傳該數的絕對值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62" y="2130868"/>
            <a:ext cx="5185275" cy="44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pow() &amp;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sqrt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100" y="6284667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math.h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98288" y="1289650"/>
            <a:ext cx="7195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pow()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傳入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底數及次方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，回傳計算結果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sqrt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傳入一個數值，回傳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該數的開根號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6"/>
          <a:stretch/>
        </p:blipFill>
        <p:spPr>
          <a:xfrm>
            <a:off x="2731075" y="2951920"/>
            <a:ext cx="6729849" cy="3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6-2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08447" y="1506122"/>
            <a:ext cx="10150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，輸入一個數字進去，判斷其是不是質數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2" y="2379085"/>
            <a:ext cx="6946911" cy="42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</a:t>
            </a:r>
            <a:r>
              <a:rPr kumimoji="0" lang="en-US" altLang="zh-CN" sz="42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7</a:t>
            </a: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8018" y="2981764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Scope &amp; Life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Cycle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3" y="2014007"/>
            <a:ext cx="5557987" cy="34028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9" y="2014007"/>
            <a:ext cx="4650165" cy="34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3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6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8018" y="2981764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Function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8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變數的宣告範圍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72" y="1252331"/>
            <a:ext cx="6235855" cy="54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27403" y="1611224"/>
            <a:ext cx="94949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視域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程式碼的可存取範圍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任何變數都只能給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其宣告點以下的程式碼使用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全域變數可以給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main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或是函式使用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區域及靜態變數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則只能給其所在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區塊內的程式碼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當變數同名稱時，視域小的優先使用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9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10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46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靜態變數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(static)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64096" y="1530626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23" y="1377341"/>
            <a:ext cx="8505954" cy="51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靜態變數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(static)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00808"/>
            <a:ext cx="9005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生命週期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變數在記憶體從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配置空間到消失的時間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66043"/>
              </p:ext>
            </p:extLst>
          </p:nvPr>
        </p:nvGraphicFramePr>
        <p:xfrm>
          <a:off x="678824" y="2206392"/>
          <a:ext cx="10834351" cy="4353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885">
                  <a:extLst>
                    <a:ext uri="{9D8B030D-6E8A-4147-A177-3AD203B41FA5}">
                      <a16:colId xmlns:a16="http://schemas.microsoft.com/office/drawing/2014/main" val="2326532640"/>
                    </a:ext>
                  </a:extLst>
                </a:gridCol>
                <a:gridCol w="3848233">
                  <a:extLst>
                    <a:ext uri="{9D8B030D-6E8A-4147-A177-3AD203B41FA5}">
                      <a16:colId xmlns:a16="http://schemas.microsoft.com/office/drawing/2014/main" val="304672183"/>
                    </a:ext>
                  </a:extLst>
                </a:gridCol>
                <a:gridCol w="3848233">
                  <a:extLst>
                    <a:ext uri="{9D8B030D-6E8A-4147-A177-3AD203B41FA5}">
                      <a16:colId xmlns:a16="http://schemas.microsoft.com/office/drawing/2014/main" val="4270801259"/>
                    </a:ext>
                  </a:extLst>
                </a:gridCol>
              </a:tblGrid>
              <a:tr h="1088359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(Scope)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生命週期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(Life Cycle)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16395"/>
                  </a:ext>
                </a:extLst>
              </a:tr>
              <a:tr h="1088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全域變數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(global)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整個程式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與程式共存亡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260025"/>
                  </a:ext>
                </a:extLst>
              </a:tr>
              <a:tr h="1088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區域變數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(local)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處在的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區塊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區塊結束後即消失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839354"/>
                  </a:ext>
                </a:extLst>
              </a:tr>
              <a:tr h="1088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靜態變數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(static)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處在的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區塊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宣告後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與程式共存亡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71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28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#define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2" y="1337660"/>
            <a:ext cx="9478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有些特別常用或修改的數值，可以使用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define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來代替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可以放置數值、運算式、簡單函式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>
          <a:xfrm>
            <a:off x="2292914" y="2974014"/>
            <a:ext cx="6858084" cy="38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7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#define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"/>
          <a:stretch/>
        </p:blipFill>
        <p:spPr>
          <a:xfrm>
            <a:off x="2115063" y="2425149"/>
            <a:ext cx="7961873" cy="42638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33541" y="1436790"/>
            <a:ext cx="6724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注意直接替代之後，運算子的先後順序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3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視域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(Scope) 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生命週期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(Life Cycle)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const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97" y="1507156"/>
            <a:ext cx="6459782" cy="35148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8870" y="5526764"/>
            <a:ext cx="7321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被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const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修飾的變數宣告後即無法再改變值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156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現在碰到的所有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function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223056" y="1560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3" y="1639967"/>
            <a:ext cx="6106738" cy="433046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26899" y="3051313"/>
            <a:ext cx="1811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這個是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26899" y="3833533"/>
            <a:ext cx="2196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這個也是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26898" y="4615753"/>
            <a:ext cx="4035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這個看起來也是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…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吧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26898" y="1639967"/>
            <a:ext cx="2965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連這個也是喔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9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What is function?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997767"/>
            <a:ext cx="757130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簡單來說，就是一個一個的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工具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重複用到的東西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就不用再寫一次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讓程式碼好閱讀，也很好找出問題在哪裡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32" y="1854505"/>
            <a:ext cx="3467249" cy="34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函式的宣告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601148" y="1234359"/>
            <a:ext cx="8989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宣告方法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返回值型態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函式名稱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參數列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函式主體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}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"/>
          <a:stretch/>
        </p:blipFill>
        <p:spPr>
          <a:xfrm>
            <a:off x="2337964" y="2020286"/>
            <a:ext cx="7367357" cy="48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函式的宣告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/>
          <a:stretch/>
        </p:blipFill>
        <p:spPr>
          <a:xfrm>
            <a:off x="2782957" y="1311424"/>
            <a:ext cx="7078573" cy="5328456"/>
          </a:xfrm>
          <a:prstGeom prst="rect">
            <a:avLst/>
          </a:prstGeom>
        </p:spPr>
      </p:pic>
      <p:sp>
        <p:nvSpPr>
          <p:cNvPr id="16" name="AutoShape 44"/>
          <p:cNvSpPr>
            <a:spLocks noChangeArrowheads="1"/>
          </p:cNvSpPr>
          <p:nvPr/>
        </p:nvSpPr>
        <p:spPr bwMode="auto">
          <a:xfrm rot="16551221" flipV="1">
            <a:off x="7382721" y="1821439"/>
            <a:ext cx="1211727" cy="1317508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ea"/>
            </a:endParaRPr>
          </a:p>
        </p:txBody>
      </p:sp>
      <p:sp>
        <p:nvSpPr>
          <p:cNvPr id="18" name="AutoShape 44"/>
          <p:cNvSpPr>
            <a:spLocks noChangeArrowheads="1"/>
          </p:cNvSpPr>
          <p:nvPr/>
        </p:nvSpPr>
        <p:spPr bwMode="auto">
          <a:xfrm rot="18738303" flipH="1">
            <a:off x="1085679" y="2097718"/>
            <a:ext cx="2724080" cy="3039338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回傳值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void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600200"/>
            <a:ext cx="98796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函式一開始宣告什麼型態，就要回傳什麼型態的值回去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E.g.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main()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return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0;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函式在宣告時，可以選擇這個函式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要不要有回傳值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沒有回傳值時，則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宣告函式型態為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void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參數列也可以為空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，表示不傳參數進去函式裡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6-1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096298" y="1798983"/>
            <a:ext cx="9999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設計一個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power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函式，傳入兩個參數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m, 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，傳回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次方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86" y="3293097"/>
            <a:ext cx="6117228" cy="26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函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式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(Function)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遞迴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(Recursion)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997766" y="1480931"/>
            <a:ext cx="7974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在函式中再呼叫自己，就稱為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遞迴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(Recursion)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03" y="2513430"/>
            <a:ext cx="6776394" cy="36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825</Words>
  <Application>Microsoft Office PowerPoint</Application>
  <PresentationFormat>寬螢幕</PresentationFormat>
  <Paragraphs>116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9</cp:revision>
  <dcterms:created xsi:type="dcterms:W3CDTF">2018-10-09T08:18:11Z</dcterms:created>
  <dcterms:modified xsi:type="dcterms:W3CDTF">2018-10-17T12:54:06Z</dcterms:modified>
</cp:coreProperties>
</file>