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8"/>
  </p:notesMasterIdLst>
  <p:sldIdLst>
    <p:sldId id="256" r:id="rId4"/>
    <p:sldId id="274" r:id="rId5"/>
    <p:sldId id="269" r:id="rId6"/>
    <p:sldId id="270" r:id="rId7"/>
    <p:sldId id="272" r:id="rId8"/>
    <p:sldId id="273" r:id="rId9"/>
    <p:sldId id="264" r:id="rId10"/>
    <p:sldId id="265" r:id="rId11"/>
    <p:sldId id="266" r:id="rId12"/>
    <p:sldId id="276" r:id="rId13"/>
    <p:sldId id="277" r:id="rId14"/>
    <p:sldId id="275" r:id="rId15"/>
    <p:sldId id="257" r:id="rId16"/>
    <p:sldId id="263" r:id="rId17"/>
    <p:sldId id="258" r:id="rId18"/>
    <p:sldId id="259" r:id="rId19"/>
    <p:sldId id="260" r:id="rId20"/>
    <p:sldId id="261" r:id="rId21"/>
    <p:sldId id="262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E3E8-FB22-4F59-A751-A50E5AC4E2E0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EE26-7AFE-48C8-9DB7-1501623B1E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97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ITSA</a:t>
            </a:r>
            <a:r>
              <a:rPr lang="zh-TW" altLang="en-US" dirty="0" smtClean="0"/>
              <a:t> 桂冠賽</a:t>
            </a:r>
            <a:endParaRPr lang="en-US" altLang="zh-TW" dirty="0" smtClean="0"/>
          </a:p>
          <a:p>
            <a:r>
              <a:rPr lang="en-US" altLang="zh-TW" dirty="0" smtClean="0"/>
              <a:t>http://140.116.82.66/ITSAcontest/ITSA2018/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NCPC</a:t>
            </a:r>
          </a:p>
          <a:p>
            <a:r>
              <a:rPr lang="en-US" altLang="zh-TW" dirty="0" smtClean="0"/>
              <a:t>https://ncpc.ntnu.edu.tw/ncpc2018/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TOPC</a:t>
            </a:r>
          </a:p>
          <a:p>
            <a:r>
              <a:rPr lang="en-US" altLang="zh-TW" dirty="0" smtClean="0"/>
              <a:t>http://www.icpc2018.ntu.edu.tw/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9EE26-7AFE-48C8-9DB7-1501623B1E8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1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0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96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0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502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43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70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10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869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628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23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558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60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939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03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69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71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00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506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637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5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2083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16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537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5933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2974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936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9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81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18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3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28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4AF4-CE8F-4108-B7E0-7FEED9AEAD93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6F60-1389-4952-9F6C-77331B420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6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74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2018/11/27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2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pe.cse.nsysu.edu.tw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pe.cse.nsysu.edu.tw/doc/CPE_manual.pdf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va.onlinejudge.org/" TargetMode="External"/><Relationship Id="rId2" Type="http://schemas.openxmlformats.org/officeDocument/2006/relationships/hyperlink" Target="https://cpe.cse.nsysu.edu.tw/environment.php#starList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aijiq" TargetMode="External"/><Relationship Id="rId2" Type="http://schemas.openxmlformats.org/officeDocument/2006/relationships/hyperlink" Target="https://vjudge.ne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itsancku/home" TargetMode="External"/><Relationship Id="rId7" Type="http://schemas.openxmlformats.org/officeDocument/2006/relationships/hyperlink" Target="https://icpc.baylor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www.icpc2018.ntu.edu.tw/" TargetMode="External"/><Relationship Id="rId5" Type="http://schemas.openxmlformats.org/officeDocument/2006/relationships/hyperlink" Target="https://ncpc.ntnu.edu.tw/ncpc2018/" TargetMode="External"/><Relationship Id="rId4" Type="http://schemas.openxmlformats.org/officeDocument/2006/relationships/hyperlink" Target="http://140.116.82.66/ITSAcontest/ITSA2018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程式設計與實習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(</a:t>
              </a: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一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)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day you'll leave this world behind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  <a:sym typeface="iekie-Weilaiti" panose="02010601030101010101" pitchFamily="2" charset="-128"/>
                </a:rPr>
                <a:t>2018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7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ACM-ICPC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25" y="1105727"/>
            <a:ext cx="9740350" cy="54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ACM-ICPC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1" y="1146067"/>
            <a:ext cx="5529469" cy="55294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66" y="1146067"/>
            <a:ext cx="2876602" cy="55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5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ITSA/PTC</a:t>
              </a:r>
              <a:r>
                <a:rPr kumimoji="0" lang="en-US" altLang="zh-TW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月賽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60443"/>
            <a:ext cx="80672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要有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e-tutor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ITSA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很簡單、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很難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ITSA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題中文、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題英文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PTC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題英文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每個月都有一次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固定星期三比賽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(Next : 12/12)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57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畢業門檻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大學程式能力檢定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(CPE)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0" y="1282149"/>
            <a:ext cx="10444504" cy="49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簡單</a:t>
              </a:r>
              <a:r>
                <a:rPr lang="zh-TW" altLang="en-US" sz="32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介紹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8" y="1610139"/>
            <a:ext cx="10468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由大學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程式能力檢定委員會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(Collegiate Programming 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Examination Committee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簡稱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CPE Committee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主辦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該委員會隸屬於 「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臺灣國際計算機器程式競賽暨檢定學會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    	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(ACM-ICPC Taiwa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Council)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一學期總共舉辦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次，一年共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07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02020" y="1749287"/>
            <a:ext cx="81195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下次考試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12/18(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報名時間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12/4(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14:25 - 12/14(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學校的名額只有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工院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208)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報不到的同學請轉往海科考場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7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1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</a:t>
              </a:r>
              <a:r>
                <a:rPr lang="en-US" altLang="zh-TW" sz="32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E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60444"/>
            <a:ext cx="91479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考試時程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17:30 - 17:40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報到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要帶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學生證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!!!)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17:40 - 18:30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(Test : Hello world)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18:30 - 18:40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休息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18:40 - 21:40 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正式考試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6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22507" y="1659834"/>
            <a:ext cx="87254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書包會放在另一個教室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只能帶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學生證 </a:t>
            </a:r>
            <a:r>
              <a:rPr lang="en-US" altLang="zh-TW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簡單文具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不能帶空白紙</a:t>
            </a:r>
            <a:endParaRPr lang="en-US" altLang="zh-TW" sz="3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進場後會領到一份考試說明，那是</a:t>
            </a: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唯一的計算紙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考試途中會再複查學生證</a:t>
            </a:r>
            <a:endParaRPr lang="en-US" altLang="zh-TW" sz="30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8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考試前該知道的事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54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</a:t>
              </a:r>
              <a:r>
                <a:rPr kumimoji="0" lang="en-US" altLang="zh-CN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 </a:t>
              </a:r>
              <a:r>
                <a:rPr kumimoji="0" lang="zh-TW" altLang="en-US" sz="3200" b="1" i="0" u="none" strike="noStrike" kern="120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考試介面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156252" y="2967335"/>
            <a:ext cx="9879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hlinkClick r:id="rId2"/>
              </a:rPr>
              <a:t>https://</a:t>
            </a:r>
            <a:r>
              <a:rPr lang="en-US" altLang="zh-TW" sz="3600" dirty="0" smtClean="0">
                <a:hlinkClick r:id="rId2"/>
              </a:rPr>
              <a:t>cpe.cse.nsysu.edu.tw/doc/CPE_manual.pdf</a:t>
            </a:r>
            <a:endParaRPr lang="en-US" altLang="zh-TW" sz="36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561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成績怎麼算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00808"/>
            <a:ext cx="977543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ACM-ICPC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分成題數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時間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提交次數 三部分下去排名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題數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總共答對幾題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每個題目各回答多久，回答正確題目才會被計算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一次錯誤提交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罰扣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20min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36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下學期的課程規劃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2507" y="2077276"/>
            <a:ext cx="459933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11/21	CPE&amp;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競程推廣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11/28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12/05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96464" y="1384780"/>
            <a:ext cx="527561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12/12	ITSA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月賽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12/19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String Part.2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12/26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259737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成績怎麼算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0" y="1647197"/>
            <a:ext cx="11873100" cy="40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6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CPE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題庫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580322"/>
            <a:ext cx="105153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每次考試必定有一題來自一顆星選集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cpe.cse.nsysu.edu.tw/environment.php#starList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其他題目則來自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UVA Online Judge(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5000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餘題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://uva.onlinejudge.org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/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81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開始特訓了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!!!!!!</a:t>
              </a:r>
              <a:r>
                <a:rPr lang="en-US" altLang="zh-TW" sz="32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!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033670" y="1679713"/>
            <a:ext cx="597888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首先先去這裡註冊個帳號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https://vjudge.net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然後點這個連結要求進入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://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goo.gl/taijiq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41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然後就會發現</a:t>
              </a:r>
              <a:r>
                <a:rPr lang="en-US" altLang="zh-TW" sz="3200" b="1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...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876482" y="3028890"/>
            <a:ext cx="44390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hw5</a:t>
            </a:r>
            <a:r>
              <a:rPr lang="zh-TW" altLang="en-US" sz="4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出來啦 耶黑</a:t>
            </a:r>
            <a:endParaRPr lang="zh-TW" altLang="en-US" sz="4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2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7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關於競技程式這回事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146844" y="2151727"/>
            <a:ext cx="78983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明年系上這塊的負責人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87%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會是我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所以要來推廣這個東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西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2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關於競技程式這回事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2406011"/>
            <a:ext cx="72635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程式競賽是什麼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給很多很多題目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給定限制時間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最短時間內寫出最多題目的人就贏了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57" y="1170317"/>
            <a:ext cx="7296257" cy="36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關於競技程式這回事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630017"/>
            <a:ext cx="66175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有什麼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規定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個人一組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一台電腦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當然不能用網路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小比賽例外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但是可以帶一些寫好的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進去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64" y="557882"/>
            <a:ext cx="5276021" cy="35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22507" y="1520686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有什麼比賽能去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關於競技程式這回事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圓角矩形 5">
            <a:hlinkClick r:id="rId3"/>
          </p:cNvPr>
          <p:cNvSpPr/>
          <p:nvPr/>
        </p:nvSpPr>
        <p:spPr>
          <a:xfrm>
            <a:off x="584349" y="2425137"/>
            <a:ext cx="1838740" cy="9939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ITSA/PTC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>
            <a:hlinkClick r:id="rId4"/>
          </p:cNvPr>
          <p:cNvSpPr/>
          <p:nvPr/>
        </p:nvSpPr>
        <p:spPr>
          <a:xfrm>
            <a:off x="3584962" y="2425139"/>
            <a:ext cx="1838740" cy="9939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ITSA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桂冠賽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>
            <a:hlinkClick r:id="rId5"/>
          </p:cNvPr>
          <p:cNvSpPr/>
          <p:nvPr/>
        </p:nvSpPr>
        <p:spPr>
          <a:xfrm>
            <a:off x="3584962" y="3897785"/>
            <a:ext cx="1838740" cy="9939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>
            <a:hlinkClick r:id="rId6"/>
          </p:cNvPr>
          <p:cNvSpPr/>
          <p:nvPr/>
        </p:nvSpPr>
        <p:spPr>
          <a:xfrm>
            <a:off x="3584962" y="5483081"/>
            <a:ext cx="1838740" cy="9939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27592" y="3897786"/>
            <a:ext cx="1838740" cy="9939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ACM-ICPC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Regional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743780" y="2708403"/>
            <a:ext cx="623171" cy="42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2088673">
            <a:off x="5696002" y="3313512"/>
            <a:ext cx="756610" cy="42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9715619">
            <a:off x="5705021" y="5078357"/>
            <a:ext cx="756611" cy="42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747342" y="4201881"/>
            <a:ext cx="756610" cy="42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>
            <a:hlinkClick r:id="rId7"/>
          </p:cNvPr>
          <p:cNvSpPr/>
          <p:nvPr/>
        </p:nvSpPr>
        <p:spPr>
          <a:xfrm>
            <a:off x="10038906" y="3897786"/>
            <a:ext cx="1838740" cy="9939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ACM-ICPC</a:t>
            </a:r>
          </a:p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World Final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8974314" y="4201882"/>
            <a:ext cx="756610" cy="42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ACM-ICPC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2507" y="1679714"/>
            <a:ext cx="1023889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國際計算機器協會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(Association of Computing Machinery)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國際大學程式競賽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(International Colligate Programming Contest)</a:t>
            </a:r>
          </a:p>
          <a:p>
            <a:pPr lvl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Asia Taipei Regional Contest 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11/9-11/11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台灣區最大的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比賽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會從前幾名遴選出幾支隊伍參加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World Final</a:t>
            </a:r>
          </a:p>
        </p:txBody>
      </p:sp>
    </p:spTree>
    <p:extLst>
      <p:ext uri="{BB962C8B-B14F-4D97-AF65-F5344CB8AC3E}">
        <p14:creationId xmlns:p14="http://schemas.microsoft.com/office/powerpoint/2010/main" val="37658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ACM-ICPC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/>
          <a:stretch/>
        </p:blipFill>
        <p:spPr>
          <a:xfrm>
            <a:off x="342786" y="2021015"/>
            <a:ext cx="11506428" cy="30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02267"/>
            <a:ext cx="8177993" cy="584775"/>
            <a:chOff x="568442" y="223361"/>
            <a:chExt cx="4907323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68610" y="223361"/>
              <a:ext cx="470715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3200" b="1" noProof="0" dirty="0" smtClean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ACM-ICPC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4" y="1179741"/>
            <a:ext cx="9698151" cy="545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537</Words>
  <Application>Microsoft Office PowerPoint</Application>
  <PresentationFormat>寬螢幕</PresentationFormat>
  <Paragraphs>169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iekie-Weilaiti</vt:lpstr>
      <vt:lpstr>微软雅黑</vt:lpstr>
      <vt:lpstr>微軟正黑體</vt:lpstr>
      <vt:lpstr>新細明體</vt:lpstr>
      <vt:lpstr>Arial</vt:lpstr>
      <vt:lpstr>Calibri</vt:lpstr>
      <vt:lpstr>Calibri Light</vt:lpstr>
      <vt:lpstr>Office 佈景主題</vt:lpstr>
      <vt:lpstr>1_Office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42</cp:revision>
  <dcterms:created xsi:type="dcterms:W3CDTF">2018-11-20T06:28:26Z</dcterms:created>
  <dcterms:modified xsi:type="dcterms:W3CDTF">2018-11-27T14:44:37Z</dcterms:modified>
</cp:coreProperties>
</file>