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  <p:sldMasterId id="2147483687" r:id="rId3"/>
  </p:sldMasterIdLst>
  <p:sldIdLst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2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93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39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198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87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699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53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417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070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223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059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66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627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681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9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792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5395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22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3152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0092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6022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1783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63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7291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68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1893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3532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9972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5577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1538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2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25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01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90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8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77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79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34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83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books.com.tw/products/0010575343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092876" y="715617"/>
            <a:ext cx="7627427" cy="5874968"/>
            <a:chOff x="2314893" y="2198646"/>
            <a:chExt cx="7627427" cy="4437629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108398" y="3607858"/>
              <a:ext cx="6833922" cy="767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程式設計與實習</a:t>
              </a:r>
              <a:r>
                <a:rPr kumimoji="0" lang="en-US" altLang="zh-TW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(</a:t>
              </a:r>
              <a:r>
                <a:rPr kumimoji="0" lang="zh-TW" altLang="en-US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一</a:t>
              </a:r>
              <a:r>
                <a:rPr kumimoji="0" lang="en-US" altLang="zh-TW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)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314893" y="4889589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One day you'll leave this world behind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So live a life you will remember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By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黃宬瑋</a:t>
              </a:r>
              <a:endPara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Email : soimportant0318@gmail.com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501314" y="2198646"/>
              <a:ext cx="3324792" cy="118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等线 Light" panose="02010600030101010101" pitchFamily="2" charset="-122"/>
                  <a:ea typeface="等线 Light" panose="02010600030101010101" pitchFamily="2" charset="-122"/>
                  <a:cs typeface="+mn-cs"/>
                  <a:sym typeface="iekie-Weilaiti" panose="02010601030101010101" pitchFamily="2" charset="-128"/>
                </a:rPr>
                <a:t>2018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88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題目的評判訊息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0" y="1712961"/>
            <a:ext cx="62209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執行期間發生錯誤</a:t>
            </a:r>
            <a:r>
              <a:rPr lang="en-US" altLang="zh-TW" sz="34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(Run-Time Error)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23916" y="2863671"/>
            <a:ext cx="432778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記憶體使用錯誤</a:t>
            </a:r>
            <a:endParaRPr lang="en-US" altLang="zh-TW" sz="3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輸入輸出緩衝區滿溢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除以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 (division by zero)</a:t>
            </a: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97025" y="1712962"/>
            <a:ext cx="599497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輸出格式錯誤</a:t>
            </a:r>
            <a:r>
              <a:rPr lang="en-US" altLang="zh-TW" sz="34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(Presentation Error)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432125" y="2764278"/>
            <a:ext cx="326243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輸出答案正確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少了一個空格</a:t>
            </a:r>
            <a:endParaRPr lang="en-US" altLang="zh-TW" sz="3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少了換行</a:t>
            </a:r>
            <a:endParaRPr lang="en-US" altLang="zh-TW" sz="3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補上去即可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92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CPE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參考書籍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>
            <a:hlinkClick r:id="rId2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20" y="1200135"/>
            <a:ext cx="5391150" cy="53911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546506" y="1940962"/>
            <a:ext cx="294785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400" dirty="0" smtClean="0"/>
              <a:t>C++ code inside</a:t>
            </a:r>
            <a:endParaRPr lang="zh-TW" altLang="en-US" sz="3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601215" y="5078896"/>
            <a:ext cx="483844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ea typeface="微軟正黑體" panose="020B0604030504040204" pitchFamily="34" charset="-120"/>
              </a:rPr>
              <a:t>基本 </a:t>
            </a:r>
            <a:r>
              <a:rPr lang="en-US" altLang="zh-TW" sz="3400" dirty="0" smtClean="0">
                <a:ea typeface="微軟正黑體" panose="020B0604030504040204" pitchFamily="34" charset="-120"/>
              </a:rPr>
              <a:t>input output STL</a:t>
            </a:r>
            <a:r>
              <a:rPr lang="zh-TW" altLang="en-US" sz="3400" dirty="0" smtClean="0">
                <a:ea typeface="微軟正黑體" panose="020B0604030504040204" pitchFamily="34" charset="-120"/>
              </a:rPr>
              <a:t> </a:t>
            </a:r>
            <a:r>
              <a:rPr lang="zh-TW" altLang="en-US" sz="3000" dirty="0" smtClean="0">
                <a:ea typeface="微軟正黑體" panose="020B0604030504040204" pitchFamily="34" charset="-120"/>
              </a:rPr>
              <a:t>介紹</a:t>
            </a:r>
            <a:endParaRPr lang="zh-TW" altLang="en-US" sz="30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55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538919" y="1974983"/>
            <a:ext cx="7511213" cy="4615602"/>
            <a:chOff x="2760936" y="3149902"/>
            <a:chExt cx="7511213" cy="3486373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051011" y="3149902"/>
              <a:ext cx="6931065" cy="825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5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等线 Light" panose="02010600030101010101"/>
                  <a:cs typeface="+mn-cs"/>
                  <a:sym typeface="iekie-Weilaiti" panose="02010601030101010101" pitchFamily="2" charset="-128"/>
                </a:rPr>
                <a:t>Thanks for listening</a:t>
              </a:r>
              <a:endParaRPr kumimoji="0" lang="zh-CN" altLang="en-US" sz="65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等线 Light" panose="02010600030101010101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760936" y="4689670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You’ve been struggling to make things right.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That’s how a superhero learns to fly.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By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黃宬瑋</a:t>
              </a:r>
              <a:endPara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Email : soimportant0318@gmail.com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2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題目的輸入輸出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(1) -- EOF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2666215" y="1510747"/>
            <a:ext cx="6859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題目沒有明確的指出什麼時候結束輸入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05"/>
          <a:stretch/>
        </p:blipFill>
        <p:spPr>
          <a:xfrm>
            <a:off x="2937343" y="2365513"/>
            <a:ext cx="6317314" cy="25146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008736" y="5608982"/>
            <a:ext cx="4174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手動輸入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EOF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3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Ctrl+Z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57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補充 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lang="en-US" altLang="zh-TW" sz="3200" b="1" dirty="0" err="1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scanf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946890" y="1348671"/>
            <a:ext cx="4288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scanf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的回傳值型態是</a:t>
            </a:r>
            <a:r>
              <a:rPr lang="en-US" altLang="zh-TW" sz="3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3" y="2830828"/>
            <a:ext cx="5620403" cy="299847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86"/>
          <a:stretch/>
        </p:blipFill>
        <p:spPr>
          <a:xfrm>
            <a:off x="6664076" y="2830828"/>
            <a:ext cx="5173429" cy="29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題目的輸入輸出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(2) 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給定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case</a:t>
              </a: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數量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39" y="2136912"/>
            <a:ext cx="5142342" cy="301766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1" b="10742"/>
          <a:stretch/>
        </p:blipFill>
        <p:spPr>
          <a:xfrm>
            <a:off x="5917097" y="2136912"/>
            <a:ext cx="6035366" cy="301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0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題目的輸入輸出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(3) 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直到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0</a:t>
              </a: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結束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61" y="1411357"/>
            <a:ext cx="7000198" cy="417965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783715" y="6015331"/>
            <a:ext cx="6624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 : true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false </a:t>
            </a:r>
            <a:r>
              <a:rPr lang="en-US" altLang="zh-TW" sz="3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false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 true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113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題目的輸入輸出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(4) 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lang="zh-TW" altLang="en-US" sz="3200" b="1" noProof="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讀取整</a:t>
              </a:r>
              <a:r>
                <a:rPr lang="zh-TW" altLang="en-US" sz="3200" b="1" noProof="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行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86" y="1689653"/>
            <a:ext cx="6640827" cy="384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6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題目的</a:t>
              </a: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評判訊</a:t>
              </a:r>
              <a:r>
                <a:rPr lang="zh-TW" altLang="en-US" sz="32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息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4426793" y="1276049"/>
            <a:ext cx="333841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正確訊息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400" dirty="0" smtClean="0">
                <a:solidFill>
                  <a:srgbClr val="00B050"/>
                </a:solidFill>
                <a:ea typeface="微軟正黑體" panose="020B0604030504040204" pitchFamily="34" charset="-120"/>
              </a:rPr>
              <a:t>Accepted 		Correct</a:t>
            </a:r>
          </a:p>
          <a:p>
            <a:pPr algn="ctr"/>
            <a:endParaRPr lang="en-US" altLang="zh-TW" sz="30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錯誤訊息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43609" y="3811824"/>
            <a:ext cx="468891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400" dirty="0" smtClean="0">
                <a:solidFill>
                  <a:srgbClr val="FF0000"/>
                </a:solidFill>
              </a:rPr>
              <a:t>Compilation Error(CE)</a:t>
            </a:r>
          </a:p>
          <a:p>
            <a:endParaRPr lang="en-US" altLang="zh-TW" sz="3400" dirty="0">
              <a:solidFill>
                <a:srgbClr val="FF0000"/>
              </a:solidFill>
            </a:endParaRPr>
          </a:p>
          <a:p>
            <a:r>
              <a:rPr lang="en-US" altLang="zh-TW" sz="3400" dirty="0" smtClean="0">
                <a:solidFill>
                  <a:srgbClr val="FF0000"/>
                </a:solidFill>
              </a:rPr>
              <a:t>Wrong Answer(WA)</a:t>
            </a:r>
          </a:p>
          <a:p>
            <a:endParaRPr lang="en-US" altLang="zh-TW" sz="3400" dirty="0">
              <a:solidFill>
                <a:srgbClr val="FF0000"/>
              </a:solidFill>
            </a:endParaRPr>
          </a:p>
          <a:p>
            <a:r>
              <a:rPr lang="en-US" altLang="zh-TW" sz="3400" dirty="0" smtClean="0">
                <a:solidFill>
                  <a:srgbClr val="FF0000"/>
                </a:solidFill>
              </a:rPr>
              <a:t>Time Limit Exceeded(TLE)</a:t>
            </a:r>
            <a:endParaRPr lang="en-US" altLang="zh-TW" sz="34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358271" y="3811824"/>
            <a:ext cx="412587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400" dirty="0" smtClean="0">
                <a:solidFill>
                  <a:srgbClr val="FF0000"/>
                </a:solidFill>
              </a:rPr>
              <a:t>No Output</a:t>
            </a:r>
          </a:p>
          <a:p>
            <a:endParaRPr lang="en-US" altLang="zh-TW" sz="3400" dirty="0">
              <a:solidFill>
                <a:srgbClr val="FF0000"/>
              </a:solidFill>
            </a:endParaRPr>
          </a:p>
          <a:p>
            <a:r>
              <a:rPr lang="en-US" altLang="zh-TW" sz="3400" dirty="0" smtClean="0">
                <a:solidFill>
                  <a:srgbClr val="FF0000"/>
                </a:solidFill>
              </a:rPr>
              <a:t>Run-Time Error(RE)</a:t>
            </a:r>
          </a:p>
          <a:p>
            <a:endParaRPr lang="en-US" altLang="zh-TW" sz="3400" dirty="0" smtClean="0">
              <a:solidFill>
                <a:srgbClr val="FF0000"/>
              </a:solidFill>
            </a:endParaRPr>
          </a:p>
          <a:p>
            <a:r>
              <a:rPr lang="en-US" altLang="zh-TW" sz="3400" dirty="0" smtClean="0">
                <a:solidFill>
                  <a:srgbClr val="FF0000"/>
                </a:solidFill>
              </a:rPr>
              <a:t>Presentation Error(PE)</a:t>
            </a:r>
            <a:endParaRPr lang="en-US" altLang="zh-TW" sz="3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1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題目的評判訊息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626779" y="1712962"/>
            <a:ext cx="512204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編譯錯誤</a:t>
            </a:r>
            <a:r>
              <a:rPr lang="en-US" altLang="zh-TW" sz="34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(Compilation Error)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556585" y="2992880"/>
            <a:ext cx="326243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少了分號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函式使用錯誤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括號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沒有兩兩相對</a:t>
            </a:r>
            <a:endParaRPr lang="en-US" altLang="zh-TW" sz="3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785108" y="1712962"/>
            <a:ext cx="497751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錯誤的答案</a:t>
            </a:r>
            <a:r>
              <a:rPr lang="en-US" altLang="zh-TW" sz="34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(Wrong Answer)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510402" y="2992880"/>
            <a:ext cx="35269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答案不正確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需要修改程式碼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或是格式嚴重錯誤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735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4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題目的評判訊息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763200" y="1712962"/>
            <a:ext cx="484921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超時</a:t>
            </a:r>
            <a:r>
              <a:rPr lang="en-US" altLang="zh-TW" sz="34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(Time Limit Exceeded)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87149" y="2863671"/>
            <a:ext cx="480131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程式執行超過題目限制時間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可能落入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無窮迴圈</a:t>
            </a:r>
            <a:endParaRPr lang="en-US" altLang="zh-TW" sz="3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執行效率過於低落</a:t>
            </a:r>
            <a:endParaRPr lang="en-US" altLang="zh-TW" sz="3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需要改進寫法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312274" y="1712962"/>
            <a:ext cx="386355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沒有輸出</a:t>
            </a:r>
            <a:r>
              <a:rPr lang="en-US" altLang="zh-TW" sz="34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(No Output)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805197" y="2863670"/>
            <a:ext cx="287771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沒錯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什麼都沒有輸出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輸出區空空的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好空好空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24386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305</Words>
  <Application>Microsoft Office PowerPoint</Application>
  <PresentationFormat>寬螢幕</PresentationFormat>
  <Paragraphs>88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12</vt:i4>
      </vt:variant>
    </vt:vector>
  </HeadingPairs>
  <TitlesOfParts>
    <vt:vector size="25" baseType="lpstr">
      <vt:lpstr>等线</vt:lpstr>
      <vt:lpstr>等线 Light</vt:lpstr>
      <vt:lpstr>iekie-Weilaiti</vt:lpstr>
      <vt:lpstr>微软雅黑</vt:lpstr>
      <vt:lpstr>微軟正黑體</vt:lpstr>
      <vt:lpstr>新細明體</vt:lpstr>
      <vt:lpstr>Arial</vt:lpstr>
      <vt:lpstr>Calibri</vt:lpstr>
      <vt:lpstr>Calibri Light</vt:lpstr>
      <vt:lpstr>Wingdings</vt:lpstr>
      <vt:lpstr>1_Office 佈景主題</vt:lpstr>
      <vt:lpstr>2_Office 佈景主題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宬瑋 黃</dc:creator>
  <cp:lastModifiedBy>宬瑋 黃</cp:lastModifiedBy>
  <cp:revision>14</cp:revision>
  <dcterms:created xsi:type="dcterms:W3CDTF">2018-11-26T15:30:28Z</dcterms:created>
  <dcterms:modified xsi:type="dcterms:W3CDTF">2018-11-27T01:35:55Z</dcterms:modified>
</cp:coreProperties>
</file>