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  <p:sldMasterId id="2147483687" r:id="rId3"/>
  </p:sldMasterIdLst>
  <p:sldIdLst>
    <p:sldId id="259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93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39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19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87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699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53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417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070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223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059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66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627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681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9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792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539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22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315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0092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602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1783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63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7291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68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1893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353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9972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5577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1538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2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2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01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90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8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77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79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34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83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092876" y="715617"/>
            <a:ext cx="7627427" cy="5874968"/>
            <a:chOff x="2314893" y="2198646"/>
            <a:chExt cx="7627427" cy="4437629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08398" y="3607858"/>
              <a:ext cx="6833922" cy="767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程式設計與實習</a:t>
              </a:r>
              <a:r>
                <a:rPr kumimoji="0" lang="en-US" altLang="zh-TW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(</a:t>
              </a:r>
              <a:r>
                <a:rPr kumimoji="0" lang="zh-TW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一</a:t>
              </a:r>
              <a:r>
                <a:rPr kumimoji="0" lang="en-US" altLang="zh-TW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)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314893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One day you'll leave this world behind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So live a life you will remember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501314" y="2198646"/>
              <a:ext cx="3324792" cy="118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等线 Light" panose="02010600030101010101" pitchFamily="2" charset="-122"/>
                  <a:ea typeface="等线 Light" panose="02010600030101010101" pitchFamily="2" charset="-122"/>
                  <a:cs typeface="+mn-cs"/>
                  <a:sym typeface="iekie-Weilaiti" panose="02010601030101010101" pitchFamily="2" charset="-128"/>
                </a:rPr>
                <a:t>2018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8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title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7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538919" y="1974983"/>
            <a:ext cx="7511213" cy="4615602"/>
            <a:chOff x="2760936" y="3149902"/>
            <a:chExt cx="7511213" cy="3486373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051011" y="3149902"/>
              <a:ext cx="6931065" cy="825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等线 Light" panose="02010600030101010101"/>
                  <a:cs typeface="+mn-cs"/>
                  <a:sym typeface="iekie-Weilaiti" panose="02010601030101010101" pitchFamily="2" charset="-128"/>
                </a:rPr>
                <a:t>Thanks for listening</a:t>
              </a:r>
              <a:endParaRPr kumimoji="0" lang="zh-CN" altLang="en-US" sz="65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等线 Light" panose="02010600030101010101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760936" y="4689670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You’ve been struggling to make things right.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That’s how a superhero learns to fly.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</vt:i4>
      </vt:variant>
    </vt:vector>
  </HeadingPairs>
  <TitlesOfParts>
    <vt:vector size="15" baseType="lpstr">
      <vt:lpstr>等线</vt:lpstr>
      <vt:lpstr>等线 Light</vt:lpstr>
      <vt:lpstr>iekie-Weilaiti</vt:lpstr>
      <vt:lpstr>微软雅黑</vt:lpstr>
      <vt:lpstr>微軟正黑體</vt:lpstr>
      <vt:lpstr>新細明體</vt:lpstr>
      <vt:lpstr>Arial</vt:lpstr>
      <vt:lpstr>Calibri</vt:lpstr>
      <vt:lpstr>Calibri Light</vt:lpstr>
      <vt:lpstr>1_Office 佈景主題</vt:lpstr>
      <vt:lpstr>2_Office 佈景主題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宬瑋 黃</dc:creator>
  <cp:lastModifiedBy>宬瑋 黃</cp:lastModifiedBy>
  <cp:revision>1</cp:revision>
  <dcterms:created xsi:type="dcterms:W3CDTF">2018-11-26T15:30:28Z</dcterms:created>
  <dcterms:modified xsi:type="dcterms:W3CDTF">2018-11-26T15:31:32Z</dcterms:modified>
</cp:coreProperties>
</file>