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7603-9621-419A-AFF5-2B8463F6049E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E730-6F55-49C0-9E2A-B84AC11B0D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2E730-6F55-49C0-9E2A-B84AC11B0D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241-CD41-4E28-B45F-289F341A8247}" type="datetimeFigureOut">
              <a:rPr lang="zh-TW" altLang="en-US" smtClean="0"/>
              <a:pPr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980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907704" y="126876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27584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說明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824" y="1916832"/>
            <a:ext cx="1800200" cy="1296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547664" y="1772816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單箭頭接點 2"/>
          <p:cNvCxnSpPr/>
          <p:nvPr/>
        </p:nvCxnSpPr>
        <p:spPr>
          <a:xfrm>
            <a:off x="395536" y="3140968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536" y="2204864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單箭頭接點 2"/>
          <p:cNvCxnSpPr/>
          <p:nvPr/>
        </p:nvCxnSpPr>
        <p:spPr>
          <a:xfrm>
            <a:off x="395536" y="2492896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31840" y="3717032"/>
            <a:ext cx="3816424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>
          <a:xfrm>
            <a:off x="395536" y="2852936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單箭頭接點 2"/>
          <p:cNvCxnSpPr/>
          <p:nvPr/>
        </p:nvCxnSpPr>
        <p:spPr>
          <a:xfrm>
            <a:off x="395536" y="3140968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427984" y="2420888"/>
            <a:ext cx="864096" cy="30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536" y="342900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7308304" y="5821114"/>
            <a:ext cx="972000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27" t="17848" r="2834" b="72718"/>
          <a:stretch>
            <a:fillRect/>
          </a:stretch>
        </p:blipFill>
        <p:spPr bwMode="auto">
          <a:xfrm>
            <a:off x="467544" y="1988840"/>
            <a:ext cx="6149471" cy="532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683568" y="2276872"/>
            <a:ext cx="93610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738" t="11354" r="36413" b="21043"/>
          <a:stretch>
            <a:fillRect/>
          </a:stretch>
        </p:blipFill>
        <p:spPr bwMode="auto">
          <a:xfrm>
            <a:off x="-828600" y="548680"/>
            <a:ext cx="10945216" cy="6696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-468560" y="5589240"/>
            <a:ext cx="10225136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-468560" y="3140968"/>
            <a:ext cx="5544616" cy="46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29" t="77153" r="84408" b="15987"/>
          <a:stretch>
            <a:fillRect/>
          </a:stretch>
        </p:blipFill>
        <p:spPr bwMode="auto">
          <a:xfrm>
            <a:off x="971600" y="4941168"/>
            <a:ext cx="2260945" cy="70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57" t="7720" r="47044" b="35858"/>
          <a:stretch>
            <a:fillRect/>
          </a:stretch>
        </p:blipFill>
        <p:spPr bwMode="auto">
          <a:xfrm>
            <a:off x="-36512" y="634380"/>
            <a:ext cx="9217024" cy="5589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1691680" y="5085184"/>
            <a:ext cx="3024336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7993" t="15716" r="38776" b="12320"/>
          <a:stretch>
            <a:fillRect/>
          </a:stretch>
        </p:blipFill>
        <p:spPr bwMode="auto">
          <a:xfrm>
            <a:off x="2411760" y="332656"/>
            <a:ext cx="4248472" cy="71287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375" t="6993" r="48619" b="52300"/>
          <a:stretch>
            <a:fillRect/>
          </a:stretch>
        </p:blipFill>
        <p:spPr bwMode="auto">
          <a:xfrm>
            <a:off x="251520" y="692696"/>
            <a:ext cx="9145016" cy="4032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39552" y="2636912"/>
            <a:ext cx="3744416" cy="1080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20669" t="20804" r="36019" b="74108"/>
          <a:stretch>
            <a:fillRect/>
          </a:stretch>
        </p:blipFill>
        <p:spPr bwMode="auto">
          <a:xfrm>
            <a:off x="539552" y="2420888"/>
            <a:ext cx="7920880" cy="504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131840" y="4653136"/>
            <a:ext cx="208823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44208" y="580526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95536" y="2204864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0483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44208" y="580526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436096" y="3212976"/>
            <a:ext cx="25200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395536" y="2492896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923928" y="4509120"/>
            <a:ext cx="147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3923928" y="4077072"/>
            <a:ext cx="1476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923928" y="3140968"/>
            <a:ext cx="133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620688"/>
            <a:ext cx="74866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6444208" y="5821114"/>
            <a:ext cx="936104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5536" y="2852936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7</Words>
  <Application>Microsoft Office PowerPoint</Application>
  <PresentationFormat>如螢幕大小 (4:3)</PresentationFormat>
  <Paragraphs>5</Paragraphs>
  <Slides>20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usar</dc:creator>
  <cp:lastModifiedBy>usar</cp:lastModifiedBy>
  <cp:revision>6</cp:revision>
  <dcterms:created xsi:type="dcterms:W3CDTF">2021-03-04T11:23:16Z</dcterms:created>
  <dcterms:modified xsi:type="dcterms:W3CDTF">2021-03-05T10:36:30Z</dcterms:modified>
</cp:coreProperties>
</file>