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D7603-9621-419A-AFF5-2B8463F6049E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2E730-6F55-49C0-9E2A-B84AC11B0D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2E730-6F55-49C0-9E2A-B84AC11B0DD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27584" y="9807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1.</a:t>
            </a:r>
            <a:endParaRPr lang="zh-TW" altLang="en-US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27584" y="15567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2.</a:t>
            </a:r>
            <a:endParaRPr lang="zh-TW" altLang="en-US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1907704" y="126876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827584" y="2492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說明</a:t>
            </a:r>
          </a:p>
        </p:txBody>
      </p:sp>
      <p:sp>
        <p:nvSpPr>
          <p:cNvPr id="8" name="矩形 7"/>
          <p:cNvSpPr/>
          <p:nvPr/>
        </p:nvSpPr>
        <p:spPr>
          <a:xfrm>
            <a:off x="2987824" y="1916832"/>
            <a:ext cx="1800200" cy="12961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547664" y="1772816"/>
            <a:ext cx="36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t="44389" r="81389" b="27852"/>
          <a:stretch>
            <a:fillRect/>
          </a:stretch>
        </p:blipFill>
        <p:spPr bwMode="auto">
          <a:xfrm>
            <a:off x="2051720" y="3429000"/>
            <a:ext cx="1836515" cy="135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線單箭頭接點 5"/>
          <p:cNvCxnSpPr/>
          <p:nvPr/>
        </p:nvCxnSpPr>
        <p:spPr>
          <a:xfrm>
            <a:off x="1547664" y="4077072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7</Words>
  <Application>Microsoft Office PowerPoint</Application>
  <PresentationFormat>如螢幕大小 (4:3)</PresentationFormat>
  <Paragraphs>5</Paragraphs>
  <Slides>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投影片 1</vt:lpstr>
      <vt:lpstr>投影片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usar</dc:creator>
  <cp:lastModifiedBy>usar</cp:lastModifiedBy>
  <cp:revision>7</cp:revision>
  <dcterms:created xsi:type="dcterms:W3CDTF">2021-03-04T11:23:16Z</dcterms:created>
  <dcterms:modified xsi:type="dcterms:W3CDTF">2021-03-05T15:40:45Z</dcterms:modified>
</cp:coreProperties>
</file>