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D7603-9621-419A-AFF5-2B8463F6049E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2E730-6F55-49C0-9E2A-B84AC11B0DD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2E730-6F55-49C0-9E2A-B84AC11B0DD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241-CD41-4E28-B45F-289F341A8247}" type="datetimeFigureOut">
              <a:rPr lang="zh-TW" altLang="en-US" smtClean="0"/>
              <a:pPr/>
              <a:t>2021/3/6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C3DD3-311F-4BE3-AFBD-4B5274C7C6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27584" y="9807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2.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907704" y="1268760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27584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說明</a:t>
            </a:r>
          </a:p>
        </p:txBody>
      </p:sp>
      <p:sp>
        <p:nvSpPr>
          <p:cNvPr id="8" name="矩形 7"/>
          <p:cNvSpPr/>
          <p:nvPr/>
        </p:nvSpPr>
        <p:spPr>
          <a:xfrm>
            <a:off x="2987824" y="1916832"/>
            <a:ext cx="1800200" cy="1296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1547664" y="1772816"/>
            <a:ext cx="36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3783" r="70502" b="31564"/>
          <a:stretch>
            <a:fillRect/>
          </a:stretch>
        </p:blipFill>
        <p:spPr bwMode="auto">
          <a:xfrm>
            <a:off x="3196660" y="3071701"/>
            <a:ext cx="2750681" cy="71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56201" r="45869" b="18698"/>
          <a:stretch>
            <a:fillRect/>
          </a:stretch>
        </p:blipFill>
        <p:spPr bwMode="auto">
          <a:xfrm>
            <a:off x="2048149" y="2816937"/>
            <a:ext cx="5047702" cy="1224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直線單箭頭接點 2"/>
          <p:cNvCxnSpPr/>
          <p:nvPr/>
        </p:nvCxnSpPr>
        <p:spPr>
          <a:xfrm rot="16200000">
            <a:off x="5760152" y="4257072"/>
            <a:ext cx="36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</Words>
  <Application>Microsoft Office PowerPoint</Application>
  <PresentationFormat>如螢幕大小 (4:3)</PresentationFormat>
  <Paragraphs>5</Paragraphs>
  <Slides>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usar</dc:creator>
  <cp:lastModifiedBy>usar</cp:lastModifiedBy>
  <cp:revision>8</cp:revision>
  <dcterms:created xsi:type="dcterms:W3CDTF">2021-03-04T11:23:16Z</dcterms:created>
  <dcterms:modified xsi:type="dcterms:W3CDTF">2021-03-06T08:43:36Z</dcterms:modified>
</cp:coreProperties>
</file>