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D7603-9621-419A-AFF5-2B8463F6049E}" type="datetimeFigureOut">
              <a:rPr lang="zh-TW" altLang="en-US" smtClean="0"/>
              <a:pPr/>
              <a:t>2021/3/5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2E730-6F55-49C0-9E2A-B84AC11B0D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2E730-6F55-49C0-9E2A-B84AC11B0DD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B7241-CD41-4E28-B45F-289F341A8247}" type="datetimeFigureOut">
              <a:rPr lang="zh-TW" altLang="en-US" smtClean="0"/>
              <a:pPr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27584" y="9807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1.</a:t>
            </a:r>
            <a:endParaRPr lang="zh-TW" altLang="en-US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27584" y="15567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2.</a:t>
            </a:r>
            <a:endParaRPr lang="zh-TW" altLang="en-US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1907704" y="1268760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827584" y="2492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說明</a:t>
            </a:r>
          </a:p>
        </p:txBody>
      </p:sp>
      <p:sp>
        <p:nvSpPr>
          <p:cNvPr id="8" name="矩形 7"/>
          <p:cNvSpPr/>
          <p:nvPr/>
        </p:nvSpPr>
        <p:spPr>
          <a:xfrm>
            <a:off x="2987824" y="1916832"/>
            <a:ext cx="1800200" cy="12961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1547664" y="1772816"/>
            <a:ext cx="36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647564" y="1268760"/>
            <a:ext cx="7848872" cy="4320480"/>
            <a:chOff x="611560" y="1556792"/>
            <a:chExt cx="7848872" cy="432048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6688" t="11630" r="7476" b="1140"/>
            <a:stretch>
              <a:fillRect/>
            </a:stretch>
          </p:blipFill>
          <p:spPr bwMode="auto">
            <a:xfrm>
              <a:off x="611560" y="1556792"/>
              <a:ext cx="7848872" cy="4320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5" name="矩形 4"/>
            <p:cNvSpPr/>
            <p:nvPr/>
          </p:nvSpPr>
          <p:spPr>
            <a:xfrm>
              <a:off x="827584" y="2420888"/>
              <a:ext cx="648072" cy="3600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83968" y="4005064"/>
              <a:ext cx="972000" cy="32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</Words>
  <Application>Microsoft Office PowerPoint</Application>
  <PresentationFormat>如螢幕大小 (4:3)</PresentationFormat>
  <Paragraphs>5</Paragraphs>
  <Slides>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投影片 1</vt:lpstr>
      <vt:lpstr>投影片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usar</dc:creator>
  <cp:lastModifiedBy>usar</cp:lastModifiedBy>
  <cp:revision>3</cp:revision>
  <dcterms:created xsi:type="dcterms:W3CDTF">2021-03-04T11:23:16Z</dcterms:created>
  <dcterms:modified xsi:type="dcterms:W3CDTF">2021-03-04T21:52:21Z</dcterms:modified>
</cp:coreProperties>
</file>