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AE09-4D9B-46A4-803F-7B6CC15F7FAE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396-42AE-452F-963C-8D7C15078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9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AE09-4D9B-46A4-803F-7B6CC15F7FAE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396-42AE-452F-963C-8D7C15078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4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AE09-4D9B-46A4-803F-7B6CC15F7FAE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396-42AE-452F-963C-8D7C15078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1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AE09-4D9B-46A4-803F-7B6CC15F7FAE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396-42AE-452F-963C-8D7C15078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AE09-4D9B-46A4-803F-7B6CC15F7FAE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396-42AE-452F-963C-8D7C15078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AE09-4D9B-46A4-803F-7B6CC15F7FAE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396-42AE-452F-963C-8D7C15078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AE09-4D9B-46A4-803F-7B6CC15F7FAE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396-42AE-452F-963C-8D7C15078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8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AE09-4D9B-46A4-803F-7B6CC15F7FAE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396-42AE-452F-963C-8D7C15078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0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AE09-4D9B-46A4-803F-7B6CC15F7FAE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396-42AE-452F-963C-8D7C15078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7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AE09-4D9B-46A4-803F-7B6CC15F7FAE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396-42AE-452F-963C-8D7C15078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AE09-4D9B-46A4-803F-7B6CC15F7FAE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396-42AE-452F-963C-8D7C15078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2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BAE09-4D9B-46A4-803F-7B6CC15F7FAE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A7396-42AE-452F-963C-8D7C15078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Pure virtual method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Interface</a:t>
            </a:r>
            <a:r>
              <a:rPr lang="ko-KR" altLang="en-US" dirty="0" smtClean="0"/>
              <a:t>만 물려준다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Concrete class</a:t>
            </a:r>
            <a:r>
              <a:rPr lang="ko-KR" altLang="en-US" dirty="0" smtClean="0"/>
              <a:t>는 무조건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을 다시 </a:t>
            </a:r>
            <a:r>
              <a:rPr lang="en-US" altLang="ko-KR" dirty="0" smtClean="0"/>
              <a:t>declaration</a:t>
            </a:r>
          </a:p>
          <a:p>
            <a:pPr lvl="1"/>
            <a:r>
              <a:rPr lang="en-US" altLang="ko-KR" dirty="0" smtClean="0"/>
              <a:t>It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abstract class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definition</a:t>
            </a:r>
            <a:r>
              <a:rPr lang="ko-KR" altLang="en-US" dirty="0" smtClean="0"/>
              <a:t>을 갖지 않는다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2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Declaration/definition</a:t>
            </a:r>
            <a:r>
              <a:rPr lang="ko-KR" altLang="en-US" dirty="0" smtClean="0"/>
              <a:t>을 물려준다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Concreate class</a:t>
            </a:r>
            <a:r>
              <a:rPr lang="ko-KR" altLang="en-US" dirty="0" smtClean="0"/>
              <a:t>는 기본 구현을 물려받는다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0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Non-virtual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Mandatory implementation</a:t>
            </a:r>
            <a:r>
              <a:rPr lang="ko-KR" altLang="en-US" dirty="0" smtClean="0"/>
              <a:t>을 물려받는다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Concrete class</a:t>
            </a:r>
            <a:r>
              <a:rPr lang="ko-KR" altLang="en-US" dirty="0" smtClean="0"/>
              <a:t>에 상관 없이 변하지 않는 동작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9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48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Pure virtual method</vt:lpstr>
      <vt:lpstr>Virtual method</vt:lpstr>
      <vt:lpstr>Non-virtual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virtual method</dc:title>
  <dc:creator>na nathan</dc:creator>
  <cp:lastModifiedBy>na nathan</cp:lastModifiedBy>
  <cp:revision>4</cp:revision>
  <dcterms:created xsi:type="dcterms:W3CDTF">2016-07-21T13:31:22Z</dcterms:created>
  <dcterms:modified xsi:type="dcterms:W3CDTF">2016-07-21T14:08:32Z</dcterms:modified>
</cp:coreProperties>
</file>