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91880" y="4766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3563888" y="328498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2123728" y="19168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4788024" y="18448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9" name="直接连接符 8"/>
          <p:cNvCxnSpPr>
            <a:stCxn id="4" idx="3"/>
            <a:endCxn id="6" idx="7"/>
          </p:cNvCxnSpPr>
          <p:nvPr/>
        </p:nvCxnSpPr>
        <p:spPr>
          <a:xfrm flipH="1">
            <a:off x="2676892" y="1029836"/>
            <a:ext cx="909896" cy="981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7" idx="1"/>
          </p:cNvCxnSpPr>
          <p:nvPr/>
        </p:nvCxnSpPr>
        <p:spPr>
          <a:xfrm>
            <a:off x="4045044" y="1029836"/>
            <a:ext cx="837888" cy="909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5" idx="7"/>
          </p:cNvCxnSpPr>
          <p:nvPr/>
        </p:nvCxnSpPr>
        <p:spPr>
          <a:xfrm flipH="1">
            <a:off x="4117052" y="2397988"/>
            <a:ext cx="765880" cy="981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1"/>
            <a:endCxn id="6" idx="5"/>
          </p:cNvCxnSpPr>
          <p:nvPr/>
        </p:nvCxnSpPr>
        <p:spPr>
          <a:xfrm flipH="1" flipV="1">
            <a:off x="2676892" y="2469996"/>
            <a:ext cx="981904" cy="9098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8367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7647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6016" y="24208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83768" y="2492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14847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752" y="15567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32129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32849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35896" y="404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8" name="直接连接符 7"/>
          <p:cNvCxnSpPr>
            <a:stCxn id="4" idx="2"/>
            <a:endCxn id="20" idx="7"/>
          </p:cNvCxnSpPr>
          <p:nvPr/>
        </p:nvCxnSpPr>
        <p:spPr>
          <a:xfrm flipH="1">
            <a:off x="2172836" y="728700"/>
            <a:ext cx="1463060" cy="99500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3888" y="980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1412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19672" y="162880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21" name="椭圆 20"/>
          <p:cNvSpPr/>
          <p:nvPr/>
        </p:nvSpPr>
        <p:spPr>
          <a:xfrm>
            <a:off x="1691680" y="39330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22" name="椭圆 21"/>
          <p:cNvSpPr/>
          <p:nvPr/>
        </p:nvSpPr>
        <p:spPr>
          <a:xfrm>
            <a:off x="601216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23" name="椭圆 22"/>
          <p:cNvSpPr/>
          <p:nvPr/>
        </p:nvSpPr>
        <p:spPr>
          <a:xfrm>
            <a:off x="5940152" y="17008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24" name="椭圆 23"/>
          <p:cNvSpPr/>
          <p:nvPr/>
        </p:nvSpPr>
        <p:spPr>
          <a:xfrm>
            <a:off x="3707904" y="551723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26" name="直接连接符 25"/>
          <p:cNvCxnSpPr>
            <a:stCxn id="4" idx="3"/>
            <a:endCxn id="21" idx="7"/>
          </p:cNvCxnSpPr>
          <p:nvPr/>
        </p:nvCxnSpPr>
        <p:spPr>
          <a:xfrm flipH="1">
            <a:off x="2244844" y="957828"/>
            <a:ext cx="1485960" cy="307013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1"/>
            <a:endCxn id="4" idx="6"/>
          </p:cNvCxnSpPr>
          <p:nvPr/>
        </p:nvCxnSpPr>
        <p:spPr>
          <a:xfrm flipH="1" flipV="1">
            <a:off x="4283968" y="728700"/>
            <a:ext cx="1751092" cy="106701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1"/>
            <a:endCxn id="4" idx="5"/>
          </p:cNvCxnSpPr>
          <p:nvPr/>
        </p:nvCxnSpPr>
        <p:spPr>
          <a:xfrm flipH="1" flipV="1">
            <a:off x="4189060" y="957828"/>
            <a:ext cx="1918008" cy="299812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3"/>
            <a:endCxn id="24" idx="7"/>
          </p:cNvCxnSpPr>
          <p:nvPr/>
        </p:nvCxnSpPr>
        <p:spPr>
          <a:xfrm flipH="1">
            <a:off x="4261068" y="2253972"/>
            <a:ext cx="1773992" cy="335816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2" idx="0"/>
            <a:endCxn id="23" idx="4"/>
          </p:cNvCxnSpPr>
          <p:nvPr/>
        </p:nvCxnSpPr>
        <p:spPr>
          <a:xfrm flipH="1" flipV="1">
            <a:off x="6264188" y="2348880"/>
            <a:ext cx="72008" cy="15121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0"/>
            <a:endCxn id="20" idx="4"/>
          </p:cNvCxnSpPr>
          <p:nvPr/>
        </p:nvCxnSpPr>
        <p:spPr>
          <a:xfrm flipH="1" flipV="1">
            <a:off x="1943708" y="2276872"/>
            <a:ext cx="72008" cy="165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4" idx="2"/>
            <a:endCxn id="21" idx="4"/>
          </p:cNvCxnSpPr>
          <p:nvPr/>
        </p:nvCxnSpPr>
        <p:spPr>
          <a:xfrm flipH="1" flipV="1">
            <a:off x="2015716" y="4581128"/>
            <a:ext cx="1692188" cy="126014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2" idx="3"/>
            <a:endCxn id="24" idx="6"/>
          </p:cNvCxnSpPr>
          <p:nvPr/>
        </p:nvCxnSpPr>
        <p:spPr>
          <a:xfrm flipH="1">
            <a:off x="4355976" y="4414212"/>
            <a:ext cx="1751092" cy="14270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3" idx="2"/>
            <a:endCxn id="20" idx="6"/>
          </p:cNvCxnSpPr>
          <p:nvPr/>
        </p:nvCxnSpPr>
        <p:spPr>
          <a:xfrm flipH="1" flipV="1">
            <a:off x="2267744" y="1952836"/>
            <a:ext cx="3672408" cy="7200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4" idx="1"/>
            <a:endCxn id="20" idx="5"/>
          </p:cNvCxnSpPr>
          <p:nvPr/>
        </p:nvCxnSpPr>
        <p:spPr>
          <a:xfrm flipH="1" flipV="1">
            <a:off x="2172836" y="2181964"/>
            <a:ext cx="1629976" cy="34301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2" idx="2"/>
            <a:endCxn id="21" idx="6"/>
          </p:cNvCxnSpPr>
          <p:nvPr/>
        </p:nvCxnSpPr>
        <p:spPr>
          <a:xfrm flipH="1">
            <a:off x="2339752" y="4185084"/>
            <a:ext cx="3672408" cy="7200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75856" y="4766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283968" y="980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83968" y="4766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24128" y="220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228184" y="23488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1340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74468" y="3707740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7944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51720" y="36450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19672" y="2276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00192" y="35010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91680" y="36450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940152" y="443711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652120" y="4077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67744" y="393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83968" y="58052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19872" y="5733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3688" y="45811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195736" y="2060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63888" y="51571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8104" y="18448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67744" y="17728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全屏显示(4:3)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2018-04-16T11:10:30Z</dcterms:modified>
</cp:coreProperties>
</file>