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59832" y="4462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71600" y="1124744"/>
            <a:ext cx="11156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0.0.0.0/1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39752" y="1124744"/>
            <a:ext cx="11156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0.0.0.0/1</a:t>
            </a:r>
            <a:endParaRPr lang="zh-CN" altLang="en-US" dirty="0"/>
          </a:p>
        </p:txBody>
      </p:sp>
      <p:cxnSp>
        <p:nvCxnSpPr>
          <p:cNvPr id="16" name="直接连接符 15"/>
          <p:cNvCxnSpPr>
            <a:stCxn id="4" idx="2"/>
            <a:endCxn id="5" idx="0"/>
          </p:cNvCxnSpPr>
          <p:nvPr/>
        </p:nvCxnSpPr>
        <p:spPr>
          <a:xfrm flipH="1">
            <a:off x="1529408" y="476672"/>
            <a:ext cx="1962472" cy="6480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2"/>
          </p:cNvCxnSpPr>
          <p:nvPr/>
        </p:nvCxnSpPr>
        <p:spPr>
          <a:xfrm>
            <a:off x="3491880" y="476672"/>
            <a:ext cx="810344" cy="6480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4" idx="2"/>
          </p:cNvCxnSpPr>
          <p:nvPr/>
        </p:nvCxnSpPr>
        <p:spPr>
          <a:xfrm>
            <a:off x="3491880" y="476672"/>
            <a:ext cx="2250504" cy="6480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4" idx="2"/>
            <a:endCxn id="7" idx="0"/>
          </p:cNvCxnSpPr>
          <p:nvPr/>
        </p:nvCxnSpPr>
        <p:spPr>
          <a:xfrm flipH="1">
            <a:off x="2897560" y="476672"/>
            <a:ext cx="594320" cy="6480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131840" y="184482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43608" y="2924944"/>
            <a:ext cx="11156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0.0.0.0/1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411760" y="2924944"/>
            <a:ext cx="11156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0.0.0.0/1</a:t>
            </a:r>
            <a:endParaRPr lang="zh-CN" altLang="en-US" dirty="0"/>
          </a:p>
        </p:txBody>
      </p:sp>
      <p:cxnSp>
        <p:nvCxnSpPr>
          <p:cNvPr id="31" name="直接连接符 30"/>
          <p:cNvCxnSpPr>
            <a:stCxn id="26" idx="2"/>
            <a:endCxn id="27" idx="0"/>
          </p:cNvCxnSpPr>
          <p:nvPr/>
        </p:nvCxnSpPr>
        <p:spPr>
          <a:xfrm flipH="1">
            <a:off x="1601416" y="2276872"/>
            <a:ext cx="1962472" cy="6480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6" idx="2"/>
          </p:cNvCxnSpPr>
          <p:nvPr/>
        </p:nvCxnSpPr>
        <p:spPr>
          <a:xfrm>
            <a:off x="3563888" y="2276872"/>
            <a:ext cx="774340" cy="6480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6" idx="2"/>
            <a:endCxn id="37" idx="0"/>
          </p:cNvCxnSpPr>
          <p:nvPr/>
        </p:nvCxnSpPr>
        <p:spPr>
          <a:xfrm>
            <a:off x="3563888" y="2276872"/>
            <a:ext cx="3042592" cy="6480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6" idx="2"/>
            <a:endCxn id="28" idx="0"/>
          </p:cNvCxnSpPr>
          <p:nvPr/>
        </p:nvCxnSpPr>
        <p:spPr>
          <a:xfrm flipH="1">
            <a:off x="2969568" y="2276872"/>
            <a:ext cx="594320" cy="6480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976664" y="2924944"/>
            <a:ext cx="12596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11x.0.0.0/2</a:t>
            </a:r>
            <a:endParaRPr lang="zh-CN" altLang="en-US" dirty="0" smtClean="0"/>
          </a:p>
        </p:txBody>
      </p:sp>
      <p:sp>
        <p:nvSpPr>
          <p:cNvPr id="41" name="矩形 40"/>
          <p:cNvSpPr/>
          <p:nvPr/>
        </p:nvSpPr>
        <p:spPr>
          <a:xfrm>
            <a:off x="3131840" y="371703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79512" y="4797152"/>
            <a:ext cx="11156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0.0.0.0/1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619672" y="4797152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01x.0.0.0/2</a:t>
            </a:r>
            <a:endParaRPr lang="zh-CN" altLang="en-US" dirty="0"/>
          </a:p>
        </p:txBody>
      </p:sp>
      <p:cxnSp>
        <p:nvCxnSpPr>
          <p:cNvPr id="45" name="直接连接符 44"/>
          <p:cNvCxnSpPr>
            <a:stCxn id="41" idx="2"/>
            <a:endCxn id="42" idx="0"/>
          </p:cNvCxnSpPr>
          <p:nvPr/>
        </p:nvCxnSpPr>
        <p:spPr>
          <a:xfrm flipH="1">
            <a:off x="737320" y="4149080"/>
            <a:ext cx="2826568" cy="6480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1" idx="2"/>
          </p:cNvCxnSpPr>
          <p:nvPr/>
        </p:nvCxnSpPr>
        <p:spPr>
          <a:xfrm>
            <a:off x="3563888" y="4149080"/>
            <a:ext cx="774340" cy="6480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1" idx="2"/>
            <a:endCxn id="49" idx="0"/>
          </p:cNvCxnSpPr>
          <p:nvPr/>
        </p:nvCxnSpPr>
        <p:spPr>
          <a:xfrm>
            <a:off x="3563888" y="4149080"/>
            <a:ext cx="3078596" cy="6480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2"/>
            <a:endCxn id="43" idx="0"/>
          </p:cNvCxnSpPr>
          <p:nvPr/>
        </p:nvCxnSpPr>
        <p:spPr>
          <a:xfrm flipH="1">
            <a:off x="2267744" y="4149080"/>
            <a:ext cx="1296144" cy="6480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976664" y="4797152"/>
            <a:ext cx="13316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11x.0.0.0/2</a:t>
            </a:r>
            <a:endParaRPr lang="zh-CN" altLang="en-US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323528" y="548680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插</a:t>
            </a:r>
            <a:r>
              <a:rPr lang="zh-CN" altLang="en-US" dirty="0" smtClean="0"/>
              <a:t>入</a:t>
            </a:r>
            <a:r>
              <a:rPr lang="en-US" altLang="zh-CN" dirty="0" smtClean="0"/>
              <a:t>0.0.0.0/1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23528" y="2132856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插</a:t>
            </a:r>
            <a:r>
              <a:rPr lang="zh-CN" altLang="en-US" dirty="0" smtClean="0"/>
              <a:t>入</a:t>
            </a:r>
            <a:r>
              <a:rPr lang="en-US" altLang="zh-CN" dirty="0" smtClean="0"/>
              <a:t>10000000.0.0.0/1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23528" y="3933056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插</a:t>
            </a:r>
            <a:r>
              <a:rPr lang="zh-CN" altLang="en-US" dirty="0" smtClean="0"/>
              <a:t>入</a:t>
            </a:r>
            <a:r>
              <a:rPr lang="en-US" altLang="zh-CN" dirty="0" smtClean="0"/>
              <a:t>01000000.0.0.0/2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95936" y="11663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15616" y="1196752"/>
            <a:ext cx="11156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0.0.0.0/1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55776" y="1196752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</a:t>
            </a:r>
            <a:r>
              <a:rPr lang="en-US" altLang="zh-CN" dirty="0" smtClean="0"/>
              <a:t>x</a:t>
            </a:r>
            <a:r>
              <a:rPr lang="en-US" altLang="zh-CN" dirty="0" smtClean="0"/>
              <a:t>.0.0.0/2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4" idx="2"/>
            <a:endCxn id="5" idx="0"/>
          </p:cNvCxnSpPr>
          <p:nvPr/>
        </p:nvCxnSpPr>
        <p:spPr>
          <a:xfrm flipH="1">
            <a:off x="1673424" y="548680"/>
            <a:ext cx="2754560" cy="6480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2"/>
            <a:endCxn id="12" idx="0"/>
          </p:cNvCxnSpPr>
          <p:nvPr/>
        </p:nvCxnSpPr>
        <p:spPr>
          <a:xfrm>
            <a:off x="4427984" y="548680"/>
            <a:ext cx="2610036" cy="6480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2"/>
            <a:endCxn id="6" idx="0"/>
          </p:cNvCxnSpPr>
          <p:nvPr/>
        </p:nvCxnSpPr>
        <p:spPr>
          <a:xfrm flipH="1">
            <a:off x="3203848" y="548680"/>
            <a:ext cx="1224136" cy="6480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372200" y="1196752"/>
            <a:ext cx="13316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11x.0.0.0/2</a:t>
            </a:r>
            <a:endParaRPr lang="zh-CN" altLang="en-US" dirty="0" smtClean="0"/>
          </a:p>
        </p:txBody>
      </p:sp>
      <p:sp>
        <p:nvSpPr>
          <p:cNvPr id="15" name="矩形 14"/>
          <p:cNvSpPr/>
          <p:nvPr/>
        </p:nvSpPr>
        <p:spPr>
          <a:xfrm>
            <a:off x="1763688" y="2420888"/>
            <a:ext cx="13316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0110x.0.0/4</a:t>
            </a:r>
            <a:endParaRPr lang="zh-CN" altLang="en-US" dirty="0"/>
          </a:p>
        </p:txBody>
      </p:sp>
      <p:cxnSp>
        <p:nvCxnSpPr>
          <p:cNvPr id="16" name="直接连接符 15"/>
          <p:cNvCxnSpPr>
            <a:stCxn id="6" idx="2"/>
          </p:cNvCxnSpPr>
          <p:nvPr/>
        </p:nvCxnSpPr>
        <p:spPr>
          <a:xfrm flipH="1">
            <a:off x="359532" y="1628800"/>
            <a:ext cx="2844316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2"/>
            <a:endCxn id="15" idx="0"/>
          </p:cNvCxnSpPr>
          <p:nvPr/>
        </p:nvCxnSpPr>
        <p:spPr>
          <a:xfrm flipH="1">
            <a:off x="2429508" y="1628800"/>
            <a:ext cx="774340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2"/>
          </p:cNvCxnSpPr>
          <p:nvPr/>
        </p:nvCxnSpPr>
        <p:spPr>
          <a:xfrm>
            <a:off x="3203848" y="1628800"/>
            <a:ext cx="396044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2"/>
          </p:cNvCxnSpPr>
          <p:nvPr/>
        </p:nvCxnSpPr>
        <p:spPr>
          <a:xfrm flipH="1">
            <a:off x="1223628" y="1628800"/>
            <a:ext cx="1980220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995936" y="364502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115616" y="4725144"/>
            <a:ext cx="11156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0.0.0.0/1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2555776" y="4725144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</a:t>
            </a:r>
            <a:r>
              <a:rPr lang="en-US" altLang="zh-CN" dirty="0" smtClean="0"/>
              <a:t>x</a:t>
            </a:r>
            <a:r>
              <a:rPr lang="en-US" altLang="zh-CN" dirty="0" smtClean="0"/>
              <a:t>.0.0.0/2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52528" y="4725144"/>
            <a:ext cx="1043608" cy="432048"/>
          </a:xfrm>
          <a:prstGeom prst="rect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6" name="直接连接符 65"/>
          <p:cNvCxnSpPr>
            <a:stCxn id="62" idx="2"/>
            <a:endCxn id="63" idx="0"/>
          </p:cNvCxnSpPr>
          <p:nvPr/>
        </p:nvCxnSpPr>
        <p:spPr>
          <a:xfrm flipH="1">
            <a:off x="1673424" y="4077072"/>
            <a:ext cx="2754560" cy="6480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2" idx="2"/>
            <a:endCxn id="65" idx="0"/>
          </p:cNvCxnSpPr>
          <p:nvPr/>
        </p:nvCxnSpPr>
        <p:spPr>
          <a:xfrm>
            <a:off x="4427984" y="4077072"/>
            <a:ext cx="846348" cy="6480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2" idx="2"/>
            <a:endCxn id="70" idx="0"/>
          </p:cNvCxnSpPr>
          <p:nvPr/>
        </p:nvCxnSpPr>
        <p:spPr>
          <a:xfrm>
            <a:off x="4427984" y="4077072"/>
            <a:ext cx="2610036" cy="6480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62" idx="2"/>
            <a:endCxn id="64" idx="0"/>
          </p:cNvCxnSpPr>
          <p:nvPr/>
        </p:nvCxnSpPr>
        <p:spPr>
          <a:xfrm flipH="1">
            <a:off x="3203848" y="4077072"/>
            <a:ext cx="1224136" cy="6480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6372200" y="4725144"/>
            <a:ext cx="13316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11x.0.0.0/2</a:t>
            </a:r>
            <a:endParaRPr lang="zh-CN" altLang="en-US" dirty="0" smtClean="0"/>
          </a:p>
        </p:txBody>
      </p:sp>
      <p:sp>
        <p:nvSpPr>
          <p:cNvPr id="71" name="矩形 70"/>
          <p:cNvSpPr/>
          <p:nvPr/>
        </p:nvSpPr>
        <p:spPr>
          <a:xfrm>
            <a:off x="1763688" y="5949280"/>
            <a:ext cx="13316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0110x.0.0/4</a:t>
            </a:r>
            <a:endParaRPr lang="zh-CN" altLang="en-US" dirty="0"/>
          </a:p>
        </p:txBody>
      </p:sp>
      <p:cxnSp>
        <p:nvCxnSpPr>
          <p:cNvPr id="72" name="直接连接符 71"/>
          <p:cNvCxnSpPr>
            <a:stCxn id="64" idx="2"/>
          </p:cNvCxnSpPr>
          <p:nvPr/>
        </p:nvCxnSpPr>
        <p:spPr>
          <a:xfrm flipH="1">
            <a:off x="359532" y="5157192"/>
            <a:ext cx="2844316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4" idx="2"/>
            <a:endCxn id="71" idx="0"/>
          </p:cNvCxnSpPr>
          <p:nvPr/>
        </p:nvCxnSpPr>
        <p:spPr>
          <a:xfrm flipH="1">
            <a:off x="2429508" y="5157192"/>
            <a:ext cx="774340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4" idx="2"/>
          </p:cNvCxnSpPr>
          <p:nvPr/>
        </p:nvCxnSpPr>
        <p:spPr>
          <a:xfrm>
            <a:off x="3203848" y="5157192"/>
            <a:ext cx="396044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4" idx="2"/>
          </p:cNvCxnSpPr>
          <p:nvPr/>
        </p:nvCxnSpPr>
        <p:spPr>
          <a:xfrm flipH="1">
            <a:off x="1223628" y="5157192"/>
            <a:ext cx="1980220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4283968" y="5949280"/>
            <a:ext cx="13316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100x.0.0/3</a:t>
            </a:r>
            <a:endParaRPr lang="zh-CN" altLang="en-US" dirty="0"/>
          </a:p>
        </p:txBody>
      </p:sp>
      <p:cxnSp>
        <p:nvCxnSpPr>
          <p:cNvPr id="77" name="直接连接符 76"/>
          <p:cNvCxnSpPr>
            <a:stCxn id="65" idx="2"/>
            <a:endCxn id="76" idx="0"/>
          </p:cNvCxnSpPr>
          <p:nvPr/>
        </p:nvCxnSpPr>
        <p:spPr>
          <a:xfrm flipH="1">
            <a:off x="4949788" y="5157192"/>
            <a:ext cx="324544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796136" y="5949280"/>
            <a:ext cx="13316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100x.0.0/3</a:t>
            </a:r>
            <a:endParaRPr lang="zh-CN" altLang="en-US" dirty="0"/>
          </a:p>
        </p:txBody>
      </p:sp>
      <p:cxnSp>
        <p:nvCxnSpPr>
          <p:cNvPr id="79" name="直接连接符 78"/>
          <p:cNvCxnSpPr>
            <a:stCxn id="65" idx="2"/>
            <a:endCxn id="78" idx="0"/>
          </p:cNvCxnSpPr>
          <p:nvPr/>
        </p:nvCxnSpPr>
        <p:spPr>
          <a:xfrm>
            <a:off x="5274332" y="5157192"/>
            <a:ext cx="1187624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65" idx="2"/>
          </p:cNvCxnSpPr>
          <p:nvPr/>
        </p:nvCxnSpPr>
        <p:spPr>
          <a:xfrm>
            <a:off x="5274332" y="5157192"/>
            <a:ext cx="2322004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65" idx="2"/>
          </p:cNvCxnSpPr>
          <p:nvPr/>
        </p:nvCxnSpPr>
        <p:spPr>
          <a:xfrm>
            <a:off x="5274332" y="5157192"/>
            <a:ext cx="3042084" cy="72008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51520" y="54868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01100000.0.0.0/4</a:t>
            </a:r>
            <a:endParaRPr lang="zh-CN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79512" y="386104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10000000.0.0.0/3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12368" y="1124744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00"/>
                </a:solidFill>
              </a:rPr>
              <a:t>01x.0.0.0/2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04256" y="2348880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0101x.0.0.0/4</a:t>
            </a:r>
            <a:endParaRPr lang="zh-CN" altLang="en-US" dirty="0"/>
          </a:p>
        </p:txBody>
      </p:sp>
      <p:cxnSp>
        <p:nvCxnSpPr>
          <p:cNvPr id="6" name="直接连接符 5"/>
          <p:cNvCxnSpPr>
            <a:stCxn id="4" idx="2"/>
            <a:endCxn id="11" idx="0"/>
          </p:cNvCxnSpPr>
          <p:nvPr/>
        </p:nvCxnSpPr>
        <p:spPr>
          <a:xfrm flipH="1">
            <a:off x="1224136" y="1556792"/>
            <a:ext cx="2808312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" idx="2"/>
          </p:cNvCxnSpPr>
          <p:nvPr/>
        </p:nvCxnSpPr>
        <p:spPr>
          <a:xfrm>
            <a:off x="4032448" y="1556792"/>
            <a:ext cx="1008112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2"/>
            <a:endCxn id="10" idx="0"/>
          </p:cNvCxnSpPr>
          <p:nvPr/>
        </p:nvCxnSpPr>
        <p:spPr>
          <a:xfrm>
            <a:off x="4032448" y="1556792"/>
            <a:ext cx="3114092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2"/>
            <a:endCxn id="5" idx="0"/>
          </p:cNvCxnSpPr>
          <p:nvPr/>
        </p:nvCxnSpPr>
        <p:spPr>
          <a:xfrm flipH="1">
            <a:off x="3096344" y="1556792"/>
            <a:ext cx="936104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408712" y="2348880"/>
            <a:ext cx="14756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100x.0.0.0/4</a:t>
            </a:r>
            <a:endParaRPr lang="zh-CN" altLang="en-US" dirty="0" smtClean="0"/>
          </a:p>
        </p:txBody>
      </p:sp>
      <p:sp>
        <p:nvSpPr>
          <p:cNvPr id="11" name="矩形 10"/>
          <p:cNvSpPr/>
          <p:nvPr/>
        </p:nvSpPr>
        <p:spPr>
          <a:xfrm>
            <a:off x="432048" y="2348880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0100x.0.0.0/4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312368" y="3284984"/>
            <a:ext cx="1440160" cy="432048"/>
          </a:xfrm>
          <a:prstGeom prst="rect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04256" y="4509120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0101x.0.0.0/4</a:t>
            </a:r>
            <a:endParaRPr lang="zh-CN" altLang="en-US" dirty="0"/>
          </a:p>
        </p:txBody>
      </p:sp>
      <p:cxnSp>
        <p:nvCxnSpPr>
          <p:cNvPr id="15" name="直接连接符 14"/>
          <p:cNvCxnSpPr>
            <a:stCxn id="13" idx="2"/>
            <a:endCxn id="20" idx="0"/>
          </p:cNvCxnSpPr>
          <p:nvPr/>
        </p:nvCxnSpPr>
        <p:spPr>
          <a:xfrm flipH="1">
            <a:off x="1224136" y="3717032"/>
            <a:ext cx="2808312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3" idx="2"/>
            <a:endCxn id="21" idx="0"/>
          </p:cNvCxnSpPr>
          <p:nvPr/>
        </p:nvCxnSpPr>
        <p:spPr>
          <a:xfrm>
            <a:off x="4032448" y="3717032"/>
            <a:ext cx="899592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3" idx="2"/>
            <a:endCxn id="19" idx="0"/>
          </p:cNvCxnSpPr>
          <p:nvPr/>
        </p:nvCxnSpPr>
        <p:spPr>
          <a:xfrm>
            <a:off x="4032448" y="3717032"/>
            <a:ext cx="3114092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3" idx="2"/>
            <a:endCxn id="14" idx="0"/>
          </p:cNvCxnSpPr>
          <p:nvPr/>
        </p:nvCxnSpPr>
        <p:spPr>
          <a:xfrm flipH="1">
            <a:off x="3096344" y="3717032"/>
            <a:ext cx="936104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408712" y="4509120"/>
            <a:ext cx="14756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100x.0.0.0/4</a:t>
            </a:r>
            <a:endParaRPr lang="zh-CN" altLang="en-US" dirty="0" smtClean="0"/>
          </a:p>
        </p:txBody>
      </p:sp>
      <p:sp>
        <p:nvSpPr>
          <p:cNvPr id="20" name="矩形 19"/>
          <p:cNvSpPr/>
          <p:nvPr/>
        </p:nvSpPr>
        <p:spPr>
          <a:xfrm>
            <a:off x="432048" y="4509120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0100x.0.0.0/4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211960" y="4509120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00"/>
                </a:solidFill>
              </a:rPr>
              <a:t>01x.0.0.0/2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12368" y="1124744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00"/>
                </a:solidFill>
              </a:rPr>
              <a:t>01x.0.0.0/2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04256" y="2348880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0101x.0.0.0/4</a:t>
            </a:r>
            <a:endParaRPr lang="zh-CN" altLang="en-US" dirty="0"/>
          </a:p>
        </p:txBody>
      </p:sp>
      <p:cxnSp>
        <p:nvCxnSpPr>
          <p:cNvPr id="6" name="直接连接符 5"/>
          <p:cNvCxnSpPr>
            <a:stCxn id="4" idx="2"/>
            <a:endCxn id="19" idx="0"/>
          </p:cNvCxnSpPr>
          <p:nvPr/>
        </p:nvCxnSpPr>
        <p:spPr>
          <a:xfrm flipH="1">
            <a:off x="1224136" y="1556792"/>
            <a:ext cx="2808312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" idx="2"/>
            <a:endCxn id="21" idx="0"/>
          </p:cNvCxnSpPr>
          <p:nvPr/>
        </p:nvCxnSpPr>
        <p:spPr>
          <a:xfrm>
            <a:off x="4032448" y="1556792"/>
            <a:ext cx="1008112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2"/>
            <a:endCxn id="10" idx="0"/>
          </p:cNvCxnSpPr>
          <p:nvPr/>
        </p:nvCxnSpPr>
        <p:spPr>
          <a:xfrm>
            <a:off x="4032448" y="1556792"/>
            <a:ext cx="3114092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2"/>
            <a:endCxn id="5" idx="0"/>
          </p:cNvCxnSpPr>
          <p:nvPr/>
        </p:nvCxnSpPr>
        <p:spPr>
          <a:xfrm flipH="1">
            <a:off x="3096344" y="1556792"/>
            <a:ext cx="936104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408712" y="2348880"/>
            <a:ext cx="14756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100x.0.0.0/3</a:t>
            </a:r>
            <a:endParaRPr lang="zh-CN" altLang="en-US" dirty="0" smtClean="0"/>
          </a:p>
        </p:txBody>
      </p:sp>
      <p:sp>
        <p:nvSpPr>
          <p:cNvPr id="19" name="矩形 18"/>
          <p:cNvSpPr/>
          <p:nvPr/>
        </p:nvSpPr>
        <p:spPr>
          <a:xfrm>
            <a:off x="432048" y="2348880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0100x.0.0.0/4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320480" y="2348880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100x.0.0.0/3</a:t>
            </a:r>
            <a:endParaRPr lang="zh-CN" altLang="en-US" dirty="0" smtClean="0"/>
          </a:p>
        </p:txBody>
      </p:sp>
      <p:sp>
        <p:nvSpPr>
          <p:cNvPr id="25" name="矩形 24"/>
          <p:cNvSpPr/>
          <p:nvPr/>
        </p:nvSpPr>
        <p:spPr>
          <a:xfrm>
            <a:off x="3347864" y="3429000"/>
            <a:ext cx="1440160" cy="432048"/>
          </a:xfrm>
          <a:prstGeom prst="rect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339752" y="4653136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0101x.0.0.0/4</a:t>
            </a:r>
            <a:endParaRPr lang="zh-CN" altLang="en-US" dirty="0"/>
          </a:p>
        </p:txBody>
      </p:sp>
      <p:cxnSp>
        <p:nvCxnSpPr>
          <p:cNvPr id="27" name="直接连接符 26"/>
          <p:cNvCxnSpPr>
            <a:stCxn id="25" idx="2"/>
            <a:endCxn id="32" idx="0"/>
          </p:cNvCxnSpPr>
          <p:nvPr/>
        </p:nvCxnSpPr>
        <p:spPr>
          <a:xfrm flipH="1">
            <a:off x="1259632" y="3861048"/>
            <a:ext cx="2808312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5" idx="2"/>
            <a:endCxn id="33" idx="0"/>
          </p:cNvCxnSpPr>
          <p:nvPr/>
        </p:nvCxnSpPr>
        <p:spPr>
          <a:xfrm>
            <a:off x="4067944" y="3861048"/>
            <a:ext cx="1008112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5" idx="2"/>
            <a:endCxn id="31" idx="0"/>
          </p:cNvCxnSpPr>
          <p:nvPr/>
        </p:nvCxnSpPr>
        <p:spPr>
          <a:xfrm>
            <a:off x="4067944" y="3861048"/>
            <a:ext cx="3114092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5" idx="2"/>
            <a:endCxn id="26" idx="0"/>
          </p:cNvCxnSpPr>
          <p:nvPr/>
        </p:nvCxnSpPr>
        <p:spPr>
          <a:xfrm flipH="1">
            <a:off x="3131840" y="3861048"/>
            <a:ext cx="936104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444208" y="4653136"/>
            <a:ext cx="14756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100x.0.0.0/3</a:t>
            </a:r>
            <a:endParaRPr lang="zh-CN" altLang="en-US" dirty="0" smtClean="0"/>
          </a:p>
        </p:txBody>
      </p:sp>
      <p:sp>
        <p:nvSpPr>
          <p:cNvPr id="32" name="矩形 31"/>
          <p:cNvSpPr/>
          <p:nvPr/>
        </p:nvSpPr>
        <p:spPr>
          <a:xfrm>
            <a:off x="467544" y="4653136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0100x.0.0.0/4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355976" y="4653136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100x.0.0.0/3</a:t>
            </a:r>
            <a:endParaRPr lang="zh-CN" alt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5004048" y="3429000"/>
            <a:ext cx="306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并</a:t>
            </a:r>
            <a:r>
              <a:rPr lang="zh-CN" altLang="en-US" dirty="0" smtClean="0"/>
              <a:t>且</a:t>
            </a:r>
            <a:r>
              <a:rPr lang="en-US" altLang="zh-CN" dirty="0" smtClean="0"/>
              <a:t>free 01x.0.0.0/2</a:t>
            </a:r>
            <a:r>
              <a:rPr lang="zh-CN" altLang="en-US" dirty="0" smtClean="0"/>
              <a:t>这个表项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12368" y="188640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00"/>
                </a:solidFill>
              </a:rPr>
              <a:t>01x.0.0.0/2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04256" y="1412776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0101x.0.0.0/4</a:t>
            </a:r>
            <a:endParaRPr lang="zh-CN" altLang="en-US" dirty="0">
              <a:solidFill>
                <a:srgbClr val="002060"/>
              </a:solidFill>
            </a:endParaRPr>
          </a:p>
        </p:txBody>
      </p:sp>
      <p:cxnSp>
        <p:nvCxnSpPr>
          <p:cNvPr id="6" name="直接连接符 5"/>
          <p:cNvCxnSpPr>
            <a:stCxn id="4" idx="2"/>
            <a:endCxn id="11" idx="0"/>
          </p:cNvCxnSpPr>
          <p:nvPr/>
        </p:nvCxnSpPr>
        <p:spPr>
          <a:xfrm flipH="1">
            <a:off x="1224136" y="620688"/>
            <a:ext cx="2808312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" idx="2"/>
          </p:cNvCxnSpPr>
          <p:nvPr/>
        </p:nvCxnSpPr>
        <p:spPr>
          <a:xfrm>
            <a:off x="4032448" y="620688"/>
            <a:ext cx="1043608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2"/>
            <a:endCxn id="54" idx="0"/>
          </p:cNvCxnSpPr>
          <p:nvPr/>
        </p:nvCxnSpPr>
        <p:spPr>
          <a:xfrm>
            <a:off x="4032448" y="620688"/>
            <a:ext cx="2933564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2"/>
            <a:endCxn id="5" idx="0"/>
          </p:cNvCxnSpPr>
          <p:nvPr/>
        </p:nvCxnSpPr>
        <p:spPr>
          <a:xfrm flipH="1">
            <a:off x="3096344" y="620688"/>
            <a:ext cx="936104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32048" y="1412776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0100x.0.0.0/4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35696" y="2708920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0101x.0.0.0/4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5" idx="2"/>
            <a:endCxn id="18" idx="0"/>
          </p:cNvCxnSpPr>
          <p:nvPr/>
        </p:nvCxnSpPr>
        <p:spPr>
          <a:xfrm flipH="1">
            <a:off x="827584" y="1844824"/>
            <a:ext cx="2268760" cy="86409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2"/>
          </p:cNvCxnSpPr>
          <p:nvPr/>
        </p:nvCxnSpPr>
        <p:spPr>
          <a:xfrm>
            <a:off x="3096344" y="1844824"/>
            <a:ext cx="539552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2"/>
          </p:cNvCxnSpPr>
          <p:nvPr/>
        </p:nvCxnSpPr>
        <p:spPr>
          <a:xfrm>
            <a:off x="3096344" y="1844824"/>
            <a:ext cx="971600" cy="72008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2"/>
            <a:endCxn id="12" idx="0"/>
          </p:cNvCxnSpPr>
          <p:nvPr/>
        </p:nvCxnSpPr>
        <p:spPr>
          <a:xfrm flipH="1">
            <a:off x="2627784" y="1844824"/>
            <a:ext cx="468560" cy="86409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5496" y="2708920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0100x.0.0.0/4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312368" y="3501008"/>
            <a:ext cx="1440160" cy="432048"/>
          </a:xfrm>
          <a:prstGeom prst="rect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304256" y="4725144"/>
            <a:ext cx="1584176" cy="432048"/>
          </a:xfrm>
          <a:prstGeom prst="rect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cxnSp>
        <p:nvCxnSpPr>
          <p:cNvPr id="26" name="直接连接符 25"/>
          <p:cNvCxnSpPr>
            <a:stCxn id="24" idx="2"/>
            <a:endCxn id="31" idx="0"/>
          </p:cNvCxnSpPr>
          <p:nvPr/>
        </p:nvCxnSpPr>
        <p:spPr>
          <a:xfrm flipH="1">
            <a:off x="1224136" y="3933056"/>
            <a:ext cx="2808312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4" idx="2"/>
            <a:endCxn id="41" idx="0"/>
          </p:cNvCxnSpPr>
          <p:nvPr/>
        </p:nvCxnSpPr>
        <p:spPr>
          <a:xfrm>
            <a:off x="4032448" y="3933056"/>
            <a:ext cx="1115616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4" idx="2"/>
            <a:endCxn id="30" idx="0"/>
          </p:cNvCxnSpPr>
          <p:nvPr/>
        </p:nvCxnSpPr>
        <p:spPr>
          <a:xfrm>
            <a:off x="4032448" y="3933056"/>
            <a:ext cx="3114092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4" idx="2"/>
            <a:endCxn id="25" idx="0"/>
          </p:cNvCxnSpPr>
          <p:nvPr/>
        </p:nvCxnSpPr>
        <p:spPr>
          <a:xfrm flipH="1">
            <a:off x="3096344" y="3933056"/>
            <a:ext cx="936104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408712" y="4725144"/>
            <a:ext cx="14756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100x.0.0.0/3</a:t>
            </a:r>
            <a:endParaRPr lang="zh-CN" altLang="en-US" dirty="0" smtClean="0"/>
          </a:p>
        </p:txBody>
      </p:sp>
      <p:sp>
        <p:nvSpPr>
          <p:cNvPr id="31" name="矩形 30"/>
          <p:cNvSpPr/>
          <p:nvPr/>
        </p:nvSpPr>
        <p:spPr>
          <a:xfrm>
            <a:off x="432048" y="4725144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0100x.0.0.0/4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232248" y="602128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0101x.0.0.0/4</a:t>
            </a:r>
            <a:endParaRPr lang="zh-CN" altLang="en-US" dirty="0"/>
          </a:p>
        </p:txBody>
      </p:sp>
      <p:cxnSp>
        <p:nvCxnSpPr>
          <p:cNvPr id="33" name="直接连接符 32"/>
          <p:cNvCxnSpPr>
            <a:stCxn id="25" idx="2"/>
            <a:endCxn id="37" idx="0"/>
          </p:cNvCxnSpPr>
          <p:nvPr/>
        </p:nvCxnSpPr>
        <p:spPr>
          <a:xfrm flipH="1">
            <a:off x="1152128" y="5157192"/>
            <a:ext cx="1944216" cy="86409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5" idx="2"/>
            <a:endCxn id="43" idx="0"/>
          </p:cNvCxnSpPr>
          <p:nvPr/>
        </p:nvCxnSpPr>
        <p:spPr>
          <a:xfrm>
            <a:off x="3096344" y="5157192"/>
            <a:ext cx="1835696" cy="86409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5" idx="2"/>
            <a:endCxn id="44" idx="0"/>
          </p:cNvCxnSpPr>
          <p:nvPr/>
        </p:nvCxnSpPr>
        <p:spPr>
          <a:xfrm>
            <a:off x="3096344" y="5157192"/>
            <a:ext cx="3923928" cy="86409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5" idx="2"/>
            <a:endCxn id="32" idx="0"/>
          </p:cNvCxnSpPr>
          <p:nvPr/>
        </p:nvCxnSpPr>
        <p:spPr>
          <a:xfrm flipH="1">
            <a:off x="3024336" y="5157192"/>
            <a:ext cx="72008" cy="86409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60040" y="602128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0100x.0.0.0/4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427984" y="4725144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00"/>
                </a:solidFill>
              </a:rPr>
              <a:t>01x.0.0.0/2</a:t>
            </a:r>
            <a:endParaRPr lang="zh-CN" altLang="en-US" dirty="0" smtClean="0">
              <a:solidFill>
                <a:srgbClr val="FFFF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139952" y="602128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0101x.0.0.0/4</a:t>
            </a:r>
            <a:endParaRPr lang="zh-CN" altLang="en-US" dirty="0" smtClean="0">
              <a:solidFill>
                <a:srgbClr val="00206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28184" y="602128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0101x.0.0.0/4</a:t>
            </a:r>
            <a:endParaRPr lang="zh-CN" altLang="en-US" dirty="0" smtClean="0">
              <a:solidFill>
                <a:srgbClr val="00206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228184" y="1412776"/>
            <a:ext cx="14756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100x.0.0.0/3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12368" y="3645024"/>
            <a:ext cx="1440160" cy="432048"/>
          </a:xfrm>
          <a:prstGeom prst="rect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2304256" y="4869160"/>
            <a:ext cx="1584176" cy="432048"/>
          </a:xfrm>
          <a:prstGeom prst="rect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cxnSp>
        <p:nvCxnSpPr>
          <p:cNvPr id="6" name="直接连接符 5"/>
          <p:cNvCxnSpPr>
            <a:stCxn id="4" idx="2"/>
            <a:endCxn id="10" idx="0"/>
          </p:cNvCxnSpPr>
          <p:nvPr/>
        </p:nvCxnSpPr>
        <p:spPr>
          <a:xfrm flipH="1">
            <a:off x="1224136" y="4077072"/>
            <a:ext cx="2808312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" idx="2"/>
            <a:endCxn id="21" idx="0"/>
          </p:cNvCxnSpPr>
          <p:nvPr/>
        </p:nvCxnSpPr>
        <p:spPr>
          <a:xfrm>
            <a:off x="4032448" y="4077072"/>
            <a:ext cx="971600" cy="86409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2"/>
            <a:endCxn id="16" idx="0"/>
          </p:cNvCxnSpPr>
          <p:nvPr/>
        </p:nvCxnSpPr>
        <p:spPr>
          <a:xfrm>
            <a:off x="4032448" y="4077072"/>
            <a:ext cx="2933564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2"/>
            <a:endCxn id="5" idx="0"/>
          </p:cNvCxnSpPr>
          <p:nvPr/>
        </p:nvCxnSpPr>
        <p:spPr>
          <a:xfrm flipH="1">
            <a:off x="3096344" y="4077072"/>
            <a:ext cx="936104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32048" y="4869160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0100x.0.0.0/4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491880" y="6309320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010110x.0.0.0/4</a:t>
            </a:r>
            <a:endParaRPr lang="zh-CN" altLang="en-US" dirty="0" smtClean="0"/>
          </a:p>
        </p:txBody>
      </p:sp>
      <p:cxnSp>
        <p:nvCxnSpPr>
          <p:cNvPr id="12" name="直接连接符 11"/>
          <p:cNvCxnSpPr>
            <a:stCxn id="5" idx="2"/>
            <a:endCxn id="20" idx="0"/>
          </p:cNvCxnSpPr>
          <p:nvPr/>
        </p:nvCxnSpPr>
        <p:spPr>
          <a:xfrm flipH="1">
            <a:off x="827584" y="5301208"/>
            <a:ext cx="2268760" cy="100811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23" idx="0"/>
          </p:cNvCxnSpPr>
          <p:nvPr/>
        </p:nvCxnSpPr>
        <p:spPr>
          <a:xfrm flipH="1">
            <a:off x="2411760" y="5301208"/>
            <a:ext cx="684584" cy="100811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2"/>
            <a:endCxn id="22" idx="0"/>
          </p:cNvCxnSpPr>
          <p:nvPr/>
        </p:nvCxnSpPr>
        <p:spPr>
          <a:xfrm>
            <a:off x="3096344" y="5301208"/>
            <a:ext cx="3275856" cy="100811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2"/>
            <a:endCxn id="11" idx="0"/>
          </p:cNvCxnSpPr>
          <p:nvPr/>
        </p:nvCxnSpPr>
        <p:spPr>
          <a:xfrm>
            <a:off x="3096344" y="5301208"/>
            <a:ext cx="1295636" cy="100811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228184" y="4869160"/>
            <a:ext cx="14756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100x.0.0.0/3</a:t>
            </a:r>
            <a:endParaRPr lang="zh-CN" altLang="en-US" dirty="0" smtClean="0"/>
          </a:p>
        </p:txBody>
      </p:sp>
      <p:sp>
        <p:nvSpPr>
          <p:cNvPr id="20" name="矩形 19"/>
          <p:cNvSpPr/>
          <p:nvPr/>
        </p:nvSpPr>
        <p:spPr>
          <a:xfrm>
            <a:off x="107504" y="6309320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00"/>
                </a:solidFill>
              </a:rPr>
              <a:t>01x.0.0.0/2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83968" y="4941168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00"/>
                </a:solidFill>
              </a:rPr>
              <a:t>01x.0.0.0/2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52120" y="6309320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00"/>
                </a:solidFill>
              </a:rPr>
              <a:t>01x.0.0.0/2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91680" y="6309320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00"/>
                </a:solidFill>
              </a:rPr>
              <a:t>01x.0.0.0/2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12368" y="116632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00"/>
                </a:solidFill>
              </a:rPr>
              <a:t>01x.0.0.0/2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04256" y="1340768"/>
            <a:ext cx="1584176" cy="432048"/>
          </a:xfrm>
          <a:prstGeom prst="rect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cxnSp>
        <p:nvCxnSpPr>
          <p:cNvPr id="33" name="直接连接符 32"/>
          <p:cNvCxnSpPr>
            <a:stCxn id="31" idx="2"/>
            <a:endCxn id="37" idx="0"/>
          </p:cNvCxnSpPr>
          <p:nvPr/>
        </p:nvCxnSpPr>
        <p:spPr>
          <a:xfrm flipH="1">
            <a:off x="1224136" y="548680"/>
            <a:ext cx="2808312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31" idx="2"/>
          </p:cNvCxnSpPr>
          <p:nvPr/>
        </p:nvCxnSpPr>
        <p:spPr>
          <a:xfrm>
            <a:off x="4032448" y="548680"/>
            <a:ext cx="971600" cy="86409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1" idx="2"/>
            <a:endCxn id="43" idx="0"/>
          </p:cNvCxnSpPr>
          <p:nvPr/>
        </p:nvCxnSpPr>
        <p:spPr>
          <a:xfrm>
            <a:off x="4032448" y="548680"/>
            <a:ext cx="2933564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31" idx="2"/>
            <a:endCxn id="32" idx="0"/>
          </p:cNvCxnSpPr>
          <p:nvPr/>
        </p:nvCxnSpPr>
        <p:spPr>
          <a:xfrm flipH="1">
            <a:off x="3096344" y="548680"/>
            <a:ext cx="936104" cy="7920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32048" y="134076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0100x.0.0.0/4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491880" y="2780928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010110x.0.0.0/4</a:t>
            </a:r>
            <a:endParaRPr lang="zh-CN" altLang="en-US" dirty="0" smtClean="0"/>
          </a:p>
        </p:txBody>
      </p:sp>
      <p:cxnSp>
        <p:nvCxnSpPr>
          <p:cNvPr id="39" name="直接连接符 38"/>
          <p:cNvCxnSpPr>
            <a:stCxn id="32" idx="2"/>
          </p:cNvCxnSpPr>
          <p:nvPr/>
        </p:nvCxnSpPr>
        <p:spPr>
          <a:xfrm flipH="1">
            <a:off x="827584" y="1772816"/>
            <a:ext cx="2268760" cy="100811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2" idx="2"/>
          </p:cNvCxnSpPr>
          <p:nvPr/>
        </p:nvCxnSpPr>
        <p:spPr>
          <a:xfrm flipH="1">
            <a:off x="2411760" y="1772816"/>
            <a:ext cx="684584" cy="100811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2" idx="2"/>
            <a:endCxn id="46" idx="0"/>
          </p:cNvCxnSpPr>
          <p:nvPr/>
        </p:nvCxnSpPr>
        <p:spPr>
          <a:xfrm>
            <a:off x="3096344" y="1772816"/>
            <a:ext cx="3275856" cy="100811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2" idx="2"/>
            <a:endCxn id="38" idx="0"/>
          </p:cNvCxnSpPr>
          <p:nvPr/>
        </p:nvCxnSpPr>
        <p:spPr>
          <a:xfrm>
            <a:off x="3096344" y="1772816"/>
            <a:ext cx="1295636" cy="100811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228184" y="1340768"/>
            <a:ext cx="14756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100x.0.0.0/3</a:t>
            </a:r>
            <a:endParaRPr lang="zh-CN" altLang="en-US" dirty="0" smtClean="0"/>
          </a:p>
        </p:txBody>
      </p:sp>
      <p:sp>
        <p:nvSpPr>
          <p:cNvPr id="46" name="矩形 45"/>
          <p:cNvSpPr/>
          <p:nvPr/>
        </p:nvSpPr>
        <p:spPr>
          <a:xfrm>
            <a:off x="5652120" y="2780928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00"/>
                </a:solidFill>
              </a:rPr>
              <a:t>01x.0.0.0/2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83</Words>
  <Application>Microsoft Office PowerPoint</Application>
  <PresentationFormat>全屏显示(4:3)</PresentationFormat>
  <Paragraphs>66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7</cp:revision>
  <dcterms:modified xsi:type="dcterms:W3CDTF">2018-05-11T03:30:01Z</dcterms:modified>
</cp:coreProperties>
</file>