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7544" y="2060848"/>
            <a:ext cx="93610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635896" y="2060848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60232" y="2060848"/>
            <a:ext cx="108012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外网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6"/>
            <a:endCxn id="5" idx="2"/>
          </p:cNvCxnSpPr>
          <p:nvPr/>
        </p:nvCxnSpPr>
        <p:spPr>
          <a:xfrm>
            <a:off x="1403648" y="2456892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>
          <a:xfrm>
            <a:off x="4499992" y="2456892"/>
            <a:ext cx="2160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91680" y="1844824"/>
            <a:ext cx="136815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5017" y="24115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10.0.0.2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24115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10.0.0.1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6190" y="24208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159.0.0.1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2334" y="241159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159.0.0.2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31640" y="260648"/>
            <a:ext cx="1944216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源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 : 10.0.0.1</a:t>
            </a:r>
          </a:p>
          <a:p>
            <a:r>
              <a:rPr lang="zh-CN" altLang="en-US" dirty="0" smtClean="0"/>
              <a:t>目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: 159.0.0.2</a:t>
            </a:r>
          </a:p>
          <a:p>
            <a:r>
              <a:rPr lang="zh-CN" altLang="en-US" dirty="0" smtClean="0"/>
              <a:t>源</a:t>
            </a:r>
            <a:r>
              <a:rPr lang="en-US" altLang="zh-CN" dirty="0" smtClean="0"/>
              <a:t>port    : 2</a:t>
            </a:r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port: 800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04048" y="1844824"/>
            <a:ext cx="136815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44008" y="260648"/>
            <a:ext cx="1944216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源</a:t>
            </a:r>
            <a:r>
              <a:rPr lang="en-US" altLang="zh-CN" dirty="0" err="1" smtClean="0">
                <a:solidFill>
                  <a:schemeClr val="tx1"/>
                </a:solidFill>
              </a:rPr>
              <a:t>ip</a:t>
            </a:r>
            <a:r>
              <a:rPr lang="en-US" altLang="zh-CN" dirty="0" smtClean="0">
                <a:solidFill>
                  <a:schemeClr val="tx1"/>
                </a:solidFill>
              </a:rPr>
              <a:t>    : 159.0.0.1</a:t>
            </a:r>
          </a:p>
          <a:p>
            <a:r>
              <a:rPr lang="zh-CN" altLang="en-US" dirty="0" smtClean="0"/>
              <a:t>目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: 159.0.0.2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源</a:t>
            </a:r>
            <a:r>
              <a:rPr lang="en-US" altLang="zh-CN" dirty="0" smtClean="0">
                <a:solidFill>
                  <a:schemeClr val="tx1"/>
                </a:solidFill>
              </a:rPr>
              <a:t>port    : 15</a:t>
            </a:r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port: 800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67544" y="5589240"/>
            <a:ext cx="93610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内网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635896" y="5589240"/>
            <a:ext cx="86409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nat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660232" y="5589240"/>
            <a:ext cx="108012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外网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6"/>
            <a:endCxn id="21" idx="2"/>
          </p:cNvCxnSpPr>
          <p:nvPr/>
        </p:nvCxnSpPr>
        <p:spPr>
          <a:xfrm>
            <a:off x="1403648" y="5985284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1" idx="6"/>
            <a:endCxn id="22" idx="2"/>
          </p:cNvCxnSpPr>
          <p:nvPr/>
        </p:nvCxnSpPr>
        <p:spPr>
          <a:xfrm>
            <a:off x="4499992" y="5985284"/>
            <a:ext cx="2160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691680" y="5373216"/>
            <a:ext cx="136815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5017" y="593998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10.0.0.2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593998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10.0.0.1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6190" y="594928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159.0.0.1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72334" y="59399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159.0.0.2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44008" y="3789040"/>
            <a:ext cx="1944216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源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 : 159.0.0.2</a:t>
            </a:r>
          </a:p>
          <a:p>
            <a:r>
              <a:rPr lang="zh-CN" altLang="en-US" dirty="0" smtClean="0"/>
              <a:t>目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: 159.0.0.1</a:t>
            </a:r>
          </a:p>
          <a:p>
            <a:r>
              <a:rPr lang="zh-CN" altLang="en-US" dirty="0" smtClean="0"/>
              <a:t>源</a:t>
            </a:r>
            <a:r>
              <a:rPr lang="en-US" altLang="zh-CN" dirty="0" smtClean="0"/>
              <a:t>port    : 800</a:t>
            </a:r>
          </a:p>
          <a:p>
            <a:r>
              <a:rPr lang="zh-CN" altLang="en-US" dirty="0" smtClean="0"/>
              <a:t>目的</a:t>
            </a:r>
            <a:r>
              <a:rPr lang="en-US" altLang="zh-CN" dirty="0" smtClean="0"/>
              <a:t>port: 15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03648" y="3789040"/>
            <a:ext cx="1944216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源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: 159.0.0.1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目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ip</a:t>
            </a:r>
            <a:r>
              <a:rPr lang="en-US" altLang="zh-CN" dirty="0" smtClean="0">
                <a:solidFill>
                  <a:schemeClr val="tx1"/>
                </a:solidFill>
              </a:rPr>
              <a:t>: 10.0.0.1</a:t>
            </a:r>
          </a:p>
          <a:p>
            <a:r>
              <a:rPr lang="zh-CN" altLang="en-US" dirty="0" smtClean="0"/>
              <a:t>源</a:t>
            </a:r>
            <a:r>
              <a:rPr lang="en-US" altLang="zh-CN" dirty="0" smtClean="0"/>
              <a:t>port    </a:t>
            </a:r>
            <a:r>
              <a:rPr lang="en-US" altLang="zh-CN" dirty="0" smtClean="0"/>
              <a:t>: 800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目的</a:t>
            </a:r>
            <a:r>
              <a:rPr lang="en-US" altLang="zh-CN" dirty="0" smtClean="0">
                <a:solidFill>
                  <a:schemeClr val="tx1"/>
                </a:solidFill>
              </a:rPr>
              <a:t>port: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932040" y="5373216"/>
            <a:ext cx="136815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全屏显示(4:3)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2018-05-18T09:02:14Z</dcterms:modified>
</cp:coreProperties>
</file>