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76340" autoAdjust="0"/>
  </p:normalViewPr>
  <p:slideViewPr>
    <p:cSldViewPr>
      <p:cViewPr varScale="1">
        <p:scale>
          <a:sx n="71" d="100"/>
          <a:sy n="71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Assignment </a:t>
            </a:r>
            <a:r>
              <a:rPr lang="en-US" altLang="zh-TW" dirty="0" smtClean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ceiba.ntu.edu.tw/course/35d27d/content/28.txt</a:t>
            </a:r>
            <a:r>
              <a:rPr lang="en-US" altLang="zh-TW" sz="1400" dirty="0" smtClean="0"/>
              <a:t> )</a:t>
            </a:r>
            <a:r>
              <a:rPr lang="en-US" altLang="zh-TW" sz="1800" dirty="0" smtClean="0"/>
              <a:t>.</a:t>
            </a:r>
            <a:endParaRPr lang="en-US" altLang="zh-TW" sz="18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the result of document 1,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source code, and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2 weeks to complete, that </a:t>
            </a:r>
            <a:r>
              <a:rPr lang="en-US" altLang="zh-TW" sz="1800" smtClean="0"/>
              <a:t>is </a:t>
            </a:r>
            <a:r>
              <a:rPr lang="en-US" altLang="zh-TW" sz="1800" b="1" smtClean="0">
                <a:solidFill>
                  <a:srgbClr val="FF0000"/>
                </a:solidFill>
              </a:rPr>
              <a:t>2014/10/7</a:t>
            </a:r>
            <a:r>
              <a:rPr lang="en-US" altLang="zh-TW" sz="1800" dirty="0" smtClean="0"/>
              <a:t>.</a:t>
            </a: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81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paton</cp:lastModifiedBy>
  <cp:revision>1218</cp:revision>
  <cp:lastPrinted>1601-01-01T00:00:00Z</cp:lastPrinted>
  <dcterms:created xsi:type="dcterms:W3CDTF">2002-09-18T16:13:07Z</dcterms:created>
  <dcterms:modified xsi:type="dcterms:W3CDTF">2014-09-22T14:04:27Z</dcterms:modified>
</cp:coreProperties>
</file>