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8" r:id="rId3"/>
    <p:sldId id="257" r:id="rId4"/>
    <p:sldId id="259" r:id="rId5"/>
    <p:sldId id="260" r:id="rId6"/>
    <p:sldId id="261" r:id="rId7"/>
    <p:sldId id="262" r:id="rId8"/>
    <p:sldId id="271" r:id="rId9"/>
    <p:sldId id="263" r:id="rId10"/>
    <p:sldId id="270" r:id="rId11"/>
    <p:sldId id="264" r:id="rId12"/>
    <p:sldId id="269" r:id="rId13"/>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485D017F-8A31-4A5C-BDB1-2B572AD92994}" type="datetimeFigureOut">
              <a:rPr lang="id-ID" smtClean="0"/>
              <a:pPr/>
              <a:t>21/11/2017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45D9EA3-DCA8-4379-82B1-70CD8B85533A}" type="slidenum">
              <a:rPr lang="id-ID" smtClean="0"/>
              <a:pPr/>
              <a:t>‹#›</a:t>
            </a:fld>
            <a:endParaRPr lang="id-ID"/>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5D017F-8A31-4A5C-BDB1-2B572AD92994}" type="datetimeFigureOut">
              <a:rPr lang="id-ID" smtClean="0"/>
              <a:pPr/>
              <a:t>21/11/2017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45D9EA3-DCA8-4379-82B1-70CD8B85533A}"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5D017F-8A31-4A5C-BDB1-2B572AD92994}" type="datetimeFigureOut">
              <a:rPr lang="id-ID" smtClean="0"/>
              <a:pPr/>
              <a:t>21/11/2017</a:t>
            </a:fld>
            <a:endParaRPr lang="id-ID"/>
          </a:p>
        </p:txBody>
      </p:sp>
      <p:sp>
        <p:nvSpPr>
          <p:cNvPr id="5" name="Footer Placeholder 4"/>
          <p:cNvSpPr>
            <a:spLocks noGrp="1"/>
          </p:cNvSpPr>
          <p:nvPr>
            <p:ph type="ftr" sz="quarter" idx="11"/>
          </p:nvPr>
        </p:nvSpPr>
        <p:spPr>
          <a:xfrm>
            <a:off x="2640597" y="6377459"/>
            <a:ext cx="3836404" cy="365125"/>
          </a:xfrm>
        </p:spPr>
        <p:txBody>
          <a:bodyPr/>
          <a:lstStyle/>
          <a:p>
            <a:endParaRPr lang="id-ID"/>
          </a:p>
        </p:txBody>
      </p:sp>
      <p:sp>
        <p:nvSpPr>
          <p:cNvPr id="6" name="Slide Number Placeholder 5"/>
          <p:cNvSpPr>
            <a:spLocks noGrp="1"/>
          </p:cNvSpPr>
          <p:nvPr>
            <p:ph type="sldNum" sz="quarter" idx="12"/>
          </p:nvPr>
        </p:nvSpPr>
        <p:spPr/>
        <p:txBody>
          <a:bodyPr/>
          <a:lstStyle/>
          <a:p>
            <a:fld id="{C45D9EA3-DCA8-4379-82B1-70CD8B85533A}"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5D017F-8A31-4A5C-BDB1-2B572AD92994}" type="datetimeFigureOut">
              <a:rPr lang="id-ID" smtClean="0"/>
              <a:pPr/>
              <a:t>21/11/2017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45D9EA3-DCA8-4379-82B1-70CD8B85533A}"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85D017F-8A31-4A5C-BDB1-2B572AD92994}" type="datetimeFigureOut">
              <a:rPr lang="id-ID" smtClean="0"/>
              <a:pPr/>
              <a:t>21/11/2017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45D9EA3-DCA8-4379-82B1-70CD8B85533A}" type="slidenum">
              <a:rPr lang="id-ID" smtClean="0"/>
              <a:pPr/>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85D017F-8A31-4A5C-BDB1-2B572AD92994}" type="datetimeFigureOut">
              <a:rPr lang="id-ID" smtClean="0"/>
              <a:pPr/>
              <a:t>21/11/2017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C45D9EA3-DCA8-4379-82B1-70CD8B85533A}"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85D017F-8A31-4A5C-BDB1-2B572AD92994}" type="datetimeFigureOut">
              <a:rPr lang="id-ID" smtClean="0"/>
              <a:pPr/>
              <a:t>21/11/2017</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C45D9EA3-DCA8-4379-82B1-70CD8B85533A}" type="slidenum">
              <a:rPr lang="id-ID" smtClean="0"/>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85D017F-8A31-4A5C-BDB1-2B572AD92994}" type="datetimeFigureOut">
              <a:rPr lang="id-ID" smtClean="0"/>
              <a:pPr/>
              <a:t>21/11/2017</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C45D9EA3-DCA8-4379-82B1-70CD8B85533A}"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5D017F-8A31-4A5C-BDB1-2B572AD92994}" type="datetimeFigureOut">
              <a:rPr lang="id-ID" smtClean="0"/>
              <a:pPr/>
              <a:t>21/11/2017</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C45D9EA3-DCA8-4379-82B1-70CD8B85533A}"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85D017F-8A31-4A5C-BDB1-2B572AD92994}" type="datetimeFigureOut">
              <a:rPr lang="id-ID" smtClean="0"/>
              <a:pPr/>
              <a:t>21/11/2017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C45D9EA3-DCA8-4379-82B1-70CD8B85533A}" type="slidenum">
              <a:rPr lang="id-ID" smtClean="0"/>
              <a:pPr/>
              <a:t>‹#›</a:t>
            </a:fld>
            <a:endParaRPr lang="id-ID"/>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485D017F-8A31-4A5C-BDB1-2B572AD92994}" type="datetimeFigureOut">
              <a:rPr lang="id-ID" smtClean="0"/>
              <a:pPr/>
              <a:t>21/11/2017</a:t>
            </a:fld>
            <a:endParaRPr lang="id-ID"/>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id-ID"/>
          </a:p>
        </p:txBody>
      </p:sp>
      <p:sp>
        <p:nvSpPr>
          <p:cNvPr id="7" name="Slide Number Placeholder 6"/>
          <p:cNvSpPr>
            <a:spLocks noGrp="1"/>
          </p:cNvSpPr>
          <p:nvPr>
            <p:ph type="sldNum" sz="quarter" idx="12"/>
          </p:nvPr>
        </p:nvSpPr>
        <p:spPr>
          <a:xfrm>
            <a:off x="8339328" y="1170432"/>
            <a:ext cx="733864" cy="201168"/>
          </a:xfrm>
        </p:spPr>
        <p:txBody>
          <a:bodyPr/>
          <a:lstStyle/>
          <a:p>
            <a:fld id="{C45D9EA3-DCA8-4379-82B1-70CD8B85533A}" type="slidenum">
              <a:rPr lang="id-ID" smtClean="0"/>
              <a:pPr/>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485D017F-8A31-4A5C-BDB1-2B572AD92994}" type="datetimeFigureOut">
              <a:rPr lang="id-ID" smtClean="0"/>
              <a:pPr/>
              <a:t>21/11/2017</a:t>
            </a:fld>
            <a:endParaRPr lang="id-ID"/>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id-ID"/>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C45D9EA3-DCA8-4379-82B1-70CD8B85533A}" type="slidenum">
              <a:rPr lang="id-ID" smtClean="0"/>
              <a:pPr/>
              <a:t>‹#›</a:t>
            </a:fld>
            <a:endParaRPr lang="id-ID"/>
          </a:p>
        </p:txBody>
      </p:sp>
    </p:spTree>
  </p:cSld>
  <p:clrMap bg1="dk1" tx1="lt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571480"/>
            <a:ext cx="8077200" cy="1673352"/>
          </a:xfrm>
        </p:spPr>
        <p:txBody>
          <a:bodyPr>
            <a:normAutofit/>
          </a:bodyPr>
          <a:lstStyle/>
          <a:p>
            <a:pPr algn="ctr"/>
            <a:r>
              <a:rPr lang="id-ID" sz="5400" dirty="0" smtClean="0">
                <a:latin typeface="GungsuhChe" pitchFamily="49" charset="-127"/>
                <a:ea typeface="GungsuhChe" pitchFamily="49" charset="-127"/>
              </a:rPr>
              <a:t>Pemrogaman Mobile</a:t>
            </a:r>
            <a:endParaRPr lang="id-ID" sz="5400" dirty="0">
              <a:latin typeface="GungsuhChe" pitchFamily="49" charset="-127"/>
              <a:ea typeface="GungsuhChe" pitchFamily="49" charset="-127"/>
            </a:endParaRPr>
          </a:p>
        </p:txBody>
      </p:sp>
      <p:sp>
        <p:nvSpPr>
          <p:cNvPr id="3" name="Subtitle 2"/>
          <p:cNvSpPr>
            <a:spLocks noGrp="1"/>
          </p:cNvSpPr>
          <p:nvPr>
            <p:ph type="subTitle" idx="1"/>
          </p:nvPr>
        </p:nvSpPr>
        <p:spPr>
          <a:xfrm>
            <a:off x="785786" y="1643050"/>
            <a:ext cx="7977214" cy="2286016"/>
          </a:xfrm>
        </p:spPr>
        <p:txBody>
          <a:bodyPr>
            <a:noAutofit/>
          </a:bodyPr>
          <a:lstStyle/>
          <a:p>
            <a:pPr algn="ctr"/>
            <a:r>
              <a:rPr lang="id-ID" sz="2800" dirty="0" smtClean="0">
                <a:latin typeface="GungsuhChe" pitchFamily="49" charset="-127"/>
                <a:ea typeface="GungsuhChe" pitchFamily="49" charset="-127"/>
              </a:rPr>
              <a:t>Aplikasi yang memanfaatkan open web service </a:t>
            </a:r>
          </a:p>
          <a:p>
            <a:pPr algn="ctr"/>
            <a:endParaRPr lang="id-ID" sz="2800" dirty="0" smtClean="0">
              <a:latin typeface="GungsuhChe" pitchFamily="49" charset="-127"/>
              <a:ea typeface="GungsuhChe" pitchFamily="49" charset="-127"/>
            </a:endParaRPr>
          </a:p>
          <a:p>
            <a:pPr algn="ctr"/>
            <a:endParaRPr lang="id-ID" sz="2800" dirty="0" smtClean="0">
              <a:latin typeface="GungsuhChe" pitchFamily="49" charset="-127"/>
              <a:ea typeface="GungsuhChe" pitchFamily="49" charset="-127"/>
            </a:endParaRPr>
          </a:p>
          <a:p>
            <a:pPr algn="ctr"/>
            <a:endParaRPr lang="id-ID" sz="2800" dirty="0" smtClean="0">
              <a:latin typeface="GungsuhChe" pitchFamily="49" charset="-127"/>
              <a:ea typeface="GungsuhChe" pitchFamily="49" charset="-127"/>
            </a:endParaRPr>
          </a:p>
          <a:p>
            <a:pPr algn="ctr"/>
            <a:r>
              <a:rPr lang="id-ID" sz="2800" dirty="0" smtClean="0">
                <a:latin typeface="GungsuhChe" pitchFamily="49" charset="-127"/>
                <a:ea typeface="GungsuhChe" pitchFamily="49" charset="-127"/>
              </a:rPr>
              <a:t>TERESA ENADES HARI SETIA</a:t>
            </a:r>
          </a:p>
          <a:p>
            <a:pPr algn="ctr"/>
            <a:r>
              <a:rPr lang="id-ID" sz="2800" dirty="0" smtClean="0">
                <a:latin typeface="GungsuhChe" pitchFamily="49" charset="-127"/>
                <a:ea typeface="GungsuhChe" pitchFamily="49" charset="-127"/>
              </a:rPr>
              <a:t>(A11.2015.09069)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Order Pemesanan</a:t>
            </a:r>
            <a:endParaRPr lang="id-ID" dirty="0"/>
          </a:p>
        </p:txBody>
      </p:sp>
      <p:pic>
        <p:nvPicPr>
          <p:cNvPr id="4" name="Content Placeholder 3" descr="HP8.jpg"/>
          <p:cNvPicPr>
            <a:picLocks noGrp="1" noChangeAspect="1"/>
          </p:cNvPicPr>
          <p:nvPr>
            <p:ph idx="1"/>
          </p:nvPr>
        </p:nvPicPr>
        <p:blipFill>
          <a:blip r:embed="rId2"/>
          <a:srcRect r="-3976" b="-3467"/>
          <a:stretch>
            <a:fillRect/>
          </a:stretch>
        </p:blipFill>
        <p:spPr>
          <a:xfrm>
            <a:off x="5143504" y="1857363"/>
            <a:ext cx="3286148" cy="5003907"/>
          </a:xfrm>
        </p:spPr>
      </p:pic>
      <p:pic>
        <p:nvPicPr>
          <p:cNvPr id="6" name="Picture 5" descr="hp7.jpg"/>
          <p:cNvPicPr>
            <a:picLocks noChangeAspect="1"/>
          </p:cNvPicPr>
          <p:nvPr/>
        </p:nvPicPr>
        <p:blipFill>
          <a:blip r:embed="rId3"/>
          <a:srcRect l="6126" t="1547" r="12193" b="2812"/>
          <a:stretch>
            <a:fillRect/>
          </a:stretch>
        </p:blipFill>
        <p:spPr>
          <a:xfrm>
            <a:off x="1000100" y="1785926"/>
            <a:ext cx="2857520" cy="485778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smtClean="0"/>
              <a:t>Referensi Aplikasi Sejenis</a:t>
            </a:r>
            <a:endParaRPr lang="id-ID" dirty="0"/>
          </a:p>
        </p:txBody>
      </p:sp>
      <p:sp>
        <p:nvSpPr>
          <p:cNvPr id="3" name="Content Placeholder 2"/>
          <p:cNvSpPr>
            <a:spLocks noGrp="1"/>
          </p:cNvSpPr>
          <p:nvPr>
            <p:ph idx="1"/>
          </p:nvPr>
        </p:nvSpPr>
        <p:spPr/>
        <p:txBody>
          <a:bodyPr/>
          <a:lstStyle/>
          <a:p>
            <a:pPr>
              <a:buNone/>
            </a:pPr>
            <a:r>
              <a:rPr lang="id-ID" dirty="0" smtClean="0"/>
              <a:t>Referensi </a:t>
            </a:r>
            <a:r>
              <a:rPr lang="id-ID" dirty="0" smtClean="0">
                <a:latin typeface="Andalus" pitchFamily="18" charset="-78"/>
                <a:cs typeface="Andalus" pitchFamily="18" charset="-78"/>
              </a:rPr>
              <a:t>aplikasi</a:t>
            </a:r>
            <a:r>
              <a:rPr lang="id-ID" dirty="0" smtClean="0"/>
              <a:t> sejenis  </a:t>
            </a:r>
          </a:p>
          <a:p>
            <a:pPr>
              <a:buNone/>
            </a:pPr>
            <a:r>
              <a:rPr lang="id-ID" dirty="0" smtClean="0"/>
              <a:t>Pinterest</a:t>
            </a:r>
            <a:endParaRPr lang="id-ID"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43116"/>
            <a:ext cx="8077200" cy="1857388"/>
          </a:xfrm>
        </p:spPr>
        <p:txBody>
          <a:bodyPr>
            <a:norm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id-ID" sz="7200" i="1" dirty="0" smtClean="0">
                <a:ln/>
                <a:solidFill>
                  <a:schemeClr val="accent3"/>
                </a:solidFill>
                <a:latin typeface="Snap ITC" pitchFamily="82" charset="0"/>
                <a:ea typeface="GungsuhChe" pitchFamily="49" charset="-127"/>
              </a:rPr>
              <a:t>Terimakasih</a:t>
            </a:r>
            <a:endParaRPr lang="id-ID" sz="7200" i="1" dirty="0">
              <a:ln/>
              <a:solidFill>
                <a:schemeClr val="accent3"/>
              </a:solidFill>
              <a:latin typeface="Snap ITC" pitchFamily="82" charset="0"/>
              <a:ea typeface="GungsuhChe" pitchFamily="49" charset="-127"/>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NAMA APLIKASI</a:t>
            </a:r>
            <a:endParaRPr lang="id-ID" dirty="0"/>
          </a:p>
        </p:txBody>
      </p:sp>
      <p:sp>
        <p:nvSpPr>
          <p:cNvPr id="3" name="Content Placeholder 2"/>
          <p:cNvSpPr>
            <a:spLocks noGrp="1"/>
          </p:cNvSpPr>
          <p:nvPr>
            <p:ph idx="1"/>
          </p:nvPr>
        </p:nvSpPr>
        <p:spPr/>
        <p:txBody>
          <a:bodyPr>
            <a:normAutofit/>
          </a:bodyPr>
          <a:lstStyle/>
          <a:p>
            <a:pPr algn="ctr">
              <a:buNone/>
            </a:pPr>
            <a:r>
              <a:rPr lang="id-ID" sz="3600" dirty="0" smtClean="0">
                <a:latin typeface="Times New Roman" pitchFamily="18" charset="0"/>
                <a:cs typeface="Times New Roman" pitchFamily="18" charset="0"/>
              </a:rPr>
              <a:t>Nama aplikasi yang akan saya buat adalah</a:t>
            </a:r>
          </a:p>
          <a:p>
            <a:pPr algn="ctr">
              <a:buNone/>
            </a:pPr>
            <a:endParaRPr lang="id-ID" sz="3600" dirty="0" smtClean="0">
              <a:latin typeface="Times New Roman" pitchFamily="18" charset="0"/>
              <a:cs typeface="Times New Roman" pitchFamily="18" charset="0"/>
            </a:endParaRPr>
          </a:p>
          <a:p>
            <a:pPr algn="ctr">
              <a:buNone/>
            </a:pPr>
            <a:r>
              <a:rPr lang="id-ID" sz="5400" dirty="0" smtClean="0">
                <a:latin typeface="Algerian" pitchFamily="82" charset="0"/>
                <a:cs typeface="Times New Roman" pitchFamily="18" charset="0"/>
              </a:rPr>
              <a:t> “I LOOK” </a:t>
            </a:r>
          </a:p>
          <a:p>
            <a:pPr algn="ctr">
              <a:buNone/>
            </a:pPr>
            <a:endParaRPr lang="id-ID" sz="3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Deskripsi Singkat</a:t>
            </a:r>
            <a:endParaRPr lang="id-ID" dirty="0"/>
          </a:p>
        </p:txBody>
      </p:sp>
      <p:sp>
        <p:nvSpPr>
          <p:cNvPr id="3" name="Content Placeholder 2"/>
          <p:cNvSpPr>
            <a:spLocks noGrp="1"/>
          </p:cNvSpPr>
          <p:nvPr>
            <p:ph idx="1"/>
          </p:nvPr>
        </p:nvSpPr>
        <p:spPr>
          <a:xfrm>
            <a:off x="642910" y="1775191"/>
            <a:ext cx="8043890" cy="4625609"/>
          </a:xfrm>
        </p:spPr>
        <p:txBody>
          <a:bodyPr>
            <a:normAutofit fontScale="92500" lnSpcReduction="20000"/>
          </a:bodyPr>
          <a:lstStyle/>
          <a:p>
            <a:pPr algn="just">
              <a:buNone/>
            </a:pPr>
            <a:r>
              <a:rPr lang="id-ID" dirty="0" smtClean="0">
                <a:latin typeface="Andalus" pitchFamily="18" charset="-78"/>
                <a:cs typeface="Andalus" pitchFamily="18" charset="-78"/>
              </a:rPr>
              <a:t>	Aplikasi I Look ini menjelaskan tentang fashion dan MakeUp untuk  anak muda saat ini. Dimana wanita sekarang butuh fasion dan MakeUp untuk tampil lebih cantik dari biasanya.</a:t>
            </a:r>
          </a:p>
          <a:p>
            <a:pPr algn="just">
              <a:buNone/>
            </a:pPr>
            <a:r>
              <a:rPr lang="id-ID" dirty="0" smtClean="0">
                <a:latin typeface="Andalus" pitchFamily="18" charset="-78"/>
                <a:cs typeface="Andalus" pitchFamily="18" charset="-78"/>
              </a:rPr>
              <a:t> 	Aplikasi ini mempunyai menu tersendiri. Diantaranya :</a:t>
            </a:r>
          </a:p>
          <a:p>
            <a:pPr marL="633222" indent="-514350" algn="just">
              <a:buNone/>
            </a:pPr>
            <a:r>
              <a:rPr lang="id-ID" dirty="0" smtClean="0">
                <a:latin typeface="Andalus" pitchFamily="18" charset="-78"/>
                <a:cs typeface="Andalus" pitchFamily="18" charset="-78"/>
              </a:rPr>
              <a:t>	1. Menu Aturan pemesanan barang</a:t>
            </a:r>
          </a:p>
          <a:p>
            <a:pPr marL="633222" indent="-514350" algn="just">
              <a:buNone/>
            </a:pPr>
            <a:r>
              <a:rPr lang="id-ID" dirty="0" smtClean="0">
                <a:latin typeface="Andalus" pitchFamily="18" charset="-78"/>
                <a:cs typeface="Andalus" pitchFamily="18" charset="-78"/>
              </a:rPr>
              <a:t>	2. Menu Contact Person,</a:t>
            </a:r>
          </a:p>
          <a:p>
            <a:pPr marL="633222" indent="-514350" algn="just">
              <a:buNone/>
            </a:pPr>
            <a:r>
              <a:rPr lang="id-ID" dirty="0" smtClean="0">
                <a:latin typeface="Andalus" pitchFamily="18" charset="-78"/>
                <a:cs typeface="Andalus" pitchFamily="18" charset="-78"/>
              </a:rPr>
              <a:t>	3. Menu pemesanan barang , dan </a:t>
            </a:r>
          </a:p>
          <a:p>
            <a:pPr marL="633222" indent="-514350" algn="just">
              <a:buNone/>
            </a:pPr>
            <a:r>
              <a:rPr lang="id-ID" dirty="0" smtClean="0">
                <a:latin typeface="Andalus" pitchFamily="18" charset="-78"/>
                <a:cs typeface="Andalus" pitchFamily="18" charset="-78"/>
              </a:rPr>
              <a:t>	4. Menu login dengan memasukan akun google atau sosmed yang dimiliki.</a:t>
            </a:r>
          </a:p>
          <a:p>
            <a:pPr marL="633222" indent="-514350" algn="just">
              <a:buNone/>
            </a:pPr>
            <a:endParaRPr lang="id-ID" dirty="0">
              <a:latin typeface="Andalus" pitchFamily="18" charset="-78"/>
              <a:cs typeface="Andalus" pitchFamily="18" charset="-78"/>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Deskripsi Singkat</a:t>
            </a:r>
            <a:endParaRPr lang="id-ID" dirty="0"/>
          </a:p>
        </p:txBody>
      </p:sp>
      <p:sp>
        <p:nvSpPr>
          <p:cNvPr id="3" name="Content Placeholder 2"/>
          <p:cNvSpPr>
            <a:spLocks noGrp="1"/>
          </p:cNvSpPr>
          <p:nvPr>
            <p:ph idx="1"/>
          </p:nvPr>
        </p:nvSpPr>
        <p:spPr/>
        <p:txBody>
          <a:bodyPr>
            <a:normAutofit fontScale="55000" lnSpcReduction="20000"/>
          </a:bodyPr>
          <a:lstStyle/>
          <a:p>
            <a:pPr algn="just">
              <a:buNone/>
            </a:pPr>
            <a:r>
              <a:rPr lang="id-ID" dirty="0" smtClean="0">
                <a:latin typeface="Andalus" pitchFamily="18" charset="-78"/>
                <a:cs typeface="Andalus" pitchFamily="18" charset="-78"/>
              </a:rPr>
              <a:t>	1. Menu Aturan pemesanan barang</a:t>
            </a:r>
          </a:p>
          <a:p>
            <a:pPr algn="just">
              <a:buNone/>
            </a:pPr>
            <a:r>
              <a:rPr lang="id-ID" dirty="0" smtClean="0">
                <a:latin typeface="Andalus" pitchFamily="18" charset="-78"/>
                <a:cs typeface="Andalus" pitchFamily="18" charset="-78"/>
              </a:rPr>
              <a:t> 		dalam menu ini terdapat aturan pemesana atau cara login untuk membuat akun dari aplikasi tersebut</a:t>
            </a:r>
          </a:p>
          <a:p>
            <a:pPr algn="just">
              <a:buNone/>
            </a:pPr>
            <a:r>
              <a:rPr lang="id-ID" dirty="0" smtClean="0">
                <a:latin typeface="Andalus" pitchFamily="18" charset="-78"/>
                <a:cs typeface="Andalus" pitchFamily="18" charset="-78"/>
              </a:rPr>
              <a:t>	2. Menu contact person</a:t>
            </a:r>
          </a:p>
          <a:p>
            <a:pPr algn="just">
              <a:buNone/>
            </a:pPr>
            <a:r>
              <a:rPr lang="id-ID" dirty="0" smtClean="0">
                <a:latin typeface="Andalus" pitchFamily="18" charset="-78"/>
                <a:cs typeface="Andalus" pitchFamily="18" charset="-78"/>
              </a:rPr>
              <a:t>		Menu ini adalah menu dimana konsumen dapat melakukan konfirmasi pesan. Dan pada saat button CP akan dklik maka akan menuju kontak yang ada di HP.</a:t>
            </a:r>
          </a:p>
          <a:p>
            <a:pPr algn="just">
              <a:buNone/>
            </a:pPr>
            <a:r>
              <a:rPr lang="id-ID" dirty="0" smtClean="0">
                <a:latin typeface="Andalus" pitchFamily="18" charset="-78"/>
                <a:cs typeface="Andalus" pitchFamily="18" charset="-78"/>
              </a:rPr>
              <a:t>	3. Menu pemesanan Barang</a:t>
            </a:r>
          </a:p>
          <a:p>
            <a:pPr algn="just">
              <a:buNone/>
            </a:pPr>
            <a:r>
              <a:rPr lang="id-ID" dirty="0" smtClean="0">
                <a:latin typeface="Andalus" pitchFamily="18" charset="-78"/>
                <a:cs typeface="Andalus" pitchFamily="18" charset="-78"/>
              </a:rPr>
              <a:t>		Menu ini memiliki pilihan menu produk yang akan di tawarkan.  Jika ingin memesan maka klik button PESAN yang ada didalam menu. Setelah diklik button PESAN , maka konsumen akan menginput jenis barang yang akan dipesan dan menuliskan nama Lengkap ,no hp dan alamat lengkap. Setelah itu klikbutton ORDER SEKARANG.  Setelah diorder maka akan ada tulisan “order pean tekirim” &amp; “silahkan lakukan konfirmasi”. Dan akan langsung keluar dari menu pemesanan barang .</a:t>
            </a:r>
          </a:p>
          <a:p>
            <a:pPr algn="just">
              <a:buNone/>
            </a:pPr>
            <a:r>
              <a:rPr lang="id-ID" dirty="0" smtClean="0">
                <a:latin typeface="Andalus" pitchFamily="18" charset="-78"/>
                <a:cs typeface="Andalus" pitchFamily="18" charset="-78"/>
              </a:rPr>
              <a:t>	4. Menu login dengan memasukan akun google / sosmed yang dimiliki.</a:t>
            </a:r>
          </a:p>
          <a:p>
            <a:pPr algn="just">
              <a:buNone/>
            </a:pPr>
            <a:r>
              <a:rPr lang="id-ID" dirty="0" smtClean="0">
                <a:latin typeface="Andalus" pitchFamily="18" charset="-78"/>
                <a:cs typeface="Andalus" pitchFamily="18" charset="-78"/>
              </a:rPr>
              <a:t>		Menu ini adalah menu Login sebelum masuk kedalam aplikasi ILOOK. Dimana konsumen login dengan memasukan akun google atau sosmed yang dimiliki. Setelah login. Maka konsmen akan langsung masuk ke menu menu dri aplikasu I LOOK.</a:t>
            </a:r>
            <a:endParaRPr lang="id-ID" dirty="0">
              <a:latin typeface="Andalus" pitchFamily="18" charset="-78"/>
              <a:cs typeface="Andalus" pitchFamily="18" charset="-7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FITUR YANG DIMILIKI</a:t>
            </a:r>
            <a:endParaRPr lang="id-ID" dirty="0"/>
          </a:p>
        </p:txBody>
      </p:sp>
      <p:sp>
        <p:nvSpPr>
          <p:cNvPr id="3" name="Content Placeholder 2"/>
          <p:cNvSpPr>
            <a:spLocks noGrp="1"/>
          </p:cNvSpPr>
          <p:nvPr>
            <p:ph idx="1"/>
          </p:nvPr>
        </p:nvSpPr>
        <p:spPr/>
        <p:txBody>
          <a:bodyPr/>
          <a:lstStyle/>
          <a:p>
            <a:pPr>
              <a:buNone/>
            </a:pPr>
            <a:r>
              <a:rPr lang="id-ID" dirty="0" smtClean="0">
                <a:latin typeface="Andalus" pitchFamily="18" charset="-78"/>
                <a:cs typeface="Andalus" pitchFamily="18" charset="-78"/>
              </a:rPr>
              <a:t>Fitur yang dimiliki di aplikasi ini :</a:t>
            </a:r>
          </a:p>
          <a:p>
            <a:pPr>
              <a:buFontTx/>
              <a:buChar char="-"/>
            </a:pPr>
            <a:r>
              <a:rPr lang="id-ID" dirty="0" smtClean="0">
                <a:latin typeface="Andalus" pitchFamily="18" charset="-78"/>
                <a:cs typeface="Andalus" pitchFamily="18" charset="-78"/>
              </a:rPr>
              <a:t>Fitur </a:t>
            </a:r>
            <a:r>
              <a:rPr lang="id-ID" dirty="0" smtClean="0">
                <a:latin typeface="Andalus" pitchFamily="18" charset="-78"/>
                <a:cs typeface="Andalus" pitchFamily="18" charset="-78"/>
              </a:rPr>
              <a:t>akun</a:t>
            </a:r>
            <a:endParaRPr lang="id-ID" dirty="0" smtClean="0">
              <a:latin typeface="Andalus" pitchFamily="18" charset="-78"/>
              <a:cs typeface="Andalus" pitchFamily="18" charset="-78"/>
            </a:endParaRPr>
          </a:p>
          <a:p>
            <a:pPr>
              <a:buFontTx/>
              <a:buChar char="-"/>
            </a:pPr>
            <a:r>
              <a:rPr lang="id-ID" dirty="0" smtClean="0">
                <a:latin typeface="Andalus" pitchFamily="18" charset="-78"/>
                <a:cs typeface="Andalus" pitchFamily="18" charset="-78"/>
              </a:rPr>
              <a:t>Fitur </a:t>
            </a:r>
            <a:r>
              <a:rPr lang="id-ID" dirty="0" smtClean="0">
                <a:latin typeface="Andalus" pitchFamily="18" charset="-78"/>
                <a:cs typeface="Andalus" pitchFamily="18" charset="-78"/>
              </a:rPr>
              <a:t>pencarian</a:t>
            </a:r>
            <a:endParaRPr lang="id-ID" dirty="0" smtClean="0">
              <a:latin typeface="Andalus" pitchFamily="18" charset="-78"/>
              <a:cs typeface="Andalus" pitchFamily="18" charset="-78"/>
            </a:endParaRPr>
          </a:p>
          <a:p>
            <a:pPr>
              <a:buFontTx/>
              <a:buChar char="-"/>
            </a:pPr>
            <a:r>
              <a:rPr lang="id-ID" dirty="0" smtClean="0">
                <a:latin typeface="Andalus" pitchFamily="18" charset="-78"/>
                <a:cs typeface="Andalus" pitchFamily="18" charset="-78"/>
              </a:rPr>
              <a:t>Contact person</a:t>
            </a:r>
          </a:p>
          <a:p>
            <a:pPr>
              <a:buFontTx/>
              <a:buChar char="-"/>
            </a:pPr>
            <a:endParaRPr lang="id-ID" dirty="0" smtClean="0"/>
          </a:p>
          <a:p>
            <a:pPr>
              <a:buNone/>
            </a:pPr>
            <a:endParaRPr lang="id-ID"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 Target Pasar Aplikasi</a:t>
            </a:r>
            <a:endParaRPr lang="id-ID" dirty="0"/>
          </a:p>
        </p:txBody>
      </p:sp>
      <p:sp>
        <p:nvSpPr>
          <p:cNvPr id="3" name="Content Placeholder 2"/>
          <p:cNvSpPr>
            <a:spLocks noGrp="1"/>
          </p:cNvSpPr>
          <p:nvPr>
            <p:ph idx="1"/>
          </p:nvPr>
        </p:nvSpPr>
        <p:spPr/>
        <p:txBody>
          <a:bodyPr/>
          <a:lstStyle/>
          <a:p>
            <a:pPr>
              <a:buNone/>
            </a:pPr>
            <a:r>
              <a:rPr lang="id-ID" dirty="0" smtClean="0">
                <a:latin typeface="Andalus" pitchFamily="18" charset="-78"/>
                <a:cs typeface="Andalus" pitchFamily="18" charset="-78"/>
              </a:rPr>
              <a:t>	Target dari aplikasi ini adalah Semua Wanita dari kalangan remaja sampai dengan dewasa.</a:t>
            </a:r>
          </a:p>
          <a:p>
            <a:pPr>
              <a:buNone/>
            </a:pPr>
            <a:r>
              <a:rPr lang="id-ID" dirty="0" smtClean="0">
                <a:latin typeface="Andalus" pitchFamily="18" charset="-78"/>
                <a:cs typeface="Andalus" pitchFamily="18" charset="-78"/>
              </a:rPr>
              <a:t>	Karena dengan aplikasi ini wanita mengerti fashion dan makeup yang berkualitas .</a:t>
            </a:r>
            <a:endParaRPr lang="id-ID" dirty="0">
              <a:latin typeface="Andalus" pitchFamily="18" charset="-78"/>
              <a:cs typeface="Andalus" pitchFamily="18" charset="-78"/>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Rancangan antar muka pengguna</a:t>
            </a:r>
            <a:endParaRPr lang="id-ID" dirty="0"/>
          </a:p>
        </p:txBody>
      </p:sp>
      <p:pic>
        <p:nvPicPr>
          <p:cNvPr id="4" name="Content Placeholder 3" descr="hp2.jpg"/>
          <p:cNvPicPr>
            <a:picLocks noGrp="1" noChangeAspect="1"/>
          </p:cNvPicPr>
          <p:nvPr>
            <p:ph idx="1"/>
          </p:nvPr>
        </p:nvPicPr>
        <p:blipFill>
          <a:blip r:embed="rId2"/>
          <a:srcRect l="8322" t="3247" r="12513" b="2597"/>
          <a:stretch>
            <a:fillRect/>
          </a:stretch>
        </p:blipFill>
        <p:spPr>
          <a:xfrm>
            <a:off x="1142976" y="2000240"/>
            <a:ext cx="2428892" cy="4143404"/>
          </a:xfrm>
        </p:spPr>
      </p:pic>
      <p:pic>
        <p:nvPicPr>
          <p:cNvPr id="5" name="Picture 4" descr="hp5.jpg"/>
          <p:cNvPicPr>
            <a:picLocks noChangeAspect="1"/>
          </p:cNvPicPr>
          <p:nvPr/>
        </p:nvPicPr>
        <p:blipFill>
          <a:blip r:embed="rId3"/>
          <a:srcRect l="7364" t="3202" r="9178" b="3948"/>
          <a:stretch>
            <a:fillRect/>
          </a:stretch>
        </p:blipFill>
        <p:spPr>
          <a:xfrm>
            <a:off x="5715008" y="2000240"/>
            <a:ext cx="2428892" cy="414340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PETUNJUK MEMESAN</a:t>
            </a:r>
            <a:endParaRPr lang="id-ID" dirty="0"/>
          </a:p>
        </p:txBody>
      </p:sp>
      <p:pic>
        <p:nvPicPr>
          <p:cNvPr id="4" name="Content Placeholder 3" descr="HP6.jpg"/>
          <p:cNvPicPr>
            <a:picLocks noGrp="1" noChangeAspect="1"/>
          </p:cNvPicPr>
          <p:nvPr>
            <p:ph idx="1"/>
          </p:nvPr>
        </p:nvPicPr>
        <p:blipFill>
          <a:blip r:embed="rId2"/>
          <a:srcRect l="5600" b="2710"/>
          <a:stretch>
            <a:fillRect/>
          </a:stretch>
        </p:blipFill>
        <p:spPr>
          <a:xfrm>
            <a:off x="1071538" y="1857364"/>
            <a:ext cx="2408261" cy="4500594"/>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smtClean="0"/>
              <a:t>Memilih fashion Dan Profil</a:t>
            </a:r>
            <a:endParaRPr lang="id-ID" dirty="0"/>
          </a:p>
        </p:txBody>
      </p:sp>
      <p:pic>
        <p:nvPicPr>
          <p:cNvPr id="6" name="Picture 5" descr="hp3.jpg"/>
          <p:cNvPicPr>
            <a:picLocks noChangeAspect="1"/>
          </p:cNvPicPr>
          <p:nvPr/>
        </p:nvPicPr>
        <p:blipFill>
          <a:blip r:embed="rId2"/>
          <a:srcRect l="4545" r="4545" b="3585"/>
          <a:stretch>
            <a:fillRect/>
          </a:stretch>
        </p:blipFill>
        <p:spPr>
          <a:xfrm>
            <a:off x="857224" y="1714488"/>
            <a:ext cx="2857520" cy="4714909"/>
          </a:xfrm>
          <a:prstGeom prst="rect">
            <a:avLst/>
          </a:prstGeom>
        </p:spPr>
      </p:pic>
      <p:pic>
        <p:nvPicPr>
          <p:cNvPr id="9" name="Content Placeholder 8" descr="HP4.jpg"/>
          <p:cNvPicPr>
            <a:picLocks noGrp="1" noChangeAspect="1"/>
          </p:cNvPicPr>
          <p:nvPr>
            <p:ph idx="1"/>
          </p:nvPr>
        </p:nvPicPr>
        <p:blipFill>
          <a:blip r:embed="rId3"/>
          <a:srcRect l="11238" r="10099"/>
          <a:stretch>
            <a:fillRect/>
          </a:stretch>
        </p:blipFill>
        <p:spPr>
          <a:xfrm>
            <a:off x="5143504" y="1714488"/>
            <a:ext cx="3000396" cy="4786346"/>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172</TotalTime>
  <Words>73</Words>
  <Application>Microsoft Office PowerPoint</Application>
  <PresentationFormat>On-screen Show (4:3)</PresentationFormat>
  <Paragraphs>43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Module</vt:lpstr>
      <vt:lpstr>Pemrogaman Mobile</vt:lpstr>
      <vt:lpstr>NAMA APLIKASI</vt:lpstr>
      <vt:lpstr>Deskripsi Singkat</vt:lpstr>
      <vt:lpstr>Deskripsi Singkat</vt:lpstr>
      <vt:lpstr>FITUR YANG DIMILIKI</vt:lpstr>
      <vt:lpstr> Target Pasar Aplikasi</vt:lpstr>
      <vt:lpstr>Rancangan antar muka pengguna</vt:lpstr>
      <vt:lpstr>PETUNJUK MEMESAN</vt:lpstr>
      <vt:lpstr>Memilih fashion Dan Profil</vt:lpstr>
      <vt:lpstr>Order Pemesanan</vt:lpstr>
      <vt:lpstr>Referensi Aplikasi Sejenis</vt:lpstr>
      <vt:lpstr>Terimakasih</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Pemrogaman mobile</dc:title>
  <dc:creator>Asus</dc:creator>
  <cp:lastModifiedBy>User</cp:lastModifiedBy>
  <cp:revision>22</cp:revision>
  <dcterms:created xsi:type="dcterms:W3CDTF">2017-11-15T11:41:39Z</dcterms:created>
  <dcterms:modified xsi:type="dcterms:W3CDTF">2017-11-21T16:01:51Z</dcterms:modified>
</cp:coreProperties>
</file>