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1D431-613A-4833-926D-C224ECDC70DC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E4E5-DC3E-4A5E-B63C-FE8CF17C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9E4E5-DC3E-4A5E-B63C-FE8CF17C96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9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D10-BA5B-4624-AAC1-92C47BF76421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C6A-9B69-4538-83B1-B22CAA89AA7C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BD5-7664-46C5-9606-7E5AA81D83D6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8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FB63-D0D5-45DE-8F08-ACEA01AA0110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6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07CE-5365-4DAE-A737-B7F8533B3377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1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ABA8-68AD-45F2-B226-94F3A8623D55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1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6E5A-6E55-4762-A715-418B8FE447E1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7B39-AEE2-42DD-8F90-A72B0B848BAF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675-0341-45D3-B634-AAF9A8D56D56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5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1B3B-FF85-4940-A748-90047DBF320E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3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11F2-CCDE-434C-B469-294582FC900E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1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CDFC556-2861-4FC7-8AD8-E01AFC05348C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3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 CUP of Fresh Air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M10615079 – </a:t>
            </a:r>
            <a:r>
              <a:rPr lang="zh-TW" altLang="en-US" dirty="0" smtClean="0"/>
              <a:t>吳政育</a:t>
            </a:r>
            <a:endParaRPr lang="en-US" altLang="zh-TW" dirty="0" smtClean="0"/>
          </a:p>
          <a:p>
            <a:r>
              <a:rPr lang="en-US" altLang="zh-TW" dirty="0" smtClean="0"/>
              <a:t>M10615090</a:t>
            </a:r>
            <a:r>
              <a:rPr lang="en-US" altLang="zh-TW" dirty="0"/>
              <a:t> –</a:t>
            </a:r>
            <a:r>
              <a:rPr lang="en-US" altLang="zh-TW" dirty="0" smtClean="0"/>
              <a:t> </a:t>
            </a:r>
            <a:r>
              <a:rPr lang="zh-TW" altLang="en-US" dirty="0"/>
              <a:t>吳澤鑫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111" y="576649"/>
            <a:ext cx="2991676" cy="158166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9600" dirty="0" smtClean="0"/>
              <a:t>Q &amp;</a:t>
            </a:r>
            <a:r>
              <a:rPr lang="zh-TW" altLang="en-US" sz="9600" dirty="0" smtClean="0"/>
              <a:t> </a:t>
            </a:r>
            <a:r>
              <a:rPr lang="en-US" altLang="zh-TW" sz="9600" dirty="0" smtClean="0"/>
              <a:t>A</a:t>
            </a:r>
            <a:endParaRPr lang="zh-TW" altLang="en-US" sz="9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過去幾年，北京等許多大城市的空氣污染日益嚴重。</a:t>
            </a:r>
            <a:endParaRPr lang="en-US" altLang="zh-TW" dirty="0"/>
          </a:p>
          <a:p>
            <a:r>
              <a:rPr lang="zh-TW" altLang="en-US" dirty="0"/>
              <a:t>直徑小於或等於</a:t>
            </a:r>
            <a:r>
              <a:rPr lang="en-US" altLang="zh-TW" dirty="0"/>
              <a:t>2.5μm</a:t>
            </a:r>
            <a:r>
              <a:rPr lang="zh-TW" altLang="en-US" dirty="0"/>
              <a:t>的顆粒（稱為</a:t>
            </a:r>
            <a:r>
              <a:rPr lang="en-US" altLang="zh-TW" dirty="0"/>
              <a:t>PM2.5</a:t>
            </a:r>
            <a:r>
              <a:rPr lang="zh-TW" altLang="en-US" dirty="0" smtClean="0"/>
              <a:t>）可以深入</a:t>
            </a:r>
            <a:r>
              <a:rPr lang="zh-TW" altLang="en-US" dirty="0"/>
              <a:t>人體肺部並進入血管，導致</a:t>
            </a:r>
            <a:r>
              <a:rPr lang="en-US" altLang="zh-TW" dirty="0"/>
              <a:t>DNA</a:t>
            </a:r>
            <a:r>
              <a:rPr lang="zh-TW" altLang="en-US" dirty="0"/>
              <a:t>突變，癌症，中樞神經系統損傷和過早死亡。 </a:t>
            </a:r>
            <a:endParaRPr lang="en-US" altLang="zh-TW" dirty="0"/>
          </a:p>
          <a:p>
            <a:r>
              <a:rPr lang="zh-TW" altLang="en-US" dirty="0"/>
              <a:t>準確監測和預測</a:t>
            </a:r>
            <a:r>
              <a:rPr lang="en-US" altLang="zh-TW" dirty="0"/>
              <a:t>PM2.5</a:t>
            </a:r>
            <a:r>
              <a:rPr lang="zh-TW" altLang="en-US" dirty="0"/>
              <a:t>和其他空氣顆粒的</a:t>
            </a:r>
            <a:r>
              <a:rPr lang="zh-TW" altLang="en-US" dirty="0" smtClean="0"/>
              <a:t>濃度變得</a:t>
            </a:r>
            <a:r>
              <a:rPr lang="zh-TW" altLang="en-US" dirty="0"/>
              <a:t>越來越重要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通過</a:t>
            </a:r>
            <a:r>
              <a:rPr lang="zh-TW" altLang="en-US" dirty="0"/>
              <a:t>精確預測</a:t>
            </a:r>
            <a:r>
              <a:rPr lang="zh-TW" altLang="en-US" dirty="0" smtClean="0"/>
              <a:t>空氣污染，</a:t>
            </a:r>
            <a:r>
              <a:rPr lang="zh-TW" altLang="en-US" dirty="0"/>
              <a:t>公眾和政府可以做出適當的</a:t>
            </a:r>
            <a:r>
              <a:rPr lang="zh-TW" altLang="en-US" dirty="0" smtClean="0"/>
              <a:t>決定。</a:t>
            </a:r>
            <a:endParaRPr lang="en-US" altLang="zh-TW" dirty="0" smtClean="0"/>
          </a:p>
          <a:p>
            <a:r>
              <a:rPr lang="zh-TW" altLang="en-US" dirty="0" smtClean="0"/>
              <a:t>給予前幾天觀測站所測出的特徵，進行後兩天的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預測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PM2.5 </a:t>
            </a:r>
          </a:p>
          <a:p>
            <a:r>
              <a:rPr lang="en-US" altLang="zh-TW" dirty="0" smtClean="0"/>
              <a:t>PM10 </a:t>
            </a:r>
          </a:p>
          <a:p>
            <a:r>
              <a:rPr lang="en-US" altLang="zh-TW" dirty="0" smtClean="0"/>
              <a:t>NO2 </a:t>
            </a:r>
          </a:p>
          <a:p>
            <a:r>
              <a:rPr lang="en-US" altLang="zh-TW" dirty="0" smtClean="0"/>
              <a:t>CO </a:t>
            </a:r>
          </a:p>
          <a:p>
            <a:r>
              <a:rPr lang="en-US" altLang="zh-TW" dirty="0" smtClean="0"/>
              <a:t>O3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SO2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45700" y="1532686"/>
            <a:ext cx="493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各觀測站的空氣觀測結果，特徵如下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dirty="0" smtClean="0"/>
              <a:t>Python</a:t>
            </a:r>
          </a:p>
          <a:p>
            <a:r>
              <a:rPr lang="en-US" altLang="zh-TW" sz="4000" dirty="0"/>
              <a:t> </a:t>
            </a:r>
            <a:endParaRPr lang="en-US" altLang="zh-TW" sz="4000" dirty="0" smtClean="0"/>
          </a:p>
          <a:p>
            <a:r>
              <a:rPr lang="en-US" altLang="zh-TW" sz="4000" dirty="0" smtClean="0"/>
              <a:t>Pandas</a:t>
            </a:r>
          </a:p>
          <a:p>
            <a:r>
              <a:rPr lang="en-US" altLang="zh-TW" sz="4000" dirty="0" err="1" smtClean="0"/>
              <a:t>Numpy</a:t>
            </a:r>
            <a:endParaRPr lang="en-US" altLang="zh-TW" sz="4000" dirty="0" smtClean="0"/>
          </a:p>
          <a:p>
            <a:r>
              <a:rPr lang="en-US" altLang="zh-TW" sz="4000" dirty="0" smtClean="0"/>
              <a:t>Tensor</a:t>
            </a:r>
          </a:p>
          <a:p>
            <a:endParaRPr lang="zh-TW" altLang="en-US" dirty="0"/>
          </a:p>
        </p:txBody>
      </p:sp>
      <p:pic>
        <p:nvPicPr>
          <p:cNvPr id="2052" name="Picture 4" descr="ãpyth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81" y="1451133"/>
            <a:ext cx="1526833" cy="66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84" y="2212372"/>
            <a:ext cx="1682981" cy="48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877" y="2921343"/>
            <a:ext cx="2593593" cy="54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m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877" y="3589620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ãtensorflow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68" name="Picture 20" descr="ãtensorflow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877" y="4269607"/>
            <a:ext cx="1482137" cy="83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</a:t>
            </a:r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PM2.5 </a:t>
            </a:r>
          </a:p>
          <a:p>
            <a:r>
              <a:rPr lang="en-US" altLang="zh-TW" dirty="0"/>
              <a:t>PM10 </a:t>
            </a:r>
          </a:p>
          <a:p>
            <a:r>
              <a:rPr lang="en-US" altLang="zh-TW" dirty="0"/>
              <a:t>NO2 </a:t>
            </a:r>
          </a:p>
          <a:p>
            <a:r>
              <a:rPr lang="en-US" altLang="zh-TW" dirty="0"/>
              <a:t>CO </a:t>
            </a:r>
          </a:p>
          <a:p>
            <a:r>
              <a:rPr lang="en-US" altLang="zh-TW" dirty="0"/>
              <a:t>O3 </a:t>
            </a:r>
          </a:p>
          <a:p>
            <a:r>
              <a:rPr lang="en-US" altLang="zh-TW" dirty="0"/>
              <a:t>SO2 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787" y="4679653"/>
            <a:ext cx="7197577" cy="1371589"/>
          </a:xfrm>
          <a:prstGeom prst="rect">
            <a:avLst/>
          </a:prstGeom>
        </p:spPr>
      </p:pic>
      <p:pic>
        <p:nvPicPr>
          <p:cNvPr id="3074" name="Picture 2" descr="https://upload.wikimedia.org/wikipedia/commons/thumb/8/8d/Lstm_block.svg/250px-Lstm_blo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54" y="195177"/>
            <a:ext cx="2703039" cy="31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406854" y="3488421"/>
            <a:ext cx="59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PM2.5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092617" y="3488421"/>
            <a:ext cx="59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PM2.5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7778380" y="3516106"/>
            <a:ext cx="59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PM2.5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462157" y="3522893"/>
            <a:ext cx="59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PM2.5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6719786" y="142328"/>
            <a:ext cx="59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PM2.5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387618" y="3735362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Day _1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7078189" y="3735362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Day _2</a:t>
            </a:r>
            <a:endParaRPr lang="zh-TW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7768761" y="3749146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Day _3</a:t>
            </a:r>
            <a:endParaRPr lang="zh-TW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446928" y="3765420"/>
            <a:ext cx="622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Day _4</a:t>
            </a:r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079681" y="117565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Day _5</a:t>
            </a:r>
            <a:endParaRPr lang="zh-TW" altLang="en-US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869787" y="4219270"/>
            <a:ext cx="149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最終方法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06003" y="4205486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11</a:t>
            </a:r>
            <a:r>
              <a:rPr lang="zh-TW" altLang="en-US" dirty="0" smtClean="0"/>
              <a:t>天的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預測後一天</a:t>
            </a:r>
            <a:r>
              <a:rPr lang="en-US" altLang="zh-TW" dirty="0" smtClean="0"/>
              <a:t>24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PM2.5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分數、排名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3451653" y="5245846"/>
            <a:ext cx="8284656" cy="1083081"/>
            <a:chOff x="3451654" y="1048624"/>
            <a:chExt cx="8311978" cy="108308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1654" y="1790729"/>
              <a:ext cx="8311977" cy="34097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1654" y="1048624"/>
              <a:ext cx="8311978" cy="585744"/>
            </a:xfrm>
            <a:prstGeom prst="rect">
              <a:avLst/>
            </a:prstGeom>
          </p:spPr>
        </p:pic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060" y="4910701"/>
            <a:ext cx="8157393" cy="3077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653" y="4290989"/>
            <a:ext cx="8311978" cy="6202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653" y="3279467"/>
            <a:ext cx="8284656" cy="6252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3060" y="3925864"/>
            <a:ext cx="8157393" cy="32710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3060" y="2348731"/>
            <a:ext cx="8157393" cy="57808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0245" y="2966637"/>
            <a:ext cx="8180208" cy="27481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3060" y="1383958"/>
            <a:ext cx="8157393" cy="6046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51653" y="1956606"/>
            <a:ext cx="8168800" cy="37221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3060" y="475219"/>
            <a:ext cx="8157393" cy="57762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3060" y="1065580"/>
            <a:ext cx="8094626" cy="2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3478883" cy="5120640"/>
          </a:xfrm>
        </p:spPr>
        <p:txBody>
          <a:bodyPr>
            <a:normAutofit/>
          </a:bodyPr>
          <a:lstStyle/>
          <a:p>
            <a:r>
              <a:rPr lang="zh-TW" altLang="en-US" dirty="0"/>
              <a:t>倫敦與北京觀測站的資料，缺少很多應該</a:t>
            </a:r>
            <a:r>
              <a:rPr lang="zh-TW" altLang="en-US" dirty="0" smtClean="0"/>
              <a:t>有的</a:t>
            </a:r>
            <a:r>
              <a:rPr lang="zh-TW" altLang="en-US" dirty="0"/>
              <a:t>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分數有時高有低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假設某一個特徵過大，該</a:t>
            </a:r>
            <a:r>
              <a:rPr lang="en-US" altLang="zh-TW" dirty="0"/>
              <a:t>Model</a:t>
            </a:r>
            <a:r>
              <a:rPr lang="zh-TW" altLang="en-US" dirty="0"/>
              <a:t>的成本函數會被這個特徵所</a:t>
            </a:r>
            <a:r>
              <a:rPr lang="zh-TW" altLang="en-US" dirty="0" smtClean="0"/>
              <a:t>支配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778122" y="522237"/>
            <a:ext cx="373837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/>
              <a:t>使用</a:t>
            </a:r>
            <a:r>
              <a:rPr lang="en-US" altLang="zh-TW" sz="1800" dirty="0"/>
              <a:t>random forest </a:t>
            </a:r>
            <a:r>
              <a:rPr lang="zh-TW" altLang="en-US" sz="1800" dirty="0" smtClean="0"/>
              <a:t>，補缺值。</a:t>
            </a:r>
            <a:endParaRPr lang="en-US" altLang="zh-TW" sz="1800" dirty="0" smtClean="0"/>
          </a:p>
          <a:p>
            <a:r>
              <a:rPr lang="zh-TW" altLang="en-US" sz="1800" dirty="0" smtClean="0"/>
              <a:t>可能</a:t>
            </a:r>
            <a:r>
              <a:rPr lang="en-US" altLang="zh-TW" sz="1800" dirty="0" smtClean="0"/>
              <a:t>Overfitting</a:t>
            </a:r>
            <a:r>
              <a:rPr lang="zh-TW" altLang="en-US" sz="1800" dirty="0" smtClean="0"/>
              <a:t>，加入</a:t>
            </a:r>
            <a:r>
              <a:rPr lang="en-US" altLang="zh-TW" sz="1800" dirty="0" smtClean="0"/>
              <a:t>L2-norm</a:t>
            </a:r>
            <a:r>
              <a:rPr lang="zh-TW" altLang="en-US" sz="1800" dirty="0" smtClean="0"/>
              <a:t>，可以預防。</a:t>
            </a:r>
            <a:endParaRPr lang="en-US" altLang="zh-TW" sz="1800" dirty="0" smtClean="0"/>
          </a:p>
          <a:p>
            <a:r>
              <a:rPr lang="zh-TW" altLang="en-US" sz="1800" dirty="0"/>
              <a:t>將之減掉特徵平均</a:t>
            </a:r>
            <a:endParaRPr lang="en-US" altLang="zh-TW" sz="1800" dirty="0" smtClean="0"/>
          </a:p>
          <a:p>
            <a:endParaRPr lang="en-US" altLang="zh-TW" sz="1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8653849" y="584707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解決方法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31957" y="584707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吳政育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資料</a:t>
            </a:r>
            <a:r>
              <a:rPr lang="zh-TW" altLang="en-US" dirty="0"/>
              <a:t>前處理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設計、撰寫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吳澤鑫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設計、</a:t>
            </a:r>
            <a:r>
              <a:rPr lang="zh-TW" altLang="en-US" dirty="0" smtClean="0"/>
              <a:t>資料前處理、</a:t>
            </a:r>
            <a:r>
              <a:rPr lang="zh-TW" altLang="en-US" dirty="0"/>
              <a:t>撰寫</a:t>
            </a:r>
            <a:r>
              <a:rPr lang="en-US" altLang="zh-TW" dirty="0"/>
              <a:t>PPT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18383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1145</TotalTime>
  <Words>271</Words>
  <Application>Microsoft Office PowerPoint</Application>
  <PresentationFormat>寬螢幕</PresentationFormat>
  <Paragraphs>70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Calibri</vt:lpstr>
      <vt:lpstr>Corbel</vt:lpstr>
      <vt:lpstr>Wingdings 2</vt:lpstr>
      <vt:lpstr>框架</vt:lpstr>
      <vt:lpstr>KDD CUP of Fresh Air</vt:lpstr>
      <vt:lpstr>問題分析</vt:lpstr>
      <vt:lpstr>data描述</vt:lpstr>
      <vt:lpstr>工具</vt:lpstr>
      <vt:lpstr>使用的feature</vt:lpstr>
      <vt:lpstr>LSTM</vt:lpstr>
      <vt:lpstr>分數、排名</vt:lpstr>
      <vt:lpstr>結果分析</vt:lpstr>
      <vt:lpstr>分工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</dc:title>
  <dc:creator>wu.c</dc:creator>
  <cp:lastModifiedBy>Ian</cp:lastModifiedBy>
  <cp:revision>91</cp:revision>
  <dcterms:created xsi:type="dcterms:W3CDTF">2018-05-02T14:38:26Z</dcterms:created>
  <dcterms:modified xsi:type="dcterms:W3CDTF">2018-06-07T06:14:03Z</dcterms:modified>
</cp:coreProperties>
</file>