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1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5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8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6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4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6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4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4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3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4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7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38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5F3F7-62AA-48B3-A49D-12633ABEC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b="1" dirty="0">
                <a:effectLst/>
              </a:rPr>
              <a:t>Trabalho Prático</a:t>
            </a:r>
            <a:br>
              <a:rPr lang="pt-PT" dirty="0">
                <a:effectLst/>
              </a:rPr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FC374-8F34-427C-917D-C8762E3F6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effectLst/>
              </a:rPr>
              <a:t>Ricardo Abreu Gomes</a:t>
            </a:r>
          </a:p>
          <a:p>
            <a:r>
              <a:rPr lang="pt-PT" dirty="0"/>
              <a:t>Nº11581</a:t>
            </a:r>
          </a:p>
        </p:txBody>
      </p:sp>
    </p:spTree>
    <p:extLst>
      <p:ext uri="{BB962C8B-B14F-4D97-AF65-F5344CB8AC3E}">
        <p14:creationId xmlns:p14="http://schemas.microsoft.com/office/powerpoint/2010/main" val="240259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54BB5-7B87-401C-8E89-E60467A1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905000"/>
          </a:xfrm>
        </p:spPr>
        <p:txBody>
          <a:bodyPr/>
          <a:lstStyle/>
          <a:p>
            <a:r>
              <a:rPr lang="pt-PT" b="1" dirty="0">
                <a:effectLst/>
              </a:rPr>
              <a:t>Introdução</a:t>
            </a:r>
            <a:br>
              <a:rPr lang="pt-PT" b="1" dirty="0">
                <a:effectLst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A029E6-3C75-465E-8DD0-8221947A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05050"/>
            <a:ext cx="9905998" cy="3124201"/>
          </a:xfrm>
        </p:spPr>
        <p:txBody>
          <a:bodyPr/>
          <a:lstStyle/>
          <a:p>
            <a:r>
              <a:rPr lang="pt-PT" dirty="0">
                <a:effectLst/>
              </a:rPr>
              <a:t>Este trabalho tem como objetivo a realização de uma aplicação móvel capaz de ajudar professores do ensino superior no planeamento das suas aulas e cursos. </a:t>
            </a:r>
          </a:p>
          <a:p>
            <a:r>
              <a:rPr lang="pt-PT" dirty="0">
                <a:effectLst/>
              </a:rPr>
              <a:t>Isto possibilita a criação de aulas, planear o seu conteúdo bem como decidir momentos de avaliação e preparar um curso mais realista para os estudantes.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623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CE187-BAFC-468B-B6DC-B209BB23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Arquitetura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solução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81E2F1-71EC-4BD9-8A25-44586D48E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</a:rPr>
              <a:t>-Android </a:t>
            </a:r>
            <a:r>
              <a:rPr lang="pt-PT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juntamente com uma base de dados o </a:t>
            </a:r>
            <a:r>
              <a:rPr lang="pt-PT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Realm</a:t>
            </a:r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para o armazenamento dos dados da aplicação</a:t>
            </a:r>
            <a:endParaRPr lang="pt-PT" dirty="0"/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6B6B3D-F303-42DC-9387-2A06036FDA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8180" y="2715310"/>
            <a:ext cx="6912217" cy="24365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438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EC561-396A-49C8-AFCF-9BBAA201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Modelo de dados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CFED2D-ABB2-4404-A599-8A7A2201D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Apesar do </a:t>
            </a:r>
            <a:r>
              <a:rPr lang="pt-PT" dirty="0" err="1"/>
              <a:t>Realm</a:t>
            </a:r>
            <a:r>
              <a:rPr lang="pt-PT" dirty="0"/>
              <a:t> ser uma base não relacional é foi possível estabelecer relações compondo várias classes.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E8EDCB-C446-4E0E-B8F3-D1BDF273C4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367" y="2685732"/>
            <a:ext cx="4926965" cy="3029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188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D291B-F643-4B2E-B5B4-5D47E553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9C15E7-B19A-46B3-9E8F-3594BC3F5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814" y="2025226"/>
            <a:ext cx="3257550" cy="23241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995ED00-BDE3-42A9-9A27-5D751784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467" y="2244301"/>
            <a:ext cx="2867025" cy="28765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CB634DA-DABB-419D-90AD-32FE1F719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4" y="2244301"/>
            <a:ext cx="30765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03286-D538-4DD2-831C-B5F91B6E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23853472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102</Words>
  <Application>Microsoft Office PowerPoint</Application>
  <PresentationFormat>Ecrã Panorâmico</PresentationFormat>
  <Paragraphs>11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Retrospetiva</vt:lpstr>
      <vt:lpstr>Trabalho Prático </vt:lpstr>
      <vt:lpstr>Introdução </vt:lpstr>
      <vt:lpstr>Arquitetura da solução</vt:lpstr>
      <vt:lpstr>Modelo de dados</vt:lpstr>
      <vt:lpstr>Apresentação do PowerPoint</vt:lpstr>
      <vt:lpstr>Demonstração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</dc:title>
  <dc:creator>Ricardo</dc:creator>
  <cp:lastModifiedBy>Ricardo</cp:lastModifiedBy>
  <cp:revision>3</cp:revision>
  <dcterms:created xsi:type="dcterms:W3CDTF">2019-07-23T05:15:19Z</dcterms:created>
  <dcterms:modified xsi:type="dcterms:W3CDTF">2019-07-23T16:48:10Z</dcterms:modified>
</cp:coreProperties>
</file>