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898E-8A36-45BD-A6B1-A0705878B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012C6-0827-4C37-A809-6C97C28B5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DE15-49FB-411B-AFA0-2D663619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0543-0B39-42DD-B71E-1837333B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96A3-8630-46CD-BE0D-CA35AF8B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32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6B71-3D63-409D-A1AA-C05DF1EA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448A-0402-4974-BBEF-F543C412E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7C18-EE54-49F4-ABEA-B345B911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20BF-8D9A-405C-A3D8-FF09663F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E9DB-8A32-49B2-AC4F-D3F1FC2F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50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75E01-438A-4787-B925-D13B20921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08F0-548E-4D2E-977E-CEF5CF999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AE27-5405-4E44-AD6D-2FCE35EC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CAEF8-EA0F-42FA-9F08-41C85C0D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4BDE-4C05-4594-B98F-41A93EE7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8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B4B7-0430-4DF6-A4FE-9989CFD3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233-323A-4A12-ACDF-4CAE63A2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0419-9910-4D7E-A158-11422C81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BA09-97D6-436E-AA94-9319187C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25BC-71CC-4A65-8804-55045CF7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74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D083-EAB0-4B49-AB41-E54BFBEA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E9AA8-0E61-446D-810E-4D67F7B4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492E-58EE-451A-B379-9C0F5F9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33DD-9A2F-45E8-AC64-7F2D225D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1373-F2BD-4654-AC77-E9C60255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19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D430-F05B-4A8C-BFC5-F47B1660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7D7C-649E-4D35-B0A6-266DD7B5C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43B59-1936-4FB1-9063-D4BE5122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33DEF-B0E8-468A-9F88-7844AF87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040B0-9697-4A2D-860C-083A6820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1DD5-84E6-47CE-92BF-4E8A0142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33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D3D6-7902-414C-84BE-8D24BB12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537C-EED9-44D7-9BE6-A2780856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F93C5-D147-42BD-B318-48FD53D89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6845D-DC61-4739-8748-ADF121D6A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94724-D93E-4DF6-A2E1-B6B1A9B46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98193-702E-4DF5-B5D7-5534A742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0F924-217A-4EB8-8C54-31549EE4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0518B-0029-4C8A-A5E2-3C414750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4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AC30-A14F-4936-9ACB-F185F0F6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4967A-D40A-4045-B5A6-EB473FE3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46BE-D71A-4A14-9123-362200DA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2969B-9C9C-45EB-B9F8-D382FCC5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1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F991B-D03C-4888-94F3-A7404024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A4124-52EE-43BD-B4F0-D8CA4EA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3C6B6-D5F0-4ACB-8B3A-43E05D9E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5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C83E-346C-4F32-842E-6166586A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0E49-F252-4C28-BAE2-EB3D6B45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9BFE3-E3E4-4C12-B410-8E59A152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61E90-76D5-4D7F-9292-0E5C435B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6581C-89B0-4FE8-805E-E89BE38E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A2AE5-ADA0-4686-A064-2ABABDF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2B8-4D01-4B3B-B89A-525093F0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31F8A-060B-4341-A64E-D9BA23F0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34D29-3A82-4F23-8195-6EC648072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18ABF-B3CF-475E-B094-3F9CFA64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A7DF0-E1DA-4467-BF5C-F5F41E48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254D2-0430-4F23-8C55-0AECC981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3F313-E216-4E9E-8D15-921D4746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C3F7B-B3E5-40CA-A455-CAD061140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5663-1479-49B3-B995-2C011A129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7F2F-4B19-43D6-966D-FE098D4612E5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B876-4E11-4441-806D-A563549AE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BD690-06EF-4579-B3ED-A48E8443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5085-BE8D-4F77-BF59-A06E72703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2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D24FED5-265C-4BA9-815E-E7D2CCCC81BA}"/>
              </a:ext>
            </a:extLst>
          </p:cNvPr>
          <p:cNvGrpSpPr/>
          <p:nvPr/>
        </p:nvGrpSpPr>
        <p:grpSpPr>
          <a:xfrm>
            <a:off x="1080538" y="117584"/>
            <a:ext cx="9310844" cy="6653142"/>
            <a:chOff x="1080538" y="117584"/>
            <a:chExt cx="9310844" cy="6653142"/>
          </a:xfrm>
        </p:grpSpPr>
        <p:pic>
          <p:nvPicPr>
            <p:cNvPr id="152" name="Picture 151" descr="Logo, company name&#10;&#10;Description automatically generated">
              <a:extLst>
                <a:ext uri="{FF2B5EF4-FFF2-40B4-BE49-F238E27FC236}">
                  <a16:creationId xmlns:a16="http://schemas.microsoft.com/office/drawing/2014/main" id="{7AF95260-351A-442D-81C5-90339EBD9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799" y="6125762"/>
              <a:ext cx="1463572" cy="644964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F5AAB-0571-47E3-8ECD-F35FB8BBFB7C}"/>
                </a:ext>
              </a:extLst>
            </p:cNvPr>
            <p:cNvSpPr/>
            <p:nvPr/>
          </p:nvSpPr>
          <p:spPr>
            <a:xfrm>
              <a:off x="4182359" y="2938806"/>
              <a:ext cx="1715678" cy="9803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 Service</a:t>
              </a:r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EF7642E-575E-4AE3-A6F6-8CDC047BFDB6}"/>
                </a:ext>
              </a:extLst>
            </p:cNvPr>
            <p:cNvSpPr/>
            <p:nvPr/>
          </p:nvSpPr>
          <p:spPr>
            <a:xfrm>
              <a:off x="4182359" y="5267227"/>
              <a:ext cx="1715678" cy="9803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 Service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B5510D-1637-418E-9212-B47E52CFAD1B}"/>
                </a:ext>
              </a:extLst>
            </p:cNvPr>
            <p:cNvSpPr/>
            <p:nvPr/>
          </p:nvSpPr>
          <p:spPr>
            <a:xfrm>
              <a:off x="4092804" y="619739"/>
              <a:ext cx="1787950" cy="9992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Notification Service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6E6727-8AFF-45BA-B2E9-834F5080DAEC}"/>
                </a:ext>
              </a:extLst>
            </p:cNvPr>
            <p:cNvSpPr/>
            <p:nvPr/>
          </p:nvSpPr>
          <p:spPr>
            <a:xfrm>
              <a:off x="7473788" y="117584"/>
              <a:ext cx="1787950" cy="158692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CB946-CF02-4A1A-AD72-91E95C6EF2AF}"/>
                </a:ext>
              </a:extLst>
            </p:cNvPr>
            <p:cNvSpPr/>
            <p:nvPr/>
          </p:nvSpPr>
          <p:spPr>
            <a:xfrm>
              <a:off x="7473788" y="2365436"/>
              <a:ext cx="2917594" cy="369755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06D61-945A-4743-8D5E-AF2223703426}"/>
                </a:ext>
              </a:extLst>
            </p:cNvPr>
            <p:cNvSpPr/>
            <p:nvPr/>
          </p:nvSpPr>
          <p:spPr>
            <a:xfrm>
              <a:off x="7684321" y="3911243"/>
              <a:ext cx="1577417" cy="1970989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1A84046-5194-4646-9943-CFAB6652DE94}"/>
                </a:ext>
              </a:extLst>
            </p:cNvPr>
            <p:cNvSpPr/>
            <p:nvPr/>
          </p:nvSpPr>
          <p:spPr>
            <a:xfrm>
              <a:off x="7644161" y="2641057"/>
              <a:ext cx="1577417" cy="104009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8CCEA849-A49F-46B7-9EE1-6F7F4658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804" y="1655024"/>
              <a:ext cx="804420" cy="213376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9922288-BF92-47F8-861D-67BC6067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359" y="3945810"/>
              <a:ext cx="804420" cy="213376"/>
            </a:xfrm>
            <a:prstGeom prst="rect">
              <a:avLst/>
            </a:prstGeom>
          </p:spPr>
        </p:pic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E53FCF3A-3A70-4D5C-B628-E4C8B6B7D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6924" y="6275896"/>
              <a:ext cx="804420" cy="213376"/>
            </a:xfrm>
            <a:prstGeom prst="rect">
              <a:avLst/>
            </a:prstGeom>
          </p:spPr>
        </p:pic>
        <p:pic>
          <p:nvPicPr>
            <p:cNvPr id="16" name="Picture 15" descr="Logo, company name&#10;&#10;Description automatically generated">
              <a:extLst>
                <a:ext uri="{FF2B5EF4-FFF2-40B4-BE49-F238E27FC236}">
                  <a16:creationId xmlns:a16="http://schemas.microsoft.com/office/drawing/2014/main" id="{9340B89A-9695-4590-B237-89F7D139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555" y="162786"/>
              <a:ext cx="1163030" cy="1163030"/>
            </a:xfrm>
            <a:prstGeom prst="rect">
              <a:avLst/>
            </a:prstGeom>
            <a:noFill/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E22F6E-AEF4-4452-9EE8-C7415ECE8FB4}"/>
                </a:ext>
              </a:extLst>
            </p:cNvPr>
            <p:cNvSpPr txBox="1"/>
            <p:nvPr/>
          </p:nvSpPr>
          <p:spPr>
            <a:xfrm>
              <a:off x="7680490" y="1225046"/>
              <a:ext cx="1475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Eureka Server</a:t>
              </a:r>
              <a:endParaRPr lang="en-GB" dirty="0"/>
            </a:p>
          </p:txBody>
        </p:sp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B6BFF47A-D287-4748-92E5-D48664EE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343" y="1775401"/>
              <a:ext cx="804420" cy="213376"/>
            </a:xfrm>
            <a:prstGeom prst="rect">
              <a:avLst/>
            </a:prstGeom>
            <a:noFill/>
          </p:spPr>
        </p:pic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D631377-6896-4212-9AF1-EEF38C97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2053" y="2819530"/>
              <a:ext cx="1428823" cy="685835"/>
            </a:xfrm>
            <a:prstGeom prst="rect">
              <a:avLst/>
            </a:prstGeom>
          </p:spPr>
        </p:pic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7F742709-BA4A-4D50-8164-4A1D472E3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72" t="10609" r="30939" b="6862"/>
            <a:stretch/>
          </p:blipFill>
          <p:spPr>
            <a:xfrm>
              <a:off x="9295639" y="2543944"/>
              <a:ext cx="878951" cy="1277087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5869CB7-DD18-4332-8F06-E6583A58A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4" t="6418" r="31379" b="6362"/>
            <a:stretch/>
          </p:blipFill>
          <p:spPr>
            <a:xfrm>
              <a:off x="9283639" y="4243986"/>
              <a:ext cx="878951" cy="1305501"/>
            </a:xfrm>
            <a:prstGeom prst="rect">
              <a:avLst/>
            </a:prstGeom>
          </p:spPr>
        </p:pic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A193286E-8EE6-4B94-8A6A-D173CEABDA2B}"/>
                </a:ext>
              </a:extLst>
            </p:cNvPr>
            <p:cNvSpPr/>
            <p:nvPr/>
          </p:nvSpPr>
          <p:spPr>
            <a:xfrm>
              <a:off x="7922251" y="4000798"/>
              <a:ext cx="1077796" cy="801279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8AA0E46C-DEA3-4414-8930-E2A904E095C5}"/>
                </a:ext>
              </a:extLst>
            </p:cNvPr>
            <p:cNvSpPr/>
            <p:nvPr/>
          </p:nvSpPr>
          <p:spPr>
            <a:xfrm>
              <a:off x="7934131" y="4847846"/>
              <a:ext cx="1077796" cy="801279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D6466EA-0A9F-420E-A9E2-468512A92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8" y="2818653"/>
              <a:ext cx="1027620" cy="10276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4F2B83-F7F5-47DB-9B04-CDC9800EA703}"/>
                </a:ext>
              </a:extLst>
            </p:cNvPr>
            <p:cNvSpPr txBox="1"/>
            <p:nvPr/>
          </p:nvSpPr>
          <p:spPr>
            <a:xfrm>
              <a:off x="1312346" y="373452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  <a:endParaRPr lang="en-GB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FAFFC8-3678-4464-8755-0A5891764E0F}"/>
                </a:ext>
              </a:extLst>
            </p:cNvPr>
            <p:cNvCxnSpPr>
              <a:cxnSpLocks/>
            </p:cNvCxnSpPr>
            <p:nvPr/>
          </p:nvCxnSpPr>
          <p:spPr>
            <a:xfrm>
              <a:off x="5911311" y="3282224"/>
              <a:ext cx="1746124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56D15B-FB0F-48AC-B207-49AB1F9434A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 flipV="1">
              <a:off x="5880754" y="1119361"/>
              <a:ext cx="1754871" cy="18842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5144ABCC-AB9B-417A-957A-C46E9AE8FBCC}"/>
                </a:ext>
              </a:extLst>
            </p:cNvPr>
            <p:cNvCxnSpPr>
              <a:cxnSpLocks/>
            </p:cNvCxnSpPr>
            <p:nvPr/>
          </p:nvCxnSpPr>
          <p:spPr>
            <a:xfrm>
              <a:off x="5911311" y="3688653"/>
              <a:ext cx="2010940" cy="753315"/>
            </a:xfrm>
            <a:prstGeom prst="bentConnector3">
              <a:avLst>
                <a:gd name="adj1" fmla="val 12498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24ACA19-87F6-489B-9DCA-245D5DB3ABF6}"/>
                </a:ext>
              </a:extLst>
            </p:cNvPr>
            <p:cNvCxnSpPr/>
            <p:nvPr/>
          </p:nvCxnSpPr>
          <p:spPr>
            <a:xfrm>
              <a:off x="5637229" y="3919194"/>
              <a:ext cx="0" cy="1348033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BD3872-0D11-4181-8DE4-A568BE80E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448" y="3919194"/>
              <a:ext cx="0" cy="1348033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8E7F3C-67D5-416F-BD2B-0CB700C64C06}"/>
                </a:ext>
              </a:extLst>
            </p:cNvPr>
            <p:cNvSpPr txBox="1"/>
            <p:nvPr/>
          </p:nvSpPr>
          <p:spPr>
            <a:xfrm>
              <a:off x="5857780" y="3046686"/>
              <a:ext cx="2322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Publish(Topic: "message")</a:t>
              </a:r>
              <a:endParaRPr lang="en-GB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53FD5CF-8E57-473F-81D4-052D6A6B4D1D}"/>
                </a:ext>
              </a:extLst>
            </p:cNvPr>
            <p:cNvSpPr txBox="1"/>
            <p:nvPr/>
          </p:nvSpPr>
          <p:spPr>
            <a:xfrm rot="2816517">
              <a:off x="5677125" y="1866519"/>
              <a:ext cx="22557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Subscribe(Topic: "message")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3D46550-D7EE-43A9-AE57-7D60E91B42E2}"/>
                </a:ext>
              </a:extLst>
            </p:cNvPr>
            <p:cNvSpPr txBox="1"/>
            <p:nvPr/>
          </p:nvSpPr>
          <p:spPr>
            <a:xfrm rot="5400000">
              <a:off x="5255159" y="4482019"/>
              <a:ext cx="980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PaymentDTO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69DDF5-568C-4298-8A84-A51E672BA015}"/>
                </a:ext>
              </a:extLst>
            </p:cNvPr>
            <p:cNvSpPr txBox="1"/>
            <p:nvPr/>
          </p:nvSpPr>
          <p:spPr>
            <a:xfrm rot="5400000">
              <a:off x="4650746" y="4553012"/>
              <a:ext cx="13480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TransactionIdDTO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EBD85F-C2EC-4B6B-9F39-98B51B915F57}"/>
                </a:ext>
              </a:extLst>
            </p:cNvPr>
            <p:cNvSpPr txBox="1"/>
            <p:nvPr/>
          </p:nvSpPr>
          <p:spPr>
            <a:xfrm>
              <a:off x="6084308" y="4414611"/>
              <a:ext cx="2322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BookingInfoEntity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835499-C0CD-4596-90F9-8F0A63F8C1EE}"/>
                </a:ext>
              </a:extLst>
            </p:cNvPr>
            <p:cNvSpPr txBox="1"/>
            <p:nvPr/>
          </p:nvSpPr>
          <p:spPr>
            <a:xfrm>
              <a:off x="6072849" y="5022921"/>
              <a:ext cx="2322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TransactionDetailsEntity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612907-ADDC-46B8-BD66-5DC0EC7B791B}"/>
                </a:ext>
              </a:extLst>
            </p:cNvPr>
            <p:cNvSpPr txBox="1"/>
            <p:nvPr/>
          </p:nvSpPr>
          <p:spPr>
            <a:xfrm>
              <a:off x="8132916" y="4378172"/>
              <a:ext cx="778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Booking</a:t>
              </a:r>
              <a:endParaRPr lang="en-GB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DEC4B2-7104-47A7-853B-243AB27CE670}"/>
                </a:ext>
              </a:extLst>
            </p:cNvPr>
            <p:cNvSpPr txBox="1"/>
            <p:nvPr/>
          </p:nvSpPr>
          <p:spPr>
            <a:xfrm>
              <a:off x="8041130" y="5213664"/>
              <a:ext cx="9817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Transaction</a:t>
              </a:r>
              <a:endParaRPr lang="en-GB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937E599-9F1D-4F3E-BD55-8B17FF17E1F7}"/>
                </a:ext>
              </a:extLst>
            </p:cNvPr>
            <p:cNvSpPr txBox="1"/>
            <p:nvPr/>
          </p:nvSpPr>
          <p:spPr>
            <a:xfrm>
              <a:off x="7885745" y="5656794"/>
              <a:ext cx="12236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DB: Sweet-Home</a:t>
              </a:r>
              <a:endParaRPr lang="en-GB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A6A5006-67F4-4A0D-BA3C-CFEE6E9B163F}"/>
                </a:ext>
              </a:extLst>
            </p:cNvPr>
            <p:cNvCxnSpPr>
              <a:cxnSpLocks/>
            </p:cNvCxnSpPr>
            <p:nvPr/>
          </p:nvCxnSpPr>
          <p:spPr>
            <a:xfrm>
              <a:off x="2036822" y="3846273"/>
              <a:ext cx="2136491" cy="2029561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489C7BA-82F1-4BF9-90F7-173E71AA2CA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036822" y="3429000"/>
              <a:ext cx="2145537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1D81C4C-A8C3-474E-9B87-7F8E329CA0B6}"/>
                </a:ext>
              </a:extLst>
            </p:cNvPr>
            <p:cNvSpPr txBox="1"/>
            <p:nvPr/>
          </p:nvSpPr>
          <p:spPr>
            <a:xfrm>
              <a:off x="2471624" y="3201441"/>
              <a:ext cx="1087273" cy="25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REST (JSON)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B3B2B0-6BA3-48FB-A98B-257BEC9BFEFA}"/>
                </a:ext>
              </a:extLst>
            </p:cNvPr>
            <p:cNvSpPr txBox="1"/>
            <p:nvPr/>
          </p:nvSpPr>
          <p:spPr>
            <a:xfrm rot="2577021">
              <a:off x="2482466" y="4552530"/>
              <a:ext cx="1087273" cy="25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REST (JSON)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EF15BB8-3D88-4C84-A71B-A07CE43770B5}"/>
                </a:ext>
              </a:extLst>
            </p:cNvPr>
            <p:cNvCxnSpPr>
              <a:cxnSpLocks/>
            </p:cNvCxnSpPr>
            <p:nvPr/>
          </p:nvCxnSpPr>
          <p:spPr>
            <a:xfrm>
              <a:off x="5888050" y="842013"/>
              <a:ext cx="155480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AC3FF1FE-6058-407D-BE00-21AF4A3A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359" y="396410"/>
              <a:ext cx="3313134" cy="2804138"/>
            </a:xfrm>
            <a:prstGeom prst="bentConnector3">
              <a:avLst>
                <a:gd name="adj1" fmla="val -832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1A1EA33-93B0-42B5-B8CC-589B1738AB4A}"/>
                </a:ext>
              </a:extLst>
            </p:cNvPr>
            <p:cNvCxnSpPr>
              <a:cxnSpLocks/>
            </p:cNvCxnSpPr>
            <p:nvPr/>
          </p:nvCxnSpPr>
          <p:spPr>
            <a:xfrm>
              <a:off x="3808429" y="296831"/>
              <a:ext cx="368706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53BC8E-3A17-4703-994F-28D0846A6CEB}"/>
                </a:ext>
              </a:extLst>
            </p:cNvPr>
            <p:cNvCxnSpPr>
              <a:cxnSpLocks/>
            </p:cNvCxnSpPr>
            <p:nvPr/>
          </p:nvCxnSpPr>
          <p:spPr>
            <a:xfrm>
              <a:off x="3808429" y="296831"/>
              <a:ext cx="0" cy="51466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3B3D3C-C010-4068-A59F-150766809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5090" y="5438410"/>
              <a:ext cx="38659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B3E7443-A62A-4610-A948-2CC9978B7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198" y="667247"/>
              <a:ext cx="1917767" cy="13023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F3C938B-B798-4AB9-8531-C5E7ACBAFB5D}"/>
                </a:ext>
              </a:extLst>
            </p:cNvPr>
            <p:cNvCxnSpPr>
              <a:cxnSpLocks/>
            </p:cNvCxnSpPr>
            <p:nvPr/>
          </p:nvCxnSpPr>
          <p:spPr>
            <a:xfrm>
              <a:off x="1195365" y="1041674"/>
              <a:ext cx="1897307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9B924B1-B8F3-4B83-A526-C6E0012B0857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98" y="1375876"/>
              <a:ext cx="190147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C6B22CD-8E88-4EAB-94F4-1CF8EC10EB42}"/>
                </a:ext>
              </a:extLst>
            </p:cNvPr>
            <p:cNvSpPr txBox="1"/>
            <p:nvPr/>
          </p:nvSpPr>
          <p:spPr>
            <a:xfrm>
              <a:off x="1127921" y="416375"/>
              <a:ext cx="1972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Synchronous communication</a:t>
              </a:r>
              <a:endParaRPr lang="en-GB" sz="1200" dirty="0">
                <a:latin typeface="+mj-lt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6247170-9E1D-4B19-A6B8-3F442265D1C2}"/>
                </a:ext>
              </a:extLst>
            </p:cNvPr>
            <p:cNvSpPr txBox="1"/>
            <p:nvPr/>
          </p:nvSpPr>
          <p:spPr>
            <a:xfrm>
              <a:off x="1119211" y="804286"/>
              <a:ext cx="204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Asynchronous communication</a:t>
              </a:r>
              <a:endParaRPr lang="en-GB" sz="1200" dirty="0">
                <a:latin typeface="+mj-lt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9793094-2834-41E5-91B6-411C5FF383BC}"/>
                </a:ext>
              </a:extLst>
            </p:cNvPr>
            <p:cNvSpPr txBox="1"/>
            <p:nvPr/>
          </p:nvSpPr>
          <p:spPr>
            <a:xfrm>
              <a:off x="1122918" y="1135714"/>
              <a:ext cx="1517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Eureka Client Registry</a:t>
              </a:r>
              <a:endParaRPr lang="en-GB" sz="1200" dirty="0">
                <a:latin typeface="+mj-lt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B0BB692-2C90-43AE-891E-444706B3A805}"/>
                </a:ext>
              </a:extLst>
            </p:cNvPr>
            <p:cNvSpPr txBox="1"/>
            <p:nvPr/>
          </p:nvSpPr>
          <p:spPr>
            <a:xfrm>
              <a:off x="2393306" y="3411762"/>
              <a:ext cx="11704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BookingInfoDTO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7EF980-89D4-4405-AE1A-DD49FF8B850F}"/>
                </a:ext>
              </a:extLst>
            </p:cNvPr>
            <p:cNvSpPr txBox="1"/>
            <p:nvPr/>
          </p:nvSpPr>
          <p:spPr>
            <a:xfrm rot="2624392">
              <a:off x="2006234" y="4723536"/>
              <a:ext cx="17982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TransactionDetailsDTO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17B79F5B-9225-4140-8421-6CC17DAFF01B}"/>
                </a:ext>
              </a:extLst>
            </p:cNvPr>
            <p:cNvCxnSpPr>
              <a:cxnSpLocks/>
              <a:stCxn id="5" idx="3"/>
              <a:endCxn id="30" idx="2"/>
            </p:cNvCxnSpPr>
            <p:nvPr/>
          </p:nvCxnSpPr>
          <p:spPr>
            <a:xfrm flipV="1">
              <a:off x="5898037" y="5248486"/>
              <a:ext cx="2036094" cy="508935"/>
            </a:xfrm>
            <a:prstGeom prst="bentConnector3">
              <a:avLst>
                <a:gd name="adj1" fmla="val 12961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85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8B88D4F-E8F9-41E3-A8F5-FF3F2974B3D2}"/>
              </a:ext>
            </a:extLst>
          </p:cNvPr>
          <p:cNvGrpSpPr/>
          <p:nvPr/>
        </p:nvGrpSpPr>
        <p:grpSpPr>
          <a:xfrm>
            <a:off x="1080538" y="65018"/>
            <a:ext cx="10376053" cy="6562021"/>
            <a:chOff x="1080538" y="65018"/>
            <a:chExt cx="10376053" cy="65620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F5AAB-0571-47E3-8ECD-F35FB8BBFB7C}"/>
                </a:ext>
              </a:extLst>
            </p:cNvPr>
            <p:cNvSpPr/>
            <p:nvPr/>
          </p:nvSpPr>
          <p:spPr>
            <a:xfrm>
              <a:off x="4182359" y="3080208"/>
              <a:ext cx="1715678" cy="9803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 Service</a:t>
              </a:r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EF7642E-575E-4AE3-A6F6-8CDC047BFDB6}"/>
                </a:ext>
              </a:extLst>
            </p:cNvPr>
            <p:cNvSpPr/>
            <p:nvPr/>
          </p:nvSpPr>
          <p:spPr>
            <a:xfrm>
              <a:off x="4182359" y="5267227"/>
              <a:ext cx="1715678" cy="9803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 Service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B5510D-1637-418E-9212-B47E52CFAD1B}"/>
                </a:ext>
              </a:extLst>
            </p:cNvPr>
            <p:cNvSpPr/>
            <p:nvPr/>
          </p:nvSpPr>
          <p:spPr>
            <a:xfrm>
              <a:off x="4172374" y="1746409"/>
              <a:ext cx="1787950" cy="9992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Notification Service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6E6727-8AFF-45BA-B2E9-834F5080DAEC}"/>
                </a:ext>
              </a:extLst>
            </p:cNvPr>
            <p:cNvSpPr/>
            <p:nvPr/>
          </p:nvSpPr>
          <p:spPr>
            <a:xfrm>
              <a:off x="4110087" y="150191"/>
              <a:ext cx="1787950" cy="1326408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06D61-945A-4743-8D5E-AF2223703426}"/>
                </a:ext>
              </a:extLst>
            </p:cNvPr>
            <p:cNvSpPr/>
            <p:nvPr/>
          </p:nvSpPr>
          <p:spPr>
            <a:xfrm>
              <a:off x="8862673" y="4420292"/>
              <a:ext cx="1577417" cy="1970989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1A84046-5194-4646-9943-CFAB6652DE94}"/>
                </a:ext>
              </a:extLst>
            </p:cNvPr>
            <p:cNvSpPr/>
            <p:nvPr/>
          </p:nvSpPr>
          <p:spPr>
            <a:xfrm>
              <a:off x="8384629" y="1340904"/>
              <a:ext cx="2441636" cy="229698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8CCEA849-A49F-46B7-9EE1-6F7F4658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140" y="2762644"/>
              <a:ext cx="728644" cy="193276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9922288-BF92-47F8-861D-67BC6067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301" y="4086622"/>
              <a:ext cx="689037" cy="182770"/>
            </a:xfrm>
            <a:prstGeom prst="rect">
              <a:avLst/>
            </a:prstGeom>
          </p:spPr>
        </p:pic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E53FCF3A-3A70-4D5C-B628-E4C8B6B7D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346" y="6268276"/>
              <a:ext cx="764568" cy="202805"/>
            </a:xfrm>
            <a:prstGeom prst="rect">
              <a:avLst/>
            </a:prstGeom>
          </p:spPr>
        </p:pic>
        <p:pic>
          <p:nvPicPr>
            <p:cNvPr id="16" name="Picture 15" descr="Logo, company name&#10;&#10;Description automatically generated">
              <a:extLst>
                <a:ext uri="{FF2B5EF4-FFF2-40B4-BE49-F238E27FC236}">
                  <a16:creationId xmlns:a16="http://schemas.microsoft.com/office/drawing/2014/main" id="{9340B89A-9695-4590-B237-89F7D1393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49" b="16498"/>
            <a:stretch/>
          </p:blipFill>
          <p:spPr>
            <a:xfrm>
              <a:off x="4405084" y="310700"/>
              <a:ext cx="1163030" cy="739140"/>
            </a:xfrm>
            <a:prstGeom prst="rect">
              <a:avLst/>
            </a:prstGeom>
            <a:noFill/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E22F6E-AEF4-4452-9EE8-C7415ECE8FB4}"/>
                </a:ext>
              </a:extLst>
            </p:cNvPr>
            <p:cNvSpPr txBox="1"/>
            <p:nvPr/>
          </p:nvSpPr>
          <p:spPr>
            <a:xfrm>
              <a:off x="4302207" y="1076252"/>
              <a:ext cx="1475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Eureka Server</a:t>
              </a:r>
              <a:endParaRPr lang="en-GB" dirty="0"/>
            </a:p>
          </p:txBody>
        </p:sp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B6BFF47A-D287-4748-92E5-D48664EE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476" y="1491767"/>
              <a:ext cx="727633" cy="193008"/>
            </a:xfrm>
            <a:prstGeom prst="rect">
              <a:avLst/>
            </a:prstGeom>
            <a:noFill/>
          </p:spPr>
        </p:pic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D631377-6896-4212-9AF1-EEF38C97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2946" y="2069675"/>
              <a:ext cx="2036054" cy="977306"/>
            </a:xfrm>
            <a:prstGeom prst="rect">
              <a:avLst/>
            </a:prstGeom>
          </p:spPr>
        </p:pic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7F742709-BA4A-4D50-8164-4A1D472E3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72" t="10609" r="30939" b="6862"/>
            <a:stretch/>
          </p:blipFill>
          <p:spPr>
            <a:xfrm>
              <a:off x="6662924" y="310700"/>
              <a:ext cx="596607" cy="86685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5869CB7-DD18-4332-8F06-E6583A58A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4" t="6418" r="31379" b="6362"/>
            <a:stretch/>
          </p:blipFill>
          <p:spPr>
            <a:xfrm>
              <a:off x="10481513" y="4494014"/>
              <a:ext cx="596608" cy="886139"/>
            </a:xfrm>
            <a:prstGeom prst="rect">
              <a:avLst/>
            </a:prstGeom>
          </p:spPr>
        </p:pic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A193286E-8EE6-4B94-8A6A-D173CEABDA2B}"/>
                </a:ext>
              </a:extLst>
            </p:cNvPr>
            <p:cNvSpPr/>
            <p:nvPr/>
          </p:nvSpPr>
          <p:spPr>
            <a:xfrm>
              <a:off x="9100603" y="4509847"/>
              <a:ext cx="1077796" cy="801279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8AA0E46C-DEA3-4414-8930-E2A904E095C5}"/>
                </a:ext>
              </a:extLst>
            </p:cNvPr>
            <p:cNvSpPr/>
            <p:nvPr/>
          </p:nvSpPr>
          <p:spPr>
            <a:xfrm>
              <a:off x="9112483" y="5356895"/>
              <a:ext cx="1077796" cy="801279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D6466EA-0A9F-420E-A9E2-468512A92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8" y="2818653"/>
              <a:ext cx="1027620" cy="10276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4F2B83-F7F5-47DB-9B04-CDC9800EA703}"/>
                </a:ext>
              </a:extLst>
            </p:cNvPr>
            <p:cNvSpPr txBox="1"/>
            <p:nvPr/>
          </p:nvSpPr>
          <p:spPr>
            <a:xfrm>
              <a:off x="1312346" y="373452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  <a:endParaRPr lang="en-GB" dirty="0"/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5144ABCC-AB9B-417A-957A-C46E9AE8FBCC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875732" y="3882839"/>
              <a:ext cx="3224871" cy="1027648"/>
            </a:xfrm>
            <a:prstGeom prst="bentConnector3">
              <a:avLst>
                <a:gd name="adj1" fmla="val 11414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24ACA19-87F6-489B-9DCA-245D5DB3AB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229" y="4060596"/>
              <a:ext cx="0" cy="1206631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BD3872-0D11-4181-8DE4-A568BE80E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448" y="4060596"/>
              <a:ext cx="0" cy="120663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3D46550-D7EE-43A9-AE57-7D60E91B42E2}"/>
                </a:ext>
              </a:extLst>
            </p:cNvPr>
            <p:cNvSpPr txBox="1"/>
            <p:nvPr/>
          </p:nvSpPr>
          <p:spPr>
            <a:xfrm rot="5400000">
              <a:off x="5255159" y="4482019"/>
              <a:ext cx="980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PaymentDTO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69DDF5-568C-4298-8A84-A51E672BA015}"/>
                </a:ext>
              </a:extLst>
            </p:cNvPr>
            <p:cNvSpPr txBox="1"/>
            <p:nvPr/>
          </p:nvSpPr>
          <p:spPr>
            <a:xfrm rot="5400000">
              <a:off x="4650746" y="4590720"/>
              <a:ext cx="13480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TransactionIdDTO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EBD85F-C2EC-4B6B-9F39-98B51B915F57}"/>
                </a:ext>
              </a:extLst>
            </p:cNvPr>
            <p:cNvSpPr txBox="1"/>
            <p:nvPr/>
          </p:nvSpPr>
          <p:spPr>
            <a:xfrm>
              <a:off x="6200496" y="4680448"/>
              <a:ext cx="2322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BookingInfoEntity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835499-C0CD-4596-90F9-8F0A63F8C1EE}"/>
                </a:ext>
              </a:extLst>
            </p:cNvPr>
            <p:cNvSpPr txBox="1"/>
            <p:nvPr/>
          </p:nvSpPr>
          <p:spPr>
            <a:xfrm>
              <a:off x="6090644" y="5494407"/>
              <a:ext cx="2322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TransactionDetailsEntity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612907-ADDC-46B8-BD66-5DC0EC7B791B}"/>
                </a:ext>
              </a:extLst>
            </p:cNvPr>
            <p:cNvSpPr txBox="1"/>
            <p:nvPr/>
          </p:nvSpPr>
          <p:spPr>
            <a:xfrm>
              <a:off x="9311268" y="4887221"/>
              <a:ext cx="778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Booking</a:t>
              </a:r>
              <a:endParaRPr lang="en-GB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DEC4B2-7104-47A7-853B-243AB27CE670}"/>
                </a:ext>
              </a:extLst>
            </p:cNvPr>
            <p:cNvSpPr txBox="1"/>
            <p:nvPr/>
          </p:nvSpPr>
          <p:spPr>
            <a:xfrm>
              <a:off x="9219482" y="5722713"/>
              <a:ext cx="9817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Transaction</a:t>
              </a:r>
              <a:endParaRPr lang="en-GB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937E599-9F1D-4F3E-BD55-8B17FF17E1F7}"/>
                </a:ext>
              </a:extLst>
            </p:cNvPr>
            <p:cNvSpPr txBox="1"/>
            <p:nvPr/>
          </p:nvSpPr>
          <p:spPr>
            <a:xfrm>
              <a:off x="9064097" y="6165843"/>
              <a:ext cx="12236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DB: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Sweethome</a:t>
              </a:r>
              <a:endParaRPr lang="en-GB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A6A5006-67F4-4A0D-BA3C-CFEE6E9B163F}"/>
                </a:ext>
              </a:extLst>
            </p:cNvPr>
            <p:cNvCxnSpPr>
              <a:cxnSpLocks/>
            </p:cNvCxnSpPr>
            <p:nvPr/>
          </p:nvCxnSpPr>
          <p:spPr>
            <a:xfrm>
              <a:off x="2036822" y="3846273"/>
              <a:ext cx="2136491" cy="2029561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489C7BA-82F1-4BF9-90F7-173E71AA2CA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036822" y="3570402"/>
              <a:ext cx="2145537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1D81C4C-A8C3-474E-9B87-7F8E329CA0B6}"/>
                </a:ext>
              </a:extLst>
            </p:cNvPr>
            <p:cNvSpPr txBox="1"/>
            <p:nvPr/>
          </p:nvSpPr>
          <p:spPr>
            <a:xfrm>
              <a:off x="2471624" y="3201441"/>
              <a:ext cx="1087273" cy="25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REST (JSON)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B3B2B0-6BA3-48FB-A98B-257BEC9BFEFA}"/>
                </a:ext>
              </a:extLst>
            </p:cNvPr>
            <p:cNvSpPr txBox="1"/>
            <p:nvPr/>
          </p:nvSpPr>
          <p:spPr>
            <a:xfrm rot="2577021">
              <a:off x="2482466" y="4552530"/>
              <a:ext cx="1087273" cy="25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REST (JSON)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AC3FF1FE-6058-407D-BE00-21AF4A3A363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16200000" flipV="1">
              <a:off x="2971697" y="1951785"/>
              <a:ext cx="2349054" cy="72273"/>
            </a:xfrm>
            <a:prstGeom prst="bentConnector4">
              <a:avLst>
                <a:gd name="adj1" fmla="val -8661"/>
                <a:gd name="adj2" fmla="val 41630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1A1EA33-93B0-42B5-B8CC-589B1738AB4A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90" y="554874"/>
              <a:ext cx="29499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53BC8E-3A17-4703-994F-28D0846A6CEB}"/>
                </a:ext>
              </a:extLst>
            </p:cNvPr>
            <p:cNvCxnSpPr>
              <a:cxnSpLocks/>
            </p:cNvCxnSpPr>
            <p:nvPr/>
          </p:nvCxnSpPr>
          <p:spPr>
            <a:xfrm>
              <a:off x="3808429" y="554874"/>
              <a:ext cx="0" cy="48886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3B3D3C-C010-4068-A59F-150766809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5090" y="5438410"/>
              <a:ext cx="38659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B3E7443-A62A-4610-A948-2CC9978B7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198" y="667247"/>
              <a:ext cx="1917767" cy="13023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F3C938B-B798-4AB9-8531-C5E7ACBAFB5D}"/>
                </a:ext>
              </a:extLst>
            </p:cNvPr>
            <p:cNvCxnSpPr>
              <a:cxnSpLocks/>
            </p:cNvCxnSpPr>
            <p:nvPr/>
          </p:nvCxnSpPr>
          <p:spPr>
            <a:xfrm>
              <a:off x="1195365" y="1041674"/>
              <a:ext cx="1897307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9B924B1-B8F3-4B83-A526-C6E0012B0857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98" y="1375876"/>
              <a:ext cx="190147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C6B22CD-8E88-4EAB-94F4-1CF8EC10EB42}"/>
                </a:ext>
              </a:extLst>
            </p:cNvPr>
            <p:cNvSpPr txBox="1"/>
            <p:nvPr/>
          </p:nvSpPr>
          <p:spPr>
            <a:xfrm>
              <a:off x="1127921" y="416375"/>
              <a:ext cx="1972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Synchronous communication</a:t>
              </a:r>
              <a:endParaRPr lang="en-GB" sz="1200" dirty="0">
                <a:latin typeface="+mj-lt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6247170-9E1D-4B19-A6B8-3F442265D1C2}"/>
                </a:ext>
              </a:extLst>
            </p:cNvPr>
            <p:cNvSpPr txBox="1"/>
            <p:nvPr/>
          </p:nvSpPr>
          <p:spPr>
            <a:xfrm>
              <a:off x="1119211" y="804286"/>
              <a:ext cx="204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Asynchronous communication</a:t>
              </a:r>
              <a:endParaRPr lang="en-GB" sz="1200" dirty="0">
                <a:latin typeface="+mj-lt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9793094-2834-41E5-91B6-411C5FF383BC}"/>
                </a:ext>
              </a:extLst>
            </p:cNvPr>
            <p:cNvSpPr txBox="1"/>
            <p:nvPr/>
          </p:nvSpPr>
          <p:spPr>
            <a:xfrm>
              <a:off x="1122918" y="1135714"/>
              <a:ext cx="1517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Eureka Client Registry</a:t>
              </a:r>
              <a:endParaRPr lang="en-GB" sz="1200" dirty="0">
                <a:latin typeface="+mj-lt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B0BB692-2C90-43AE-891E-444706B3A805}"/>
                </a:ext>
              </a:extLst>
            </p:cNvPr>
            <p:cNvSpPr txBox="1"/>
            <p:nvPr/>
          </p:nvSpPr>
          <p:spPr>
            <a:xfrm>
              <a:off x="2393306" y="3411762"/>
              <a:ext cx="11704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BookingInfoDTO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7EF980-89D4-4405-AE1A-DD49FF8B850F}"/>
                </a:ext>
              </a:extLst>
            </p:cNvPr>
            <p:cNvSpPr txBox="1"/>
            <p:nvPr/>
          </p:nvSpPr>
          <p:spPr>
            <a:xfrm rot="2624392">
              <a:off x="2006234" y="4723536"/>
              <a:ext cx="17982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TransactionDetailsDTO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17B79F5B-9225-4140-8421-6CC17DAFF01B}"/>
                </a:ext>
              </a:extLst>
            </p:cNvPr>
            <p:cNvCxnSpPr>
              <a:cxnSpLocks/>
              <a:stCxn id="5" idx="3"/>
              <a:endCxn id="30" idx="2"/>
            </p:cNvCxnSpPr>
            <p:nvPr/>
          </p:nvCxnSpPr>
          <p:spPr>
            <a:xfrm>
              <a:off x="5898037" y="5757421"/>
              <a:ext cx="3214446" cy="1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4EA5085D-485B-4AAF-A9E9-F04A1DC67072}"/>
                </a:ext>
              </a:extLst>
            </p:cNvPr>
            <p:cNvCxnSpPr>
              <a:cxnSpLocks/>
              <a:stCxn id="6" idx="3"/>
              <a:endCxn id="7" idx="3"/>
            </p:cNvCxnSpPr>
            <p:nvPr/>
          </p:nvCxnSpPr>
          <p:spPr>
            <a:xfrm flipH="1" flipV="1">
              <a:off x="5898037" y="813395"/>
              <a:ext cx="62287" cy="1432636"/>
            </a:xfrm>
            <a:prstGeom prst="bentConnector3">
              <a:avLst>
                <a:gd name="adj1" fmla="val -277297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7ABA5F8-18AA-4010-8D73-3170D4766512}"/>
                </a:ext>
              </a:extLst>
            </p:cNvPr>
            <p:cNvSpPr/>
            <p:nvPr/>
          </p:nvSpPr>
          <p:spPr>
            <a:xfrm>
              <a:off x="3459574" y="65018"/>
              <a:ext cx="3134752" cy="656202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8B5E96E9-4C91-4161-8869-B22CCE4D2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72" t="10609" r="30939" b="6862"/>
            <a:stretch/>
          </p:blipFill>
          <p:spPr>
            <a:xfrm>
              <a:off x="10859984" y="1588271"/>
              <a:ext cx="596607" cy="866850"/>
            </a:xfrm>
            <a:prstGeom prst="rect">
              <a:avLst/>
            </a:prstGeom>
          </p:spPr>
        </p:pic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90CCEF6-1875-44CB-9633-89EAA6AAD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037" y="3175480"/>
              <a:ext cx="2486592" cy="31141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E9A8BD6-3D86-4C57-BC60-C888C09A728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960324" y="2489397"/>
              <a:ext cx="2424305" cy="1039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EBE75A0-976B-4346-AE97-963F76DA6254}"/>
                </a:ext>
              </a:extLst>
            </p:cNvPr>
            <p:cNvSpPr txBox="1"/>
            <p:nvPr/>
          </p:nvSpPr>
          <p:spPr>
            <a:xfrm rot="21180000">
              <a:off x="6626891" y="3049470"/>
              <a:ext cx="2322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Publish(Topic: "message")</a:t>
              </a:r>
              <a:endParaRPr lang="en-GB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6F5120D-3F65-49CC-BAE1-A14C3F390F04}"/>
                </a:ext>
              </a:extLst>
            </p:cNvPr>
            <p:cNvSpPr txBox="1"/>
            <p:nvPr/>
          </p:nvSpPr>
          <p:spPr>
            <a:xfrm>
              <a:off x="6401325" y="2279910"/>
              <a:ext cx="22557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Subscribe(Topic: "message")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6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2C16DF-63E9-426E-A443-CB74CC102377}"/>
              </a:ext>
            </a:extLst>
          </p:cNvPr>
          <p:cNvCxnSpPr>
            <a:cxnSpLocks/>
          </p:cNvCxnSpPr>
          <p:nvPr/>
        </p:nvCxnSpPr>
        <p:spPr>
          <a:xfrm>
            <a:off x="6434343" y="4085062"/>
            <a:ext cx="174612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46A55-07C0-41EB-BA68-4CB1C8ADE013}"/>
              </a:ext>
            </a:extLst>
          </p:cNvPr>
          <p:cNvCxnSpPr>
            <a:cxnSpLocks/>
          </p:cNvCxnSpPr>
          <p:nvPr/>
        </p:nvCxnSpPr>
        <p:spPr>
          <a:xfrm flipH="1" flipV="1">
            <a:off x="6403786" y="1922199"/>
            <a:ext cx="1754871" cy="188421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5B9DBF-875F-4856-A107-C68AE67D421C}"/>
              </a:ext>
            </a:extLst>
          </p:cNvPr>
          <p:cNvSpPr txBox="1"/>
          <p:nvPr/>
        </p:nvSpPr>
        <p:spPr>
          <a:xfrm>
            <a:off x="6380812" y="3849524"/>
            <a:ext cx="2322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Publish(Topic: "message")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5B69C-3C8F-4C75-9F23-A38A7285F6F3}"/>
              </a:ext>
            </a:extLst>
          </p:cNvPr>
          <p:cNvSpPr txBox="1"/>
          <p:nvPr/>
        </p:nvSpPr>
        <p:spPr>
          <a:xfrm rot="2816517">
            <a:off x="6200157" y="2669357"/>
            <a:ext cx="225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Subscribe(Topic: "message")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0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7B3DF-A66C-4007-8173-32A10D01F02C}"/>
              </a:ext>
            </a:extLst>
          </p:cNvPr>
          <p:cNvGrpSpPr/>
          <p:nvPr/>
        </p:nvGrpSpPr>
        <p:grpSpPr>
          <a:xfrm>
            <a:off x="2514600" y="39370"/>
            <a:ext cx="1915160" cy="6977380"/>
            <a:chOff x="2514600" y="39370"/>
            <a:chExt cx="1915160" cy="69773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821A55-41EA-4342-A1F8-9BDC7B99D8A9}"/>
                </a:ext>
              </a:extLst>
            </p:cNvPr>
            <p:cNvSpPr/>
            <p:nvPr/>
          </p:nvSpPr>
          <p:spPr>
            <a:xfrm>
              <a:off x="3296920" y="39370"/>
              <a:ext cx="386080" cy="3962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B4BF810-61F6-4A07-AC97-BF069C5C0397}"/>
                </a:ext>
              </a:extLst>
            </p:cNvPr>
            <p:cNvSpPr/>
            <p:nvPr/>
          </p:nvSpPr>
          <p:spPr>
            <a:xfrm>
              <a:off x="2550160" y="701040"/>
              <a:ext cx="1879600" cy="7061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from user</a:t>
              </a:r>
              <a:endParaRPr lang="en-GB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0187F3-9176-432E-9B5B-5795C752499E}"/>
                </a:ext>
              </a:extLst>
            </p:cNvPr>
            <p:cNvSpPr/>
            <p:nvPr/>
          </p:nvSpPr>
          <p:spPr>
            <a:xfrm>
              <a:off x="2600960" y="1615440"/>
              <a:ext cx="1788160" cy="792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Map </a:t>
              </a:r>
              <a:r>
                <a:rPr lang="en-US" sz="1400" dirty="0" err="1"/>
                <a:t>BookingDTO</a:t>
              </a:r>
              <a:r>
                <a:rPr lang="en-US" sz="1400" dirty="0"/>
                <a:t> to </a:t>
              </a:r>
              <a:r>
                <a:rPr lang="en-US" sz="1400" dirty="0" err="1"/>
                <a:t>BookingInfoEntity</a:t>
              </a:r>
              <a:endParaRPr lang="en-GB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84A4BD-593A-4FF0-8C6C-761D51EF5E77}"/>
                </a:ext>
              </a:extLst>
            </p:cNvPr>
            <p:cNvSpPr/>
            <p:nvPr/>
          </p:nvSpPr>
          <p:spPr>
            <a:xfrm>
              <a:off x="2600960" y="2545080"/>
              <a:ext cx="178816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</a:t>
              </a:r>
              <a:r>
                <a:rPr lang="en-US" sz="1400" dirty="0" err="1"/>
                <a:t>bookedOn</a:t>
              </a:r>
              <a:r>
                <a:rPr lang="en-US" sz="1400" dirty="0"/>
                <a:t> </a:t>
              </a:r>
              <a:r>
                <a:rPr lang="en-US" sz="1400" dirty="0" err="1"/>
                <a:t>DateTime</a:t>
              </a:r>
              <a:endParaRPr lang="en-GB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B1605F-B8AE-467C-B523-94E6EE8E1F1E}"/>
                </a:ext>
              </a:extLst>
            </p:cNvPr>
            <p:cNvSpPr/>
            <p:nvPr/>
          </p:nvSpPr>
          <p:spPr>
            <a:xfrm>
              <a:off x="2600960" y="3215640"/>
              <a:ext cx="178816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Compute </a:t>
              </a:r>
              <a:r>
                <a:rPr lang="en-US" sz="1400" dirty="0" err="1"/>
                <a:t>roomPrice</a:t>
              </a:r>
              <a:endParaRPr lang="en-GB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1369DB-FDED-43BC-B982-A60FF8B1DADF}"/>
                </a:ext>
              </a:extLst>
            </p:cNvPr>
            <p:cNvSpPr/>
            <p:nvPr/>
          </p:nvSpPr>
          <p:spPr>
            <a:xfrm>
              <a:off x="2600960" y="3957320"/>
              <a:ext cx="178816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 into RDS table 'booking'</a:t>
              </a:r>
              <a:endParaRPr lang="en-GB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DC1B85-05EE-41CD-8136-890234216705}"/>
                </a:ext>
              </a:extLst>
            </p:cNvPr>
            <p:cNvSpPr/>
            <p:nvPr/>
          </p:nvSpPr>
          <p:spPr>
            <a:xfrm>
              <a:off x="2600960" y="4699000"/>
              <a:ext cx="1788160" cy="706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Map </a:t>
              </a:r>
              <a:r>
                <a:rPr lang="en-US" sz="1400" dirty="0" err="1"/>
                <a:t>BookingInfoEntity</a:t>
              </a:r>
              <a:r>
                <a:rPr lang="en-US" sz="1400" dirty="0"/>
                <a:t> to </a:t>
              </a:r>
              <a:r>
                <a:rPr lang="en-US" sz="1400" dirty="0" err="1"/>
                <a:t>BookingDTO</a:t>
              </a:r>
              <a:endParaRPr lang="en-GB" sz="1400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D237C46-9956-44C0-9C74-1377A9F3F79E}"/>
                </a:ext>
              </a:extLst>
            </p:cNvPr>
            <p:cNvSpPr/>
            <p:nvPr/>
          </p:nvSpPr>
          <p:spPr>
            <a:xfrm>
              <a:off x="2514600" y="5626100"/>
              <a:ext cx="1788160" cy="7061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Return to user</a:t>
              </a:r>
              <a:endParaRPr lang="en-GB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1796BF-E15A-463D-B235-CBBBFB1B86DE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3489960" y="435610"/>
              <a:ext cx="0" cy="265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0585138-3998-4610-8D85-83E539E5DF31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489960" y="1407160"/>
              <a:ext cx="5080" cy="20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8850C1-0283-4D7F-A76E-C96DCE74AD1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495040" y="2407920"/>
              <a:ext cx="0" cy="1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B633881-F6E0-444C-8170-8C423FDDC33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495040" y="3078480"/>
              <a:ext cx="0" cy="1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5DE754-A520-4295-B0BF-ED4FF82FCFA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3495040" y="3749040"/>
              <a:ext cx="0" cy="20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BAF32E-3B23-4681-B9BE-7361F7801F2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495040" y="4490720"/>
              <a:ext cx="0" cy="20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9529C69-F620-4272-B6FD-B57F9CA310EB}"/>
                </a:ext>
              </a:extLst>
            </p:cNvPr>
            <p:cNvCxnSpPr>
              <a:cxnSpLocks/>
              <a:stCxn id="10" idx="2"/>
              <a:endCxn id="11" idx="1"/>
            </p:cNvCxnSpPr>
            <p:nvPr/>
          </p:nvCxnSpPr>
          <p:spPr>
            <a:xfrm>
              <a:off x="3495040" y="5405120"/>
              <a:ext cx="1905" cy="22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15E49F-E26B-41C7-BF3C-FD6B32EFA547}"/>
                </a:ext>
              </a:extLst>
            </p:cNvPr>
            <p:cNvSpPr/>
            <p:nvPr/>
          </p:nvSpPr>
          <p:spPr>
            <a:xfrm>
              <a:off x="3215640" y="6620510"/>
              <a:ext cx="386080" cy="3962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44FD0C6-C4C3-4F4F-B225-6CE011E9C3A9}"/>
                </a:ext>
              </a:extLst>
            </p:cNvPr>
            <p:cNvCxnSpPr>
              <a:cxnSpLocks/>
              <a:stCxn id="11" idx="4"/>
              <a:endCxn id="36" idx="0"/>
            </p:cNvCxnSpPr>
            <p:nvPr/>
          </p:nvCxnSpPr>
          <p:spPr>
            <a:xfrm>
              <a:off x="3408680" y="6332220"/>
              <a:ext cx="0" cy="288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3F6E625-7BF0-427A-8CFB-06FA3B7D1ACB}"/>
              </a:ext>
            </a:extLst>
          </p:cNvPr>
          <p:cNvSpPr txBox="1"/>
          <p:nvPr/>
        </p:nvSpPr>
        <p:spPr>
          <a:xfrm>
            <a:off x="3489960" y="1404923"/>
            <a:ext cx="609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 err="1"/>
              <a:t>BookingInfoDTO</a:t>
            </a:r>
            <a:endParaRPr lang="en-GB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C98955-3700-4634-AF65-26912F89CB4C}"/>
              </a:ext>
            </a:extLst>
          </p:cNvPr>
          <p:cNvSpPr txBox="1"/>
          <p:nvPr/>
        </p:nvSpPr>
        <p:spPr>
          <a:xfrm>
            <a:off x="3487420" y="5405120"/>
            <a:ext cx="609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 err="1"/>
              <a:t>BookingInfoDTO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11797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F222448-B0D5-46B4-BC80-30895DAD7EA9}"/>
              </a:ext>
            </a:extLst>
          </p:cNvPr>
          <p:cNvGrpSpPr/>
          <p:nvPr/>
        </p:nvGrpSpPr>
        <p:grpSpPr>
          <a:xfrm>
            <a:off x="1582760" y="701040"/>
            <a:ext cx="6655718" cy="3400667"/>
            <a:chOff x="1582760" y="701040"/>
            <a:chExt cx="6655718" cy="340066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C98955-3700-4634-AF65-26912F89CB4C}"/>
                </a:ext>
              </a:extLst>
            </p:cNvPr>
            <p:cNvSpPr txBox="1"/>
            <p:nvPr/>
          </p:nvSpPr>
          <p:spPr>
            <a:xfrm>
              <a:off x="6263640" y="3139348"/>
              <a:ext cx="10458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 err="1"/>
                <a:t>BookingInfoDTO</a:t>
              </a:r>
              <a:endParaRPr lang="en-GB" sz="9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821A55-41EA-4342-A1F8-9BDC7B99D8A9}"/>
                </a:ext>
              </a:extLst>
            </p:cNvPr>
            <p:cNvSpPr/>
            <p:nvPr/>
          </p:nvSpPr>
          <p:spPr>
            <a:xfrm>
              <a:off x="1637528" y="871822"/>
              <a:ext cx="386080" cy="3962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B4BF810-61F6-4A07-AC97-BF069C5C0397}"/>
                </a:ext>
              </a:extLst>
            </p:cNvPr>
            <p:cNvSpPr/>
            <p:nvPr/>
          </p:nvSpPr>
          <p:spPr>
            <a:xfrm>
              <a:off x="2550160" y="701040"/>
              <a:ext cx="1879600" cy="7061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from user</a:t>
              </a:r>
              <a:endParaRPr lang="en-GB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0187F3-9176-432E-9B5B-5795C752499E}"/>
                </a:ext>
              </a:extLst>
            </p:cNvPr>
            <p:cNvSpPr/>
            <p:nvPr/>
          </p:nvSpPr>
          <p:spPr>
            <a:xfrm>
              <a:off x="2600960" y="1672002"/>
              <a:ext cx="1788160" cy="792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Map </a:t>
              </a:r>
              <a:r>
                <a:rPr lang="en-US" sz="1400" dirty="0" err="1"/>
                <a:t>BookingDTO</a:t>
              </a:r>
              <a:r>
                <a:rPr lang="en-US" sz="1400" dirty="0"/>
                <a:t> to </a:t>
              </a:r>
              <a:r>
                <a:rPr lang="en-US" sz="1400" dirty="0" err="1"/>
                <a:t>BookingInfoEntity</a:t>
              </a:r>
              <a:endParaRPr lang="en-GB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84A4BD-593A-4FF0-8C6C-761D51EF5E77}"/>
                </a:ext>
              </a:extLst>
            </p:cNvPr>
            <p:cNvSpPr/>
            <p:nvPr/>
          </p:nvSpPr>
          <p:spPr>
            <a:xfrm>
              <a:off x="2600960" y="2667631"/>
              <a:ext cx="178816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</a:t>
              </a:r>
              <a:r>
                <a:rPr lang="en-US" sz="1400" dirty="0" err="1"/>
                <a:t>bookedOn</a:t>
              </a:r>
              <a:r>
                <a:rPr lang="en-US" sz="1400" dirty="0"/>
                <a:t> </a:t>
              </a:r>
              <a:r>
                <a:rPr lang="en-US" sz="1400" dirty="0" err="1"/>
                <a:t>DateTime</a:t>
              </a:r>
              <a:endParaRPr lang="en-GB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B1605F-B8AE-467C-B523-94E6EE8E1F1E}"/>
                </a:ext>
              </a:extLst>
            </p:cNvPr>
            <p:cNvSpPr/>
            <p:nvPr/>
          </p:nvSpPr>
          <p:spPr>
            <a:xfrm>
              <a:off x="5369560" y="939407"/>
              <a:ext cx="178816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Compute </a:t>
              </a:r>
              <a:r>
                <a:rPr lang="en-US" sz="1400" dirty="0" err="1"/>
                <a:t>roomPrice</a:t>
              </a:r>
              <a:endParaRPr lang="en-GB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1369DB-FDED-43BC-B982-A60FF8B1DADF}"/>
                </a:ext>
              </a:extLst>
            </p:cNvPr>
            <p:cNvSpPr/>
            <p:nvPr/>
          </p:nvSpPr>
          <p:spPr>
            <a:xfrm>
              <a:off x="5369560" y="1681087"/>
              <a:ext cx="178816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 into RDS table 'booking'</a:t>
              </a:r>
              <a:endParaRPr lang="en-GB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DC1B85-05EE-41CD-8136-890234216705}"/>
                </a:ext>
              </a:extLst>
            </p:cNvPr>
            <p:cNvSpPr/>
            <p:nvPr/>
          </p:nvSpPr>
          <p:spPr>
            <a:xfrm>
              <a:off x="5369560" y="2422767"/>
              <a:ext cx="1788160" cy="706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Map </a:t>
              </a:r>
              <a:r>
                <a:rPr lang="en-US" sz="1400" dirty="0" err="1"/>
                <a:t>BookingInfoEntity</a:t>
              </a:r>
              <a:r>
                <a:rPr lang="en-US" sz="1400" dirty="0"/>
                <a:t> to </a:t>
              </a:r>
              <a:r>
                <a:rPr lang="en-US" sz="1400" dirty="0" err="1"/>
                <a:t>BookingDTO</a:t>
              </a:r>
              <a:endParaRPr lang="en-GB" sz="1400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D237C46-9956-44C0-9C74-1377A9F3F79E}"/>
                </a:ext>
              </a:extLst>
            </p:cNvPr>
            <p:cNvSpPr/>
            <p:nvPr/>
          </p:nvSpPr>
          <p:spPr>
            <a:xfrm>
              <a:off x="5283200" y="3395587"/>
              <a:ext cx="1788160" cy="7061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Return to user</a:t>
              </a:r>
              <a:endParaRPr lang="en-GB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1796BF-E15A-463D-B235-CBBBFB1B86DE}"/>
                </a:ext>
              </a:extLst>
            </p:cNvPr>
            <p:cNvCxnSpPr>
              <a:cxnSpLocks/>
              <a:stCxn id="4" idx="6"/>
              <a:endCxn id="5" idx="5"/>
            </p:cNvCxnSpPr>
            <p:nvPr/>
          </p:nvCxnSpPr>
          <p:spPr>
            <a:xfrm flipV="1">
              <a:off x="2023608" y="1054100"/>
              <a:ext cx="614817" cy="15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0585138-3998-4610-8D85-83E539E5DF31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489960" y="1407160"/>
              <a:ext cx="5080" cy="264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8850C1-0283-4D7F-A76E-C96DCE74AD1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495040" y="2464482"/>
              <a:ext cx="0" cy="203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5DE754-A520-4295-B0BF-ED4FF82FCFA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263640" y="1472807"/>
              <a:ext cx="0" cy="20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BAF32E-3B23-4681-B9BE-7361F7801F2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263640" y="2214487"/>
              <a:ext cx="0" cy="20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9529C69-F620-4272-B6FD-B57F9CA310EB}"/>
                </a:ext>
              </a:extLst>
            </p:cNvPr>
            <p:cNvCxnSpPr>
              <a:cxnSpLocks/>
              <a:stCxn id="10" idx="2"/>
              <a:endCxn id="11" idx="1"/>
            </p:cNvCxnSpPr>
            <p:nvPr/>
          </p:nvCxnSpPr>
          <p:spPr>
            <a:xfrm>
              <a:off x="6263640" y="3128887"/>
              <a:ext cx="1905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15E49F-E26B-41C7-BF3C-FD6B32EFA547}"/>
                </a:ext>
              </a:extLst>
            </p:cNvPr>
            <p:cNvSpPr/>
            <p:nvPr/>
          </p:nvSpPr>
          <p:spPr>
            <a:xfrm>
              <a:off x="7772400" y="3555607"/>
              <a:ext cx="386080" cy="3962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44FD0C6-C4C3-4F4F-B225-6CE011E9C3A9}"/>
                </a:ext>
              </a:extLst>
            </p:cNvPr>
            <p:cNvCxnSpPr>
              <a:cxnSpLocks/>
              <a:stCxn id="11" idx="2"/>
              <a:endCxn id="36" idx="2"/>
            </p:cNvCxnSpPr>
            <p:nvPr/>
          </p:nvCxnSpPr>
          <p:spPr>
            <a:xfrm>
              <a:off x="6983095" y="3748647"/>
              <a:ext cx="789305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F6E625-7BF0-427A-8CFB-06FA3B7D1ACB}"/>
                </a:ext>
              </a:extLst>
            </p:cNvPr>
            <p:cNvSpPr txBox="1"/>
            <p:nvPr/>
          </p:nvSpPr>
          <p:spPr>
            <a:xfrm>
              <a:off x="3489960" y="1415083"/>
              <a:ext cx="111973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 err="1"/>
                <a:t>BookingInfoDTO</a:t>
              </a:r>
              <a:endParaRPr lang="en-GB" sz="900" dirty="0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08F14E60-4E49-483E-ACE3-7D6018FEECC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5400000" flipH="1" flipV="1">
              <a:off x="3748528" y="685919"/>
              <a:ext cx="2261624" cy="2768600"/>
            </a:xfrm>
            <a:prstGeom prst="bentConnector5">
              <a:avLst>
                <a:gd name="adj1" fmla="val -10108"/>
                <a:gd name="adj2" fmla="val 50000"/>
                <a:gd name="adj3" fmla="val 1101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D353B3-71E1-4891-82FC-A06B0289B2E3}"/>
                </a:ext>
              </a:extLst>
            </p:cNvPr>
            <p:cNvSpPr txBox="1"/>
            <p:nvPr/>
          </p:nvSpPr>
          <p:spPr>
            <a:xfrm>
              <a:off x="1582760" y="923220"/>
              <a:ext cx="5127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Start</a:t>
              </a:r>
              <a:endParaRPr lang="en-GB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EB2676-FA79-4ADA-9256-26BE2E9014B8}"/>
                </a:ext>
              </a:extLst>
            </p:cNvPr>
            <p:cNvSpPr txBox="1"/>
            <p:nvPr/>
          </p:nvSpPr>
          <p:spPr>
            <a:xfrm>
              <a:off x="7725738" y="3610147"/>
              <a:ext cx="5127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Stop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29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6E1C8E8-B1D1-489C-99E5-C9F4C5D75672}"/>
              </a:ext>
            </a:extLst>
          </p:cNvPr>
          <p:cNvGrpSpPr/>
          <p:nvPr/>
        </p:nvGrpSpPr>
        <p:grpSpPr>
          <a:xfrm>
            <a:off x="1785018" y="556176"/>
            <a:ext cx="7336888" cy="11398764"/>
            <a:chOff x="1785018" y="556176"/>
            <a:chExt cx="7336888" cy="113987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380702-8FFD-4764-AC96-5061CE393F0E}"/>
                </a:ext>
              </a:extLst>
            </p:cNvPr>
            <p:cNvSpPr/>
            <p:nvPr/>
          </p:nvSpPr>
          <p:spPr>
            <a:xfrm>
              <a:off x="5963089" y="556178"/>
              <a:ext cx="3158817" cy="11398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70D535-F695-49CE-A98D-106E917AE0A1}"/>
                </a:ext>
              </a:extLst>
            </p:cNvPr>
            <p:cNvSpPr/>
            <p:nvPr/>
          </p:nvSpPr>
          <p:spPr>
            <a:xfrm>
              <a:off x="2800800" y="556176"/>
              <a:ext cx="3160613" cy="1139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232EBD-A6E5-4746-84C6-5013A08E680D}"/>
                </a:ext>
              </a:extLst>
            </p:cNvPr>
            <p:cNvSpPr/>
            <p:nvPr/>
          </p:nvSpPr>
          <p:spPr>
            <a:xfrm>
              <a:off x="2800966" y="556179"/>
              <a:ext cx="6320774" cy="28280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F9A2A4-2CE0-4348-90D6-2A034770018B}"/>
                </a:ext>
              </a:extLst>
            </p:cNvPr>
            <p:cNvSpPr txBox="1"/>
            <p:nvPr/>
          </p:nvSpPr>
          <p:spPr>
            <a:xfrm>
              <a:off x="3848179" y="561985"/>
              <a:ext cx="15910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Booking Service</a:t>
              </a:r>
              <a:endParaRPr lang="en-GB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EC7F88-BDA5-49C7-9068-C99EED638371}"/>
                </a:ext>
              </a:extLst>
            </p:cNvPr>
            <p:cNvSpPr txBox="1"/>
            <p:nvPr/>
          </p:nvSpPr>
          <p:spPr>
            <a:xfrm>
              <a:off x="6922153" y="556178"/>
              <a:ext cx="15910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Payment Service</a:t>
              </a:r>
              <a:endParaRPr lang="en-GB" sz="12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FEC1101-32AF-44E9-9B1F-8A7412066FF0}"/>
                </a:ext>
              </a:extLst>
            </p:cNvPr>
            <p:cNvSpPr/>
            <p:nvPr/>
          </p:nvSpPr>
          <p:spPr>
            <a:xfrm>
              <a:off x="1979629" y="1099022"/>
              <a:ext cx="554087" cy="5511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300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0FE5A216-7098-4401-9F67-C3B0B74628A1}"/>
                </a:ext>
              </a:extLst>
            </p:cNvPr>
            <p:cNvSpPr/>
            <p:nvPr/>
          </p:nvSpPr>
          <p:spPr>
            <a:xfrm>
              <a:off x="3436280" y="1021552"/>
              <a:ext cx="1879600" cy="7061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from user</a:t>
              </a:r>
              <a:endParaRPr lang="en-GB" sz="1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A536CA9-E5F5-4359-8F88-EB20C74D29B7}"/>
                </a:ext>
              </a:extLst>
            </p:cNvPr>
            <p:cNvCxnSpPr>
              <a:cxnSpLocks/>
              <a:stCxn id="34" idx="6"/>
              <a:endCxn id="35" idx="5"/>
            </p:cNvCxnSpPr>
            <p:nvPr/>
          </p:nvCxnSpPr>
          <p:spPr>
            <a:xfrm>
              <a:off x="2533716" y="1374612"/>
              <a:ext cx="990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BAD0A9-9B3F-4390-9B37-01998AA31227}"/>
                </a:ext>
              </a:extLst>
            </p:cNvPr>
            <p:cNvSpPr txBox="1"/>
            <p:nvPr/>
          </p:nvSpPr>
          <p:spPr>
            <a:xfrm>
              <a:off x="2010173" y="1245539"/>
              <a:ext cx="5127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Start</a:t>
              </a:r>
              <a:endParaRPr lang="en-GB" sz="12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C707A43-B8C2-4C8B-B802-C9CFA838307B}"/>
                </a:ext>
              </a:extLst>
            </p:cNvPr>
            <p:cNvCxnSpPr>
              <a:cxnSpLocks/>
              <a:stCxn id="35" idx="3"/>
              <a:endCxn id="17" idx="0"/>
            </p:cNvCxnSpPr>
            <p:nvPr/>
          </p:nvCxnSpPr>
          <p:spPr>
            <a:xfrm>
              <a:off x="4287815" y="1727672"/>
              <a:ext cx="231" cy="243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5DD89388-941C-4D8E-9194-71E3FB62E105}"/>
                </a:ext>
              </a:extLst>
            </p:cNvPr>
            <p:cNvSpPr/>
            <p:nvPr/>
          </p:nvSpPr>
          <p:spPr>
            <a:xfrm>
              <a:off x="3637894" y="1970752"/>
              <a:ext cx="1300304" cy="94236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3269F8-4CCB-4077-8A37-16F82E2FBED5}"/>
                </a:ext>
              </a:extLst>
            </p:cNvPr>
            <p:cNvSpPr txBox="1"/>
            <p:nvPr/>
          </p:nvSpPr>
          <p:spPr>
            <a:xfrm>
              <a:off x="3732163" y="2262642"/>
              <a:ext cx="11815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PaymentMode</a:t>
              </a:r>
              <a:r>
                <a:rPr lang="en-US" sz="1200" dirty="0"/>
                <a:t> correct?</a:t>
              </a:r>
              <a:endParaRPr lang="en-GB" sz="1200" dirty="0"/>
            </a:p>
          </p:txBody>
        </p: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3A02E4C3-63C1-4FFC-A936-CDA1403545B9}"/>
                </a:ext>
              </a:extLst>
            </p:cNvPr>
            <p:cNvSpPr/>
            <p:nvPr/>
          </p:nvSpPr>
          <p:spPr>
            <a:xfrm>
              <a:off x="3658552" y="4228932"/>
              <a:ext cx="1300305" cy="100811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8F45F9-F806-4127-98A5-69E2C9D2C9BB}"/>
                </a:ext>
              </a:extLst>
            </p:cNvPr>
            <p:cNvSpPr txBox="1"/>
            <p:nvPr/>
          </p:nvSpPr>
          <p:spPr>
            <a:xfrm>
              <a:off x="3723620" y="4595557"/>
              <a:ext cx="11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Booking exists?</a:t>
              </a:r>
              <a:endParaRPr lang="en-GB" sz="1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E6EE1B-0D47-4A6E-9DD7-BCB3C04F07B7}"/>
                </a:ext>
              </a:extLst>
            </p:cNvPr>
            <p:cNvCxnSpPr>
              <a:cxnSpLocks/>
              <a:stCxn id="120" idx="2"/>
              <a:endCxn id="45" idx="0"/>
            </p:cNvCxnSpPr>
            <p:nvPr/>
          </p:nvCxnSpPr>
          <p:spPr>
            <a:xfrm>
              <a:off x="4297856" y="3864028"/>
              <a:ext cx="10849" cy="364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520B1497-E748-4DE2-A7BB-CE6B4220D7AF}"/>
                </a:ext>
              </a:extLst>
            </p:cNvPr>
            <p:cNvSpPr/>
            <p:nvPr/>
          </p:nvSpPr>
          <p:spPr>
            <a:xfrm>
              <a:off x="4519669" y="5414380"/>
              <a:ext cx="1300306" cy="567665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Exception</a:t>
              </a:r>
              <a:endParaRPr lang="en-GB" sz="14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79DB5FA-8F24-46AE-AF3B-B979682EE9BA}"/>
                </a:ext>
              </a:extLst>
            </p:cNvPr>
            <p:cNvSpPr/>
            <p:nvPr/>
          </p:nvSpPr>
          <p:spPr>
            <a:xfrm>
              <a:off x="4903007" y="6215599"/>
              <a:ext cx="554087" cy="5511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3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7A09D6-5400-4AD5-B5DA-D373FF905B56}"/>
                </a:ext>
              </a:extLst>
            </p:cNvPr>
            <p:cNvSpPr txBox="1"/>
            <p:nvPr/>
          </p:nvSpPr>
          <p:spPr>
            <a:xfrm>
              <a:off x="4932716" y="6362116"/>
              <a:ext cx="5127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Stop</a:t>
              </a:r>
              <a:endParaRPr lang="en-GB" sz="12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12FCBE4-583D-4E1E-82F2-6BC89C95A7ED}"/>
                </a:ext>
              </a:extLst>
            </p:cNvPr>
            <p:cNvCxnSpPr>
              <a:cxnSpLocks/>
              <a:stCxn id="54" idx="4"/>
              <a:endCxn id="55" idx="0"/>
            </p:cNvCxnSpPr>
            <p:nvPr/>
          </p:nvCxnSpPr>
          <p:spPr>
            <a:xfrm>
              <a:off x="5169822" y="5982045"/>
              <a:ext cx="10229" cy="233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5C1C1956-D82D-46FF-AC29-3C1C04D2C61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38198" y="2441936"/>
              <a:ext cx="476966" cy="29724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859A7F1-42B4-453F-A8FC-CBA2651F48E3}"/>
                </a:ext>
              </a:extLst>
            </p:cNvPr>
            <p:cNvCxnSpPr>
              <a:cxnSpLocks/>
              <a:stCxn id="45" idx="3"/>
              <a:endCxn id="54" idx="0"/>
            </p:cNvCxnSpPr>
            <p:nvPr/>
          </p:nvCxnSpPr>
          <p:spPr>
            <a:xfrm>
              <a:off x="4958857" y="4732991"/>
              <a:ext cx="210965" cy="6813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E0EF99-A4B1-4C7B-A482-0D90616A2066}"/>
                </a:ext>
              </a:extLst>
            </p:cNvPr>
            <p:cNvSpPr txBox="1"/>
            <p:nvPr/>
          </p:nvSpPr>
          <p:spPr>
            <a:xfrm>
              <a:off x="4907435" y="2198856"/>
              <a:ext cx="5127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false</a:t>
              </a:r>
              <a:endParaRPr lang="en-GB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08DBA2-9EA1-4217-9F79-410C85F62BF9}"/>
                </a:ext>
              </a:extLst>
            </p:cNvPr>
            <p:cNvSpPr txBox="1"/>
            <p:nvPr/>
          </p:nvSpPr>
          <p:spPr>
            <a:xfrm>
              <a:off x="4865312" y="4491778"/>
              <a:ext cx="5127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false</a:t>
              </a:r>
              <a:endParaRPr lang="en-GB" sz="12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0CB2C2-4E2B-463B-9A49-4B70EF962E66}"/>
                </a:ext>
              </a:extLst>
            </p:cNvPr>
            <p:cNvSpPr txBox="1"/>
            <p:nvPr/>
          </p:nvSpPr>
          <p:spPr>
            <a:xfrm>
              <a:off x="4244648" y="2865910"/>
              <a:ext cx="5127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true</a:t>
              </a:r>
              <a:endParaRPr lang="en-GB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03716A-6EF5-4B58-9A41-9F4E60686BA2}"/>
                </a:ext>
              </a:extLst>
            </p:cNvPr>
            <p:cNvSpPr txBox="1"/>
            <p:nvPr/>
          </p:nvSpPr>
          <p:spPr>
            <a:xfrm>
              <a:off x="4295055" y="5136644"/>
              <a:ext cx="5127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true</a:t>
              </a:r>
              <a:endParaRPr lang="en-GB" sz="12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1E6BFB4-417E-41ED-98D6-2D80BBC98703}"/>
                </a:ext>
              </a:extLst>
            </p:cNvPr>
            <p:cNvSpPr/>
            <p:nvPr/>
          </p:nvSpPr>
          <p:spPr>
            <a:xfrm>
              <a:off x="3563585" y="6900922"/>
              <a:ext cx="1494867" cy="706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Payment service</a:t>
              </a:r>
              <a:endParaRPr lang="en-GB" sz="1400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1D33B8C-087C-4BDA-96AD-179103554537}"/>
                </a:ext>
              </a:extLst>
            </p:cNvPr>
            <p:cNvCxnSpPr>
              <a:cxnSpLocks/>
              <a:stCxn id="45" idx="2"/>
              <a:endCxn id="72" idx="0"/>
            </p:cNvCxnSpPr>
            <p:nvPr/>
          </p:nvCxnSpPr>
          <p:spPr>
            <a:xfrm>
              <a:off x="4308705" y="5237049"/>
              <a:ext cx="2314" cy="1663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4168B01-1C10-4981-8B45-57062EE59635}"/>
                </a:ext>
              </a:extLst>
            </p:cNvPr>
            <p:cNvSpPr/>
            <p:nvPr/>
          </p:nvSpPr>
          <p:spPr>
            <a:xfrm>
              <a:off x="6604624" y="5773681"/>
              <a:ext cx="2018197" cy="838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Map </a:t>
              </a:r>
              <a:r>
                <a:rPr lang="en-US" sz="1400" dirty="0" err="1"/>
                <a:t>paymentDTO</a:t>
              </a:r>
              <a:r>
                <a:rPr lang="en-US" sz="1400" dirty="0"/>
                <a:t> to </a:t>
              </a:r>
              <a:r>
                <a:rPr lang="en-US" sz="1400" dirty="0" err="1"/>
                <a:t>TransactionDetailsEntity</a:t>
              </a:r>
              <a:endParaRPr lang="en-GB" sz="14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6AAB836-8B3D-45AA-8FCF-A9FBFCC751E3}"/>
                </a:ext>
              </a:extLst>
            </p:cNvPr>
            <p:cNvSpPr/>
            <p:nvPr/>
          </p:nvSpPr>
          <p:spPr>
            <a:xfrm>
              <a:off x="6604624" y="6858000"/>
              <a:ext cx="2018196" cy="749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 into RDS table 'transaction' and get the </a:t>
              </a:r>
              <a:r>
                <a:rPr lang="en-US" sz="1400" dirty="0" err="1"/>
                <a:t>transactionId</a:t>
              </a:r>
              <a:endParaRPr lang="en-GB" sz="14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2578F3A-FFBC-472D-8868-377C742529E9}"/>
                </a:ext>
              </a:extLst>
            </p:cNvPr>
            <p:cNvSpPr/>
            <p:nvPr/>
          </p:nvSpPr>
          <p:spPr>
            <a:xfrm>
              <a:off x="6604624" y="7859131"/>
              <a:ext cx="2018196" cy="749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</a:t>
              </a:r>
              <a:r>
                <a:rPr lang="en-US" sz="1400" dirty="0" err="1"/>
                <a:t>transactionId</a:t>
              </a:r>
              <a:endParaRPr lang="en-GB" sz="14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71A684-D908-4F95-B2CA-060FE64C82D6}"/>
                </a:ext>
              </a:extLst>
            </p:cNvPr>
            <p:cNvSpPr/>
            <p:nvPr/>
          </p:nvSpPr>
          <p:spPr>
            <a:xfrm>
              <a:off x="3421070" y="7848243"/>
              <a:ext cx="2018196" cy="749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Receive </a:t>
              </a:r>
              <a:r>
                <a:rPr lang="en-US" sz="1400" dirty="0" err="1"/>
                <a:t>transactionId</a:t>
              </a:r>
              <a:endParaRPr lang="en-GB" sz="14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1C18689-8C7A-4105-9B41-B92C812530DE}"/>
                </a:ext>
              </a:extLst>
            </p:cNvPr>
            <p:cNvSpPr/>
            <p:nvPr/>
          </p:nvSpPr>
          <p:spPr>
            <a:xfrm>
              <a:off x="3421070" y="8767120"/>
              <a:ext cx="2018196" cy="749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Update </a:t>
              </a:r>
              <a:r>
                <a:rPr lang="en-US" sz="1400" dirty="0" err="1"/>
                <a:t>transactionId</a:t>
              </a:r>
              <a:r>
                <a:rPr lang="en-US" sz="1400" dirty="0"/>
                <a:t> in the RDS table 'booking' </a:t>
              </a:r>
              <a:endParaRPr lang="en-GB" sz="14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F396252-282E-4A53-B599-B8B72D94608B}"/>
                </a:ext>
              </a:extLst>
            </p:cNvPr>
            <p:cNvSpPr/>
            <p:nvPr/>
          </p:nvSpPr>
          <p:spPr>
            <a:xfrm>
              <a:off x="3424705" y="10807471"/>
              <a:ext cx="2018196" cy="749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</a:t>
              </a:r>
              <a:r>
                <a:rPr lang="en-US" sz="1400" dirty="0" err="1"/>
                <a:t>BookingInfoEntity</a:t>
              </a:r>
              <a:r>
                <a:rPr lang="en-US" sz="1400" dirty="0"/>
                <a:t> with updated </a:t>
              </a:r>
              <a:r>
                <a:rPr lang="en-US" sz="1400" dirty="0" err="1"/>
                <a:t>transactionId</a:t>
              </a:r>
              <a:r>
                <a:rPr lang="en-US" sz="1400" dirty="0"/>
                <a:t> to the user</a:t>
              </a:r>
              <a:endParaRPr lang="en-GB" sz="14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D1D3874-2023-41BA-9BA1-2DBAF3FE9A96}"/>
                </a:ext>
              </a:extLst>
            </p:cNvPr>
            <p:cNvSpPr/>
            <p:nvPr/>
          </p:nvSpPr>
          <p:spPr>
            <a:xfrm>
              <a:off x="1785018" y="10912724"/>
              <a:ext cx="554087" cy="5511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3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1EEFD3C-F33E-4A48-A8EC-981A8E0A678A}"/>
                </a:ext>
              </a:extLst>
            </p:cNvPr>
            <p:cNvSpPr txBox="1"/>
            <p:nvPr/>
          </p:nvSpPr>
          <p:spPr>
            <a:xfrm>
              <a:off x="1814727" y="11059241"/>
              <a:ext cx="5127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Stop</a:t>
              </a:r>
              <a:endParaRPr lang="en-GB" sz="1200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CEE4C2F-5BC2-419F-B3C1-FE6DB55735C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7613722" y="6612384"/>
              <a:ext cx="0" cy="245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A09F5BB-8260-4781-B313-572C23690DC1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7613722" y="7607030"/>
              <a:ext cx="0" cy="25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4AF4AB5-18D3-4717-BC36-2CEED71C4740}"/>
                </a:ext>
              </a:extLst>
            </p:cNvPr>
            <p:cNvCxnSpPr>
              <a:cxnSpLocks/>
              <a:stCxn id="80" idx="1"/>
              <a:endCxn id="81" idx="3"/>
            </p:cNvCxnSpPr>
            <p:nvPr/>
          </p:nvCxnSpPr>
          <p:spPr>
            <a:xfrm flipH="1" flipV="1">
              <a:off x="5439266" y="8222758"/>
              <a:ext cx="1165358" cy="10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343F536-7C77-4F78-A040-D44DE26CC553}"/>
                </a:ext>
              </a:extLst>
            </p:cNvPr>
            <p:cNvCxnSpPr>
              <a:cxnSpLocks/>
              <a:stCxn id="81" idx="2"/>
              <a:endCxn id="82" idx="0"/>
            </p:cNvCxnSpPr>
            <p:nvPr/>
          </p:nvCxnSpPr>
          <p:spPr>
            <a:xfrm>
              <a:off x="4430168" y="8597273"/>
              <a:ext cx="0" cy="169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917BA4B-269E-4325-8CFB-85C55FDA2A06}"/>
                </a:ext>
              </a:extLst>
            </p:cNvPr>
            <p:cNvCxnSpPr>
              <a:cxnSpLocks/>
              <a:stCxn id="106" idx="2"/>
              <a:endCxn id="83" idx="0"/>
            </p:cNvCxnSpPr>
            <p:nvPr/>
          </p:nvCxnSpPr>
          <p:spPr>
            <a:xfrm>
              <a:off x="4433803" y="10500450"/>
              <a:ext cx="0" cy="307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C53622-16B8-47B5-AF83-EC63CB891B31}"/>
                </a:ext>
              </a:extLst>
            </p:cNvPr>
            <p:cNvSpPr/>
            <p:nvPr/>
          </p:nvSpPr>
          <p:spPr>
            <a:xfrm>
              <a:off x="3424705" y="9751420"/>
              <a:ext cx="2018196" cy="749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Publish notification to Kafka topic: "message"</a:t>
              </a:r>
              <a:endParaRPr lang="en-GB" sz="1400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8457339-903C-4D9C-8BC5-6840E864ED7D}"/>
                </a:ext>
              </a:extLst>
            </p:cNvPr>
            <p:cNvCxnSpPr>
              <a:cxnSpLocks/>
              <a:stCxn id="82" idx="2"/>
              <a:endCxn id="106" idx="0"/>
            </p:cNvCxnSpPr>
            <p:nvPr/>
          </p:nvCxnSpPr>
          <p:spPr>
            <a:xfrm>
              <a:off x="4430168" y="9516150"/>
              <a:ext cx="3635" cy="23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493770-1AD8-4439-8552-3015299F32D9}"/>
                </a:ext>
              </a:extLst>
            </p:cNvPr>
            <p:cNvCxnSpPr>
              <a:cxnSpLocks/>
              <a:stCxn id="83" idx="1"/>
              <a:endCxn id="84" idx="6"/>
            </p:cNvCxnSpPr>
            <p:nvPr/>
          </p:nvCxnSpPr>
          <p:spPr>
            <a:xfrm flipH="1">
              <a:off x="2339105" y="11181986"/>
              <a:ext cx="1085600" cy="6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AA45F3D-F282-46A5-92E1-22CD9CB41AF8}"/>
                </a:ext>
              </a:extLst>
            </p:cNvPr>
            <p:cNvSpPr/>
            <p:nvPr/>
          </p:nvSpPr>
          <p:spPr>
            <a:xfrm>
              <a:off x="3550422" y="3157920"/>
              <a:ext cx="1494867" cy="706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Fetch </a:t>
              </a:r>
              <a:r>
                <a:rPr lang="en-US" sz="1400" dirty="0" err="1"/>
                <a:t>BookingInfoEntity</a:t>
              </a:r>
              <a:r>
                <a:rPr lang="en-US" sz="1400" dirty="0"/>
                <a:t> from RDS</a:t>
              </a:r>
              <a:endParaRPr lang="en-GB" sz="1400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25AF12F-375E-4A7D-BDA0-E5256D7AC618}"/>
                </a:ext>
              </a:extLst>
            </p:cNvPr>
            <p:cNvCxnSpPr>
              <a:cxnSpLocks/>
              <a:stCxn id="17" idx="2"/>
              <a:endCxn id="120" idx="0"/>
            </p:cNvCxnSpPr>
            <p:nvPr/>
          </p:nvCxnSpPr>
          <p:spPr>
            <a:xfrm>
              <a:off x="4288046" y="2913120"/>
              <a:ext cx="9810" cy="24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163C93FE-2E6B-4B20-92D0-13C921B3AEEF}"/>
                </a:ext>
              </a:extLst>
            </p:cNvPr>
            <p:cNvCxnSpPr>
              <a:cxnSpLocks/>
              <a:stCxn id="72" idx="3"/>
              <a:endCxn id="78" idx="1"/>
            </p:cNvCxnSpPr>
            <p:nvPr/>
          </p:nvCxnSpPr>
          <p:spPr>
            <a:xfrm flipV="1">
              <a:off x="5058452" y="6193033"/>
              <a:ext cx="1546172" cy="1060943"/>
            </a:xfrm>
            <a:prstGeom prst="bentConnector3">
              <a:avLst>
                <a:gd name="adj1" fmla="val 8351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418907C-6025-4838-9492-DDBA2EC75C12}"/>
                </a:ext>
              </a:extLst>
            </p:cNvPr>
            <p:cNvSpPr txBox="1"/>
            <p:nvPr/>
          </p:nvSpPr>
          <p:spPr>
            <a:xfrm>
              <a:off x="5020054" y="7004222"/>
              <a:ext cx="11653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paymentDTO</a:t>
              </a:r>
              <a:endParaRPr lang="en-GB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25B2509-0C68-4EF8-AA6F-B63829DE8824}"/>
                </a:ext>
              </a:extLst>
            </p:cNvPr>
            <p:cNvSpPr txBox="1"/>
            <p:nvPr/>
          </p:nvSpPr>
          <p:spPr>
            <a:xfrm>
              <a:off x="5391860" y="8200346"/>
              <a:ext cx="15766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transactionIdDTO</a:t>
              </a:r>
              <a:endParaRPr lang="en-GB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D431B6C-F763-4ACE-A02F-41A21208CE2D}"/>
                </a:ext>
              </a:extLst>
            </p:cNvPr>
            <p:cNvSpPr txBox="1"/>
            <p:nvPr/>
          </p:nvSpPr>
          <p:spPr>
            <a:xfrm>
              <a:off x="2276459" y="10890205"/>
              <a:ext cx="15766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bookingInfoDTO</a:t>
              </a:r>
              <a:endParaRPr lang="en-GB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A940925-2DC2-42D2-B81D-37CEBC5D6AF5}"/>
                </a:ext>
              </a:extLst>
            </p:cNvPr>
            <p:cNvSpPr txBox="1"/>
            <p:nvPr/>
          </p:nvSpPr>
          <p:spPr>
            <a:xfrm>
              <a:off x="2489893" y="1134979"/>
              <a:ext cx="11653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paymentDTO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20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244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Apurva, Anubhav</dc:creator>
  <cp:lastModifiedBy>Apurva, Anubhav</cp:lastModifiedBy>
  <cp:revision>18</cp:revision>
  <dcterms:created xsi:type="dcterms:W3CDTF">2021-10-19T18:58:58Z</dcterms:created>
  <dcterms:modified xsi:type="dcterms:W3CDTF">2022-02-09T19:08:06Z</dcterms:modified>
</cp:coreProperties>
</file>