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65" r:id="rId3"/>
    <p:sldId id="258" r:id="rId4"/>
    <p:sldId id="259" r:id="rId5"/>
    <p:sldId id="260" r:id="rId6"/>
    <p:sldId id="261" r:id="rId7"/>
    <p:sldId id="262" r:id="rId8"/>
    <p:sldId id="264" r:id="rId9"/>
    <p:sldId id="266" r:id="rId10"/>
    <p:sldId id="267" r:id="rId11"/>
    <p:sldId id="268" r:id="rId12"/>
    <p:sldId id="269" r:id="rId13"/>
    <p:sldId id="271" r:id="rId14"/>
    <p:sldId id="270" r:id="rId15"/>
    <p:sldId id="27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26102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F1DB0-A52F-4593-8448-4DE56E0EEC4F}"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91305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17066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5035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84920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4473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98541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61515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54603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412191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5323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DF1DB0-A52F-4593-8448-4DE56E0EEC4F}"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181622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DF1DB0-A52F-4593-8448-4DE56E0EEC4F}" type="datetimeFigureOut">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54509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9247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99903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8DF1DB0-A52F-4593-8448-4DE56E0EEC4F}" type="datetimeFigureOut">
              <a:rPr lang="en-US" smtClean="0"/>
              <a:t>5/23/2020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38377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F1DB0-A52F-4593-8448-4DE56E0EEC4F}"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D25D6-0F76-4289-9EE5-27176E928EA5}" type="slidenum">
              <a:rPr lang="en-US" smtClean="0"/>
              <a:t>‹#›</a:t>
            </a:fld>
            <a:endParaRPr lang="en-US"/>
          </a:p>
        </p:txBody>
      </p:sp>
    </p:spTree>
    <p:extLst>
      <p:ext uri="{BB962C8B-B14F-4D97-AF65-F5344CB8AC3E}">
        <p14:creationId xmlns:p14="http://schemas.microsoft.com/office/powerpoint/2010/main" val="274776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DF1DB0-A52F-4593-8448-4DE56E0EEC4F}" type="datetimeFigureOut">
              <a:rPr lang="en-US" smtClean="0"/>
              <a:t>5/23/2020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CD25D6-0F76-4289-9EE5-27176E928EA5}" type="slidenum">
              <a:rPr lang="en-US" smtClean="0"/>
              <a:t>‹#›</a:t>
            </a:fld>
            <a:endParaRPr lang="en-US"/>
          </a:p>
        </p:txBody>
      </p:sp>
    </p:spTree>
    <p:extLst>
      <p:ext uri="{BB962C8B-B14F-4D97-AF65-F5344CB8AC3E}">
        <p14:creationId xmlns:p14="http://schemas.microsoft.com/office/powerpoint/2010/main" val="39586093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2224405"/>
            <a:ext cx="9773920" cy="2276475"/>
          </a:xfrm>
        </p:spPr>
        <p:txBody>
          <a:bodyPr>
            <a:normAutofit/>
          </a:bodyPr>
          <a:lstStyle/>
          <a:p>
            <a:pPr algn="ctr"/>
            <a:r>
              <a:rPr lang="en-US" sz="5400" dirty="0" smtClean="0"/>
              <a:t>Pandemic Employee </a:t>
            </a:r>
            <a:br>
              <a:rPr lang="en-US" sz="5400" dirty="0" smtClean="0"/>
            </a:br>
            <a:r>
              <a:rPr lang="en-US" sz="5400" dirty="0" smtClean="0"/>
              <a:t>Status Tracker</a:t>
            </a:r>
            <a:endParaRPr lang="en-US" sz="5400" dirty="0"/>
          </a:p>
        </p:txBody>
      </p:sp>
    </p:spTree>
    <p:extLst>
      <p:ext uri="{BB962C8B-B14F-4D97-AF65-F5344CB8AC3E}">
        <p14:creationId xmlns:p14="http://schemas.microsoft.com/office/powerpoint/2010/main" val="121639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554" y="511294"/>
            <a:ext cx="2329099" cy="523220"/>
          </a:xfrm>
          <a:prstGeom prst="rect">
            <a:avLst/>
          </a:prstGeom>
        </p:spPr>
        <p:txBody>
          <a:bodyPr wrap="none">
            <a:spAutoFit/>
          </a:bodyPr>
          <a:lstStyle/>
          <a:p>
            <a:r>
              <a:rPr lang="en-US" sz="2800" dirty="0" smtClean="0"/>
              <a:t>Team Statistics</a:t>
            </a:r>
            <a:endParaRPr lang="en-US" sz="28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167" t="19704" r="5750" b="14815"/>
          <a:stretch/>
        </p:blipFill>
        <p:spPr>
          <a:xfrm>
            <a:off x="579120" y="1290320"/>
            <a:ext cx="10982960" cy="4490720"/>
          </a:xfrm>
          <a:prstGeom prst="rect">
            <a:avLst/>
          </a:prstGeom>
        </p:spPr>
      </p:pic>
    </p:spTree>
    <p:extLst>
      <p:ext uri="{BB962C8B-B14F-4D97-AF65-F5344CB8AC3E}">
        <p14:creationId xmlns:p14="http://schemas.microsoft.com/office/powerpoint/2010/main" val="3400386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3765" y="769514"/>
            <a:ext cx="8039995" cy="5946246"/>
          </a:xfrm>
          <a:prstGeom prst="rect">
            <a:avLst/>
          </a:prstGeom>
        </p:spPr>
      </p:pic>
      <p:sp>
        <p:nvSpPr>
          <p:cNvPr id="4" name="Rectangle 3"/>
          <p:cNvSpPr/>
          <p:nvPr/>
        </p:nvSpPr>
        <p:spPr>
          <a:xfrm>
            <a:off x="693114" y="215814"/>
            <a:ext cx="4539512" cy="523220"/>
          </a:xfrm>
          <a:prstGeom prst="rect">
            <a:avLst/>
          </a:prstGeom>
        </p:spPr>
        <p:txBody>
          <a:bodyPr wrap="none">
            <a:spAutoFit/>
          </a:bodyPr>
          <a:lstStyle/>
          <a:p>
            <a:r>
              <a:rPr lang="en-US" sz="2800" dirty="0" smtClean="0"/>
              <a:t>Interactive Organization Chart</a:t>
            </a:r>
            <a:endParaRPr lang="en-US" sz="2800" dirty="0"/>
          </a:p>
        </p:txBody>
      </p:sp>
    </p:spTree>
    <p:extLst>
      <p:ext uri="{BB962C8B-B14F-4D97-AF65-F5344CB8AC3E}">
        <p14:creationId xmlns:p14="http://schemas.microsoft.com/office/powerpoint/2010/main" val="327827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67790" y="1142999"/>
            <a:ext cx="9086850" cy="5603558"/>
          </a:xfrm>
          <a:prstGeom prst="rect">
            <a:avLst/>
          </a:prstGeom>
        </p:spPr>
      </p:pic>
      <p:sp>
        <p:nvSpPr>
          <p:cNvPr id="6" name="Rectangle 5"/>
          <p:cNvSpPr/>
          <p:nvPr/>
        </p:nvSpPr>
        <p:spPr>
          <a:xfrm>
            <a:off x="794714" y="379214"/>
            <a:ext cx="3399007" cy="523220"/>
          </a:xfrm>
          <a:prstGeom prst="rect">
            <a:avLst/>
          </a:prstGeom>
        </p:spPr>
        <p:txBody>
          <a:bodyPr wrap="none">
            <a:spAutoFit/>
          </a:bodyPr>
          <a:lstStyle/>
          <a:p>
            <a:r>
              <a:rPr lang="en-US" sz="2800" dirty="0" smtClean="0"/>
              <a:t>Floor/wing wise data </a:t>
            </a:r>
            <a:endParaRPr lang="en-US" sz="2800" dirty="0"/>
          </a:p>
        </p:txBody>
      </p:sp>
    </p:spTree>
    <p:extLst>
      <p:ext uri="{BB962C8B-B14F-4D97-AF65-F5344CB8AC3E}">
        <p14:creationId xmlns:p14="http://schemas.microsoft.com/office/powerpoint/2010/main" val="272291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48360" y="741045"/>
            <a:ext cx="9169400" cy="1219835"/>
          </a:xfrm>
        </p:spPr>
        <p:txBody>
          <a:bodyPr>
            <a:noAutofit/>
          </a:bodyPr>
          <a:lstStyle/>
          <a:p>
            <a:r>
              <a:rPr lang="en-US" sz="5400" dirty="0"/>
              <a:t>Floor/wing real time status</a:t>
            </a:r>
          </a:p>
        </p:txBody>
      </p:sp>
      <p:sp>
        <p:nvSpPr>
          <p:cNvPr id="7" name="Rectangle 6"/>
          <p:cNvSpPr/>
          <p:nvPr/>
        </p:nvSpPr>
        <p:spPr>
          <a:xfrm>
            <a:off x="848360" y="2050256"/>
            <a:ext cx="10642600" cy="4154984"/>
          </a:xfrm>
          <a:prstGeom prst="rect">
            <a:avLst/>
          </a:prstGeom>
        </p:spPr>
        <p:txBody>
          <a:bodyPr wrap="square">
            <a:spAutoFit/>
          </a:bodyPr>
          <a:lstStyle/>
          <a:p>
            <a:pPr lvl="0" algn="just" fontAlgn="base"/>
            <a:r>
              <a:rPr lang="en-US" sz="2400" dirty="0" smtClean="0"/>
              <a:t>The real time entry and exit of an employee inside campus and in various wings can be recorder using the RFID ID cards (if the organization has one) or through any punching system which is in place. </a:t>
            </a:r>
          </a:p>
          <a:p>
            <a:pPr lvl="0" algn="just" fontAlgn="base"/>
            <a:endParaRPr lang="en-US" sz="2400" dirty="0"/>
          </a:p>
          <a:p>
            <a:pPr lvl="0" algn="just" fontAlgn="base"/>
            <a:r>
              <a:rPr lang="en-US" sz="2400" dirty="0" smtClean="0"/>
              <a:t>The administrator can view the floor map and where is the designated seat of the employees who are inside the campus to make sure no two employees seated consecutive.</a:t>
            </a:r>
          </a:p>
          <a:p>
            <a:pPr lvl="0" algn="just" fontAlgn="base"/>
            <a:endParaRPr lang="en-US" sz="2400" dirty="0"/>
          </a:p>
          <a:p>
            <a:pPr lvl="0" algn="just" fontAlgn="base"/>
            <a:r>
              <a:rPr lang="en-US" sz="2400" dirty="0" smtClean="0"/>
              <a:t>It would also show the percentage of employees in each wing so that overcrowding is avoided and social distancing can be maintained</a:t>
            </a:r>
            <a:endParaRPr lang="en-US" sz="2400" dirty="0"/>
          </a:p>
        </p:txBody>
      </p:sp>
    </p:spTree>
    <p:extLst>
      <p:ext uri="{BB962C8B-B14F-4D97-AF65-F5344CB8AC3E}">
        <p14:creationId xmlns:p14="http://schemas.microsoft.com/office/powerpoint/2010/main" val="38272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6782" y="983812"/>
            <a:ext cx="8030178" cy="5874188"/>
          </a:xfrm>
          <a:prstGeom prst="rect">
            <a:avLst/>
          </a:prstGeom>
        </p:spPr>
      </p:pic>
      <p:sp>
        <p:nvSpPr>
          <p:cNvPr id="5" name="Rectangle 4"/>
          <p:cNvSpPr/>
          <p:nvPr/>
        </p:nvSpPr>
        <p:spPr>
          <a:xfrm>
            <a:off x="835354" y="338574"/>
            <a:ext cx="4186915" cy="523220"/>
          </a:xfrm>
          <a:prstGeom prst="rect">
            <a:avLst/>
          </a:prstGeom>
        </p:spPr>
        <p:txBody>
          <a:bodyPr wrap="none">
            <a:spAutoFit/>
          </a:bodyPr>
          <a:lstStyle/>
          <a:p>
            <a:r>
              <a:rPr lang="en-US" sz="2800" dirty="0" smtClean="0"/>
              <a:t>Floor/wing real time status</a:t>
            </a:r>
            <a:endParaRPr lang="en-US" sz="2800" dirty="0"/>
          </a:p>
        </p:txBody>
      </p:sp>
    </p:spTree>
    <p:extLst>
      <p:ext uri="{BB962C8B-B14F-4D97-AF65-F5344CB8AC3E}">
        <p14:creationId xmlns:p14="http://schemas.microsoft.com/office/powerpoint/2010/main" val="94533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520" y="2245360"/>
            <a:ext cx="10306026"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Web portal is ready to be deployed.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It has to be integrated with the real database of organizations.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A employee scheduler is in progress, using which a manager can</a:t>
            </a:r>
            <a:br>
              <a:rPr lang="en-US" sz="2400" dirty="0" smtClean="0"/>
            </a:br>
            <a:r>
              <a:rPr lang="en-US" sz="2400" dirty="0" smtClean="0"/>
              <a:t>schedule his directs into the workplace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Android and IOS application will also be released for convenience</a:t>
            </a:r>
          </a:p>
          <a:p>
            <a:pPr marL="285750" indent="-285750">
              <a:buFont typeface="Arial" panose="020B0604020202020204" pitchFamily="34" charset="0"/>
              <a:buChar char="•"/>
            </a:pPr>
            <a:endParaRPr lang="en-US" sz="2400" dirty="0"/>
          </a:p>
        </p:txBody>
      </p:sp>
      <p:sp>
        <p:nvSpPr>
          <p:cNvPr id="6" name="Rectangle 5"/>
          <p:cNvSpPr/>
          <p:nvPr/>
        </p:nvSpPr>
        <p:spPr>
          <a:xfrm>
            <a:off x="1038554" y="988814"/>
            <a:ext cx="3813865" cy="646331"/>
          </a:xfrm>
          <a:prstGeom prst="rect">
            <a:avLst/>
          </a:prstGeom>
        </p:spPr>
        <p:txBody>
          <a:bodyPr wrap="none">
            <a:spAutoFit/>
          </a:bodyPr>
          <a:lstStyle/>
          <a:p>
            <a:r>
              <a:rPr lang="en-US" sz="3600" u="sng" dirty="0" smtClean="0"/>
              <a:t>Status of project</a:t>
            </a:r>
            <a:endParaRPr lang="en-US" sz="3600" u="sng" dirty="0"/>
          </a:p>
        </p:txBody>
      </p:sp>
    </p:spTree>
    <p:extLst>
      <p:ext uri="{BB962C8B-B14F-4D97-AF65-F5344CB8AC3E}">
        <p14:creationId xmlns:p14="http://schemas.microsoft.com/office/powerpoint/2010/main" val="345552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61514" y="2902761"/>
            <a:ext cx="3408882" cy="1015663"/>
          </a:xfrm>
          <a:prstGeom prst="rect">
            <a:avLst/>
          </a:prstGeom>
        </p:spPr>
        <p:txBody>
          <a:bodyPr wrap="none">
            <a:spAutoFit/>
          </a:bodyPr>
          <a:lstStyle/>
          <a:p>
            <a:r>
              <a:rPr lang="en-US" sz="6000" dirty="0" smtClean="0"/>
              <a:t>Thank you</a:t>
            </a:r>
            <a:endParaRPr lang="en-US" sz="6000" dirty="0"/>
          </a:p>
        </p:txBody>
      </p:sp>
      <p:sp>
        <p:nvSpPr>
          <p:cNvPr id="5" name="TextBox 4"/>
          <p:cNvSpPr txBox="1"/>
          <p:nvPr/>
        </p:nvSpPr>
        <p:spPr>
          <a:xfrm>
            <a:off x="6644640" y="2502653"/>
            <a:ext cx="3466013"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Niharika </a:t>
            </a:r>
            <a:r>
              <a:rPr lang="en-US" sz="2800" dirty="0" smtClean="0"/>
              <a:t>Sinha</a:t>
            </a:r>
            <a:endParaRPr lang="en-US" sz="2800" dirty="0" smtClean="0">
              <a:latin typeface="+mj-lt"/>
            </a:endParaRPr>
          </a:p>
          <a:p>
            <a:pPr marL="285750" indent="-285750">
              <a:buFont typeface="Arial" panose="020B0604020202020204" pitchFamily="34" charset="0"/>
              <a:buChar char="•"/>
            </a:pPr>
            <a:r>
              <a:rPr lang="en-US" sz="2800" dirty="0" smtClean="0">
                <a:latin typeface="+mj-lt"/>
              </a:rPr>
              <a:t>Apurva Vora</a:t>
            </a:r>
          </a:p>
          <a:p>
            <a:pPr marL="285750" indent="-285750">
              <a:buFont typeface="Arial" panose="020B0604020202020204" pitchFamily="34" charset="0"/>
              <a:buChar char="•"/>
            </a:pPr>
            <a:r>
              <a:rPr lang="en-US" sz="2800" dirty="0" smtClean="0">
                <a:latin typeface="+mj-lt"/>
              </a:rPr>
              <a:t>Devansh Ojha</a:t>
            </a:r>
          </a:p>
          <a:p>
            <a:pPr marL="285750" indent="-285750">
              <a:buFont typeface="Arial" panose="020B0604020202020204" pitchFamily="34" charset="0"/>
              <a:buChar char="•"/>
            </a:pPr>
            <a:r>
              <a:rPr lang="en-US" sz="2800" dirty="0"/>
              <a:t>Anubhav </a:t>
            </a:r>
            <a:r>
              <a:rPr lang="en-US" sz="2800" dirty="0" smtClean="0"/>
              <a:t>Apurva</a:t>
            </a:r>
            <a:endParaRPr lang="en-US" sz="2800" dirty="0"/>
          </a:p>
        </p:txBody>
      </p:sp>
      <p:cxnSp>
        <p:nvCxnSpPr>
          <p:cNvPr id="7" name="Straight Connector 6"/>
          <p:cNvCxnSpPr/>
          <p:nvPr/>
        </p:nvCxnSpPr>
        <p:spPr>
          <a:xfrm>
            <a:off x="6075680" y="2384166"/>
            <a:ext cx="0" cy="205285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448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000" y="601429"/>
            <a:ext cx="11073739" cy="5413292"/>
          </a:xfrm>
          <a:prstGeom prst="rect">
            <a:avLst/>
          </a:prstGeom>
        </p:spPr>
      </p:pic>
    </p:spTree>
    <p:extLst>
      <p:ext uri="{BB962C8B-B14F-4D97-AF65-F5344CB8AC3E}">
        <p14:creationId xmlns:p14="http://schemas.microsoft.com/office/powerpoint/2010/main" val="121110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840" y="680085"/>
            <a:ext cx="9169400" cy="1219835"/>
          </a:xfrm>
        </p:spPr>
        <p:txBody>
          <a:bodyPr>
            <a:normAutofit fontScale="90000"/>
          </a:bodyPr>
          <a:lstStyle/>
          <a:p>
            <a:r>
              <a:rPr lang="en-US" sz="5400" b="1" dirty="0" smtClean="0"/>
              <a:t>Track zones of team members</a:t>
            </a:r>
            <a:r>
              <a:rPr lang="en-US" sz="5400" dirty="0" smtClean="0"/>
              <a:t> </a:t>
            </a:r>
            <a:endParaRPr lang="en-US" sz="5400" dirty="0"/>
          </a:p>
        </p:txBody>
      </p:sp>
      <p:sp>
        <p:nvSpPr>
          <p:cNvPr id="3" name="Rectangle 2"/>
          <p:cNvSpPr/>
          <p:nvPr/>
        </p:nvSpPr>
        <p:spPr>
          <a:xfrm>
            <a:off x="878840" y="2791936"/>
            <a:ext cx="8387080" cy="1938992"/>
          </a:xfrm>
          <a:prstGeom prst="rect">
            <a:avLst/>
          </a:prstGeom>
        </p:spPr>
        <p:txBody>
          <a:bodyPr wrap="square">
            <a:spAutoFit/>
          </a:bodyPr>
          <a:lstStyle/>
          <a:p>
            <a:pPr algn="just"/>
            <a:r>
              <a:rPr lang="en-US" sz="2400" b="1" dirty="0"/>
              <a:t>A manager will be able to track his team members during this pandemic. The manager will be able to graphically view the number of his team members in various zones and the company can take necessary actions to provide help. </a:t>
            </a:r>
          </a:p>
        </p:txBody>
      </p:sp>
    </p:spTree>
    <p:extLst>
      <p:ext uri="{BB962C8B-B14F-4D97-AF65-F5344CB8AC3E}">
        <p14:creationId xmlns:p14="http://schemas.microsoft.com/office/powerpoint/2010/main" val="240279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842645"/>
            <a:ext cx="9169400" cy="1219835"/>
          </a:xfrm>
        </p:spPr>
        <p:txBody>
          <a:bodyPr>
            <a:normAutofit fontScale="90000"/>
          </a:bodyPr>
          <a:lstStyle/>
          <a:p>
            <a:r>
              <a:rPr lang="en-US" sz="5400" b="1" dirty="0" smtClean="0"/>
              <a:t>Reach out to team members</a:t>
            </a:r>
            <a:endParaRPr lang="en-US" sz="5400" dirty="0"/>
          </a:p>
        </p:txBody>
      </p:sp>
      <p:sp>
        <p:nvSpPr>
          <p:cNvPr id="3" name="Rectangle 2"/>
          <p:cNvSpPr/>
          <p:nvPr/>
        </p:nvSpPr>
        <p:spPr>
          <a:xfrm>
            <a:off x="939800" y="2659856"/>
            <a:ext cx="8387080" cy="1200329"/>
          </a:xfrm>
          <a:prstGeom prst="rect">
            <a:avLst/>
          </a:prstGeom>
        </p:spPr>
        <p:txBody>
          <a:bodyPr wrap="square">
            <a:spAutoFit/>
          </a:bodyPr>
          <a:lstStyle/>
          <a:p>
            <a:pPr algn="just"/>
            <a:r>
              <a:rPr lang="en-US" sz="2400" dirty="0"/>
              <a:t>The app can record information about an employee being alone or with family, and will be a platform for a </a:t>
            </a:r>
            <a:r>
              <a:rPr lang="en-US" sz="2400" b="1" dirty="0"/>
              <a:t>stranded employee to connect with his team</a:t>
            </a:r>
            <a:r>
              <a:rPr lang="en-US" sz="2400" dirty="0"/>
              <a:t> to reach out for any kind of help required</a:t>
            </a:r>
          </a:p>
        </p:txBody>
      </p:sp>
    </p:spTree>
    <p:extLst>
      <p:ext uri="{BB962C8B-B14F-4D97-AF65-F5344CB8AC3E}">
        <p14:creationId xmlns:p14="http://schemas.microsoft.com/office/powerpoint/2010/main" val="352603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822325"/>
            <a:ext cx="9169400" cy="1219835"/>
          </a:xfrm>
        </p:spPr>
        <p:txBody>
          <a:bodyPr>
            <a:normAutofit fontScale="90000"/>
          </a:bodyPr>
          <a:lstStyle/>
          <a:p>
            <a:r>
              <a:rPr lang="en-US" sz="5400" b="1" dirty="0" smtClean="0"/>
              <a:t>Plan phased upliftment of WFH</a:t>
            </a:r>
            <a:endParaRPr lang="en-US" sz="5400" dirty="0"/>
          </a:p>
        </p:txBody>
      </p:sp>
      <p:sp>
        <p:nvSpPr>
          <p:cNvPr id="3" name="Rectangle 2"/>
          <p:cNvSpPr/>
          <p:nvPr/>
        </p:nvSpPr>
        <p:spPr>
          <a:xfrm>
            <a:off x="939800" y="2832576"/>
            <a:ext cx="8976360" cy="1938992"/>
          </a:xfrm>
          <a:prstGeom prst="rect">
            <a:avLst/>
          </a:prstGeom>
        </p:spPr>
        <p:txBody>
          <a:bodyPr wrap="square">
            <a:spAutoFit/>
          </a:bodyPr>
          <a:lstStyle/>
          <a:p>
            <a:pPr lvl="0" algn="just" fontAlgn="base"/>
            <a:r>
              <a:rPr lang="en-US" sz="2400" dirty="0"/>
              <a:t>The app will display the employees living in various zones. This can help higher management in </a:t>
            </a:r>
            <a:r>
              <a:rPr lang="en-US" sz="2400" b="1" dirty="0"/>
              <a:t>planning phased </a:t>
            </a:r>
            <a:r>
              <a:rPr lang="en-US" sz="2400" b="1" dirty="0" smtClean="0"/>
              <a:t>upliftment </a:t>
            </a:r>
            <a:r>
              <a:rPr lang="en-US" sz="2400" b="1" dirty="0"/>
              <a:t>of WFH</a:t>
            </a:r>
            <a:r>
              <a:rPr lang="en-US" sz="2400" dirty="0"/>
              <a:t>, and determine which employees be called first to the office. For example, for a Bengaluru based company, it makes more sense to call employees in the same city rather than someone living in Delhi. </a:t>
            </a:r>
          </a:p>
        </p:txBody>
      </p:sp>
    </p:spTree>
    <p:extLst>
      <p:ext uri="{BB962C8B-B14F-4D97-AF65-F5344CB8AC3E}">
        <p14:creationId xmlns:p14="http://schemas.microsoft.com/office/powerpoint/2010/main" val="122101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68325"/>
            <a:ext cx="9545320" cy="1219835"/>
          </a:xfrm>
        </p:spPr>
        <p:txBody>
          <a:bodyPr>
            <a:noAutofit/>
          </a:bodyPr>
          <a:lstStyle/>
          <a:p>
            <a:r>
              <a:rPr lang="en-US" sz="4900" b="1" dirty="0"/>
              <a:t>Track mandatory </a:t>
            </a:r>
            <a:r>
              <a:rPr lang="en-US" sz="4900" b="1" dirty="0" smtClean="0"/>
              <a:t>home quarantine </a:t>
            </a:r>
            <a:r>
              <a:rPr lang="en-US" sz="4900" b="1" dirty="0"/>
              <a:t>days after coming from another State</a:t>
            </a:r>
          </a:p>
        </p:txBody>
      </p:sp>
      <p:sp>
        <p:nvSpPr>
          <p:cNvPr id="3" name="Rectangle 2"/>
          <p:cNvSpPr/>
          <p:nvPr/>
        </p:nvSpPr>
        <p:spPr>
          <a:xfrm>
            <a:off x="939800" y="3594576"/>
            <a:ext cx="8854440" cy="1200329"/>
          </a:xfrm>
          <a:prstGeom prst="rect">
            <a:avLst/>
          </a:prstGeom>
        </p:spPr>
        <p:txBody>
          <a:bodyPr wrap="square">
            <a:spAutoFit/>
          </a:bodyPr>
          <a:lstStyle/>
          <a:p>
            <a:pPr lvl="0" algn="just" fontAlgn="base"/>
            <a:r>
              <a:rPr lang="en-US" sz="2400" dirty="0"/>
              <a:t>Many companies are also following 14-day mandatory WFH-rule even after the employees return to the work city. The managers can </a:t>
            </a:r>
            <a:r>
              <a:rPr lang="en-US" sz="2400" b="1" dirty="0"/>
              <a:t>view the days left before an employee is ready to join the office</a:t>
            </a:r>
            <a:r>
              <a:rPr lang="en-US" sz="2400" dirty="0"/>
              <a:t>. </a:t>
            </a:r>
          </a:p>
        </p:txBody>
      </p:sp>
    </p:spTree>
    <p:extLst>
      <p:ext uri="{BB962C8B-B14F-4D97-AF65-F5344CB8AC3E}">
        <p14:creationId xmlns:p14="http://schemas.microsoft.com/office/powerpoint/2010/main" val="282259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761365"/>
            <a:ext cx="9169400" cy="1219835"/>
          </a:xfrm>
        </p:spPr>
        <p:txBody>
          <a:bodyPr>
            <a:noAutofit/>
          </a:bodyPr>
          <a:lstStyle/>
          <a:p>
            <a:r>
              <a:rPr lang="en-US" sz="4900" b="1" dirty="0"/>
              <a:t>Track </a:t>
            </a:r>
            <a:r>
              <a:rPr lang="en-US" sz="4900" b="1" dirty="0" smtClean="0"/>
              <a:t>number of employees inside the campus</a:t>
            </a:r>
            <a:endParaRPr lang="en-US" sz="4900" b="1" dirty="0"/>
          </a:p>
        </p:txBody>
      </p:sp>
      <p:sp>
        <p:nvSpPr>
          <p:cNvPr id="3" name="Rectangle 2"/>
          <p:cNvSpPr/>
          <p:nvPr/>
        </p:nvSpPr>
        <p:spPr>
          <a:xfrm>
            <a:off x="939800" y="2913856"/>
            <a:ext cx="8387080" cy="1200329"/>
          </a:xfrm>
          <a:prstGeom prst="rect">
            <a:avLst/>
          </a:prstGeom>
        </p:spPr>
        <p:txBody>
          <a:bodyPr wrap="square">
            <a:spAutoFit/>
          </a:bodyPr>
          <a:lstStyle/>
          <a:p>
            <a:pPr lvl="0" fontAlgn="base"/>
            <a:r>
              <a:rPr lang="en-US" sz="2400" dirty="0" smtClean="0"/>
              <a:t>Once employees start to return to workplace, the Site Admin can view the real time number and percentage of employees in the campus and in the various wings.</a:t>
            </a:r>
            <a:endParaRPr lang="en-US" sz="2400" dirty="0"/>
          </a:p>
        </p:txBody>
      </p:sp>
    </p:spTree>
    <p:extLst>
      <p:ext uri="{BB962C8B-B14F-4D97-AF65-F5344CB8AC3E}">
        <p14:creationId xmlns:p14="http://schemas.microsoft.com/office/powerpoint/2010/main" val="121234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6154" y="1249680"/>
            <a:ext cx="10776186" cy="5509174"/>
          </a:xfrm>
          <a:prstGeom prst="rect">
            <a:avLst/>
          </a:prstGeom>
          <a:ln>
            <a:noFill/>
          </a:ln>
        </p:spPr>
      </p:pic>
      <p:sp>
        <p:nvSpPr>
          <p:cNvPr id="5" name="Rectangle 4"/>
          <p:cNvSpPr/>
          <p:nvPr/>
        </p:nvSpPr>
        <p:spPr>
          <a:xfrm>
            <a:off x="886154" y="440174"/>
            <a:ext cx="3994555" cy="523220"/>
          </a:xfrm>
          <a:prstGeom prst="rect">
            <a:avLst/>
          </a:prstGeom>
        </p:spPr>
        <p:txBody>
          <a:bodyPr wrap="none">
            <a:spAutoFit/>
          </a:bodyPr>
          <a:lstStyle/>
          <a:p>
            <a:r>
              <a:rPr lang="en-US" sz="2800" dirty="0" smtClean="0"/>
              <a:t>Home Page for employees</a:t>
            </a:r>
            <a:endParaRPr lang="en-US" sz="2800" dirty="0"/>
          </a:p>
        </p:txBody>
      </p:sp>
    </p:spTree>
    <p:extLst>
      <p:ext uri="{BB962C8B-B14F-4D97-AF65-F5344CB8AC3E}">
        <p14:creationId xmlns:p14="http://schemas.microsoft.com/office/powerpoint/2010/main" val="4139403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1465" y="957822"/>
            <a:ext cx="6573175" cy="5747777"/>
          </a:xfrm>
          <a:prstGeom prst="rect">
            <a:avLst/>
          </a:prstGeom>
        </p:spPr>
      </p:pic>
      <p:sp>
        <p:nvSpPr>
          <p:cNvPr id="5" name="Rectangle 4"/>
          <p:cNvSpPr/>
          <p:nvPr/>
        </p:nvSpPr>
        <p:spPr>
          <a:xfrm>
            <a:off x="865834" y="267454"/>
            <a:ext cx="3740191" cy="523220"/>
          </a:xfrm>
          <a:prstGeom prst="rect">
            <a:avLst/>
          </a:prstGeom>
        </p:spPr>
        <p:txBody>
          <a:bodyPr wrap="none">
            <a:spAutoFit/>
          </a:bodyPr>
          <a:lstStyle/>
          <a:p>
            <a:r>
              <a:rPr lang="en-US" sz="2800" dirty="0" smtClean="0"/>
              <a:t>Team Page for managers</a:t>
            </a:r>
            <a:endParaRPr lang="en-US" sz="2800" dirty="0"/>
          </a:p>
        </p:txBody>
      </p:sp>
    </p:spTree>
    <p:extLst>
      <p:ext uri="{BB962C8B-B14F-4D97-AF65-F5344CB8AC3E}">
        <p14:creationId xmlns:p14="http://schemas.microsoft.com/office/powerpoint/2010/main" val="428562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258</TotalTime>
  <Words>400</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Pandemic Employee  Status Tracker</vt:lpstr>
      <vt:lpstr>PowerPoint Presentation</vt:lpstr>
      <vt:lpstr>Track zones of team members </vt:lpstr>
      <vt:lpstr>Reach out to team members</vt:lpstr>
      <vt:lpstr>Plan phased upliftment of WFH</vt:lpstr>
      <vt:lpstr>Track mandatory home quarantine days after coming from another State</vt:lpstr>
      <vt:lpstr>Track number of employees inside the campus</vt:lpstr>
      <vt:lpstr>PowerPoint Presentation</vt:lpstr>
      <vt:lpstr>PowerPoint Presentation</vt:lpstr>
      <vt:lpstr>PowerPoint Presentation</vt:lpstr>
      <vt:lpstr>PowerPoint Presentation</vt:lpstr>
      <vt:lpstr>PowerPoint Presentation</vt:lpstr>
      <vt:lpstr>Floor/wing real time status</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Anubhav</dc:creator>
  <cp:lastModifiedBy>Apurva, Anubhav</cp:lastModifiedBy>
  <cp:revision>17</cp:revision>
  <dcterms:created xsi:type="dcterms:W3CDTF">2020-05-03T15:40:09Z</dcterms:created>
  <dcterms:modified xsi:type="dcterms:W3CDTF">2020-05-22T19:43:08Z</dcterms:modified>
</cp:coreProperties>
</file>