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5556a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5556a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5556af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5556af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paying full price for plots, you can pay less to advertise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put idle land to work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5556af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b5556af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MatrixWorld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presentation by Team Advent.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Premise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Advertising powers the economy of the Web today.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Major players in the Internet as we know it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are driven by revenues from ad sales.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MatrixLand and by extension Web3 provides an avenue for decentralization of the advertising industry.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850" y="152400"/>
            <a:ext cx="6415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02575" y="468675"/>
            <a:ext cx="335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Explained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02575" y="1339075"/>
            <a:ext cx="52704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Advent allows MatrixLand owners to list advertising spaces for sale.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People can then purchase the rights to display their images, text and media on the advertised space on the plot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These advertised media are then made visible for viewing in the MatrixLand metaverse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They are allowed to advertise their media on the listed plot.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User connects wallet and lists plot for advertising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 buyer purchases the advertising spot for the listed price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535625" y="459125"/>
            <a:ext cx="733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Technical 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35625" y="1415575"/>
            <a:ext cx="6590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Listing details are stored as well as scene editing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privileges are stored in the Advent smart contract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a user purchases the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listed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advertising spaces, the contract keeps track of new owners and the media they’re to advertise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➔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media is then minted into an NFT displayed on the advertising space in the MatrixLand.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55550" y="1831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-406050" y="323172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