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2.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9" r:id="rId4"/>
    <p:sldMasterId id="2147484012" r:id="rId5"/>
    <p:sldMasterId id="2147484061" r:id="rId6"/>
  </p:sldMasterIdLst>
  <p:notesMasterIdLst>
    <p:notesMasterId r:id="rId35"/>
  </p:notesMasterIdLst>
  <p:sldIdLst>
    <p:sldId id="2076136191" r:id="rId7"/>
    <p:sldId id="2076137059" r:id="rId8"/>
    <p:sldId id="2076136857" r:id="rId9"/>
    <p:sldId id="2076136943" r:id="rId10"/>
    <p:sldId id="2076137048" r:id="rId11"/>
    <p:sldId id="2076137030" r:id="rId12"/>
    <p:sldId id="2076136947" r:id="rId13"/>
    <p:sldId id="2076137049" r:id="rId14"/>
    <p:sldId id="2076136244" r:id="rId15"/>
    <p:sldId id="2076137050" r:id="rId16"/>
    <p:sldId id="2076137060" r:id="rId17"/>
    <p:sldId id="2076136959" r:id="rId18"/>
    <p:sldId id="2076136956" r:id="rId19"/>
    <p:sldId id="2076136995" r:id="rId20"/>
    <p:sldId id="2076137058" r:id="rId21"/>
    <p:sldId id="2076137031" r:id="rId22"/>
    <p:sldId id="2076137061" r:id="rId23"/>
    <p:sldId id="2076137002" r:id="rId24"/>
    <p:sldId id="2076136996" r:id="rId25"/>
    <p:sldId id="2076137004" r:id="rId26"/>
    <p:sldId id="2076137051" r:id="rId27"/>
    <p:sldId id="2076137056" r:id="rId28"/>
    <p:sldId id="2076137054" r:id="rId29"/>
    <p:sldId id="2076137053" r:id="rId30"/>
    <p:sldId id="2076137052" r:id="rId31"/>
    <p:sldId id="2076137057" r:id="rId32"/>
    <p:sldId id="2076137055" r:id="rId33"/>
    <p:sldId id="207613701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8CFB805-B7F4-4A69-B93A-F94781B597B2}">
          <p14:sldIdLst>
            <p14:sldId id="2076136191"/>
            <p14:sldId id="2076137059"/>
            <p14:sldId id="2076136857"/>
            <p14:sldId id="2076136943"/>
            <p14:sldId id="2076137048"/>
          </p14:sldIdLst>
        </p14:section>
        <p14:section name="Tips_Expections" id="{D334B3E9-10EC-4B95-A441-5124B8960347}">
          <p14:sldIdLst>
            <p14:sldId id="2076137030"/>
            <p14:sldId id="2076136947"/>
          </p14:sldIdLst>
        </p14:section>
        <p14:section name="TSI" id="{48C51A39-56A1-4EBC-B4E0-592EAB2B79A0}">
          <p14:sldIdLst>
            <p14:sldId id="2076137049"/>
            <p14:sldId id="2076136244"/>
            <p14:sldId id="2076137050"/>
          </p14:sldIdLst>
        </p14:section>
        <p14:section name="OHWW" id="{6D23DE06-A0F3-435E-80A2-289CA0E1F751}">
          <p14:sldIdLst>
            <p14:sldId id="2076137060"/>
            <p14:sldId id="2076136959"/>
          </p14:sldIdLst>
        </p14:section>
        <p14:section name="Code of Conduct" id="{B2865760-E7B5-4DE0-8E5B-65C965F6EFAB}">
          <p14:sldIdLst>
            <p14:sldId id="2076136956"/>
          </p14:sldIdLst>
        </p14:section>
        <p14:section name="Tech Scenario" id="{93158BD6-FE88-4C5A-91D0-CF7A562E7E6A}">
          <p14:sldIdLst>
            <p14:sldId id="2076136995"/>
            <p14:sldId id="2076137058"/>
          </p14:sldIdLst>
        </p14:section>
        <p14:section name="Logistics" id="{CCDF1BBF-4A19-41EF-A00E-1A32F9EA6BF5}">
          <p14:sldIdLst>
            <p14:sldId id="2076137031"/>
            <p14:sldId id="2076137061"/>
            <p14:sldId id="2076137002"/>
          </p14:sldIdLst>
        </p14:section>
        <p14:section name="Closing" id="{481D78A7-4D81-469F-BB28-0921AA223174}">
          <p14:sldIdLst>
            <p14:sldId id="2076136996"/>
          </p14:sldIdLst>
        </p14:section>
        <p14:section name="Day 2" id="{BCAD2FEB-E28D-4229-B3EF-99E30FDAEBEB}">
          <p14:sldIdLst>
            <p14:sldId id="2076137004"/>
            <p14:sldId id="2076137051"/>
            <p14:sldId id="2076137056"/>
            <p14:sldId id="2076137054"/>
          </p14:sldIdLst>
        </p14:section>
        <p14:section name="Day 3" id="{2ED05506-F72B-495A-B9B5-3CC697270701}">
          <p14:sldIdLst>
            <p14:sldId id="2076137053"/>
            <p14:sldId id="2076137052"/>
            <p14:sldId id="2076137057"/>
            <p14:sldId id="2076137055"/>
          </p14:sldIdLst>
        </p14:section>
        <p14:section name="Appendix" id="{4E5679F1-8B46-422F-997D-A8B49A3CAD4A}">
          <p14:sldIdLst>
            <p14:sldId id="207613701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Baker (Meeting Solutions Inc)" initials="MB(SI" lastIdx="7" clrIdx="0">
    <p:extLst>
      <p:ext uri="{19B8F6BF-5375-455C-9EA6-DF929625EA0E}">
        <p15:presenceInfo xmlns:p15="http://schemas.microsoft.com/office/powerpoint/2012/main" userId="S::v-maryba@microsoft.com::fadb928c-9097-4099-94c9-2860a8dcc8bf" providerId="AD"/>
      </p:ext>
    </p:extLst>
  </p:cmAuthor>
  <p:cmAuthor id="2" name="Julie Henderson (Meeting Solutions Inc)" initials="JH(SI" lastIdx="17" clrIdx="1">
    <p:extLst>
      <p:ext uri="{19B8F6BF-5375-455C-9EA6-DF929625EA0E}">
        <p15:presenceInfo xmlns:p15="http://schemas.microsoft.com/office/powerpoint/2012/main" userId="S::v-jhend@microsoft.com::9cb1dc46-470c-492c-b620-817909f59616" providerId="AD"/>
      </p:ext>
    </p:extLst>
  </p:cmAuthor>
  <p:cmAuthor id="3" name="Michael Collier" initials="MC" lastIdx="1" clrIdx="2">
    <p:extLst>
      <p:ext uri="{19B8F6BF-5375-455C-9EA6-DF929625EA0E}">
        <p15:presenceInfo xmlns:p15="http://schemas.microsoft.com/office/powerpoint/2012/main" userId="S::mcollier@microsoft.com::c2873510-4a44-4d85-aef3-d7e8e051fe69" providerId="AD"/>
      </p:ext>
    </p:extLst>
  </p:cmAuthor>
  <p:cmAuthor id="4" name="Ashley" initials="A" lastIdx="11" clrIdx="3">
    <p:extLst>
      <p:ext uri="{19B8F6BF-5375-455C-9EA6-DF929625EA0E}">
        <p15:presenceInfo xmlns:p15="http://schemas.microsoft.com/office/powerpoint/2012/main" userId="Ashle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CF2"/>
    <a:srgbClr val="2176BC"/>
    <a:srgbClr val="040404"/>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E78978-3831-4411-8407-99098D98BEA6}" v="4" dt="2021-05-27T20:11:49.3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77202" autoAdjust="0"/>
  </p:normalViewPr>
  <p:slideViewPr>
    <p:cSldViewPr snapToGrid="0">
      <p:cViewPr varScale="1">
        <p:scale>
          <a:sx n="120" d="100"/>
          <a:sy n="120" d="100"/>
        </p:scale>
        <p:origin x="184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e Henderson (Meeting Solutions Inc)" userId="9cb1dc46-470c-492c-b620-817909f59616" providerId="ADAL" clId="{9DFE3225-6361-4BD4-82D7-01C129316FB7}"/>
    <pc:docChg chg="modSld">
      <pc:chgData name="Julie Henderson (Meeting Solutions Inc)" userId="9cb1dc46-470c-492c-b620-817909f59616" providerId="ADAL" clId="{9DFE3225-6361-4BD4-82D7-01C129316FB7}" dt="2020-07-17T17:49:32.034" v="0" actId="1076"/>
      <pc:docMkLst>
        <pc:docMk/>
      </pc:docMkLst>
      <pc:sldChg chg="modSp mod">
        <pc:chgData name="Julie Henderson (Meeting Solutions Inc)" userId="9cb1dc46-470c-492c-b620-817909f59616" providerId="ADAL" clId="{9DFE3225-6361-4BD4-82D7-01C129316FB7}" dt="2020-07-17T17:49:32.034" v="0" actId="1076"/>
        <pc:sldMkLst>
          <pc:docMk/>
          <pc:sldMk cId="624594646" sldId="2076137031"/>
        </pc:sldMkLst>
        <pc:spChg chg="mod">
          <ac:chgData name="Julie Henderson (Meeting Solutions Inc)" userId="9cb1dc46-470c-492c-b620-817909f59616" providerId="ADAL" clId="{9DFE3225-6361-4BD4-82D7-01C129316FB7}" dt="2020-07-17T17:49:32.034" v="0" actId="1076"/>
          <ac:spMkLst>
            <pc:docMk/>
            <pc:sldMk cId="624594646" sldId="2076137031"/>
            <ac:spMk id="4" creationId="{7AD88129-1035-41FB-B86C-553B54204ADF}"/>
          </ac:spMkLst>
        </pc:spChg>
      </pc:sldChg>
    </pc:docChg>
  </pc:docChgLst>
  <pc:docChgLst>
    <pc:chgData name="Ashley" userId="ab4511bd-111f-4342-955c-b1e96bcfaec5" providerId="ADAL" clId="{30B781FD-C937-482E-8626-6A3CEEC9C0C7}"/>
    <pc:docChg chg="undo custSel modSld">
      <pc:chgData name="Ashley" userId="ab4511bd-111f-4342-955c-b1e96bcfaec5" providerId="ADAL" clId="{30B781FD-C937-482E-8626-6A3CEEC9C0C7}" dt="2020-07-17T16:51:21.234" v="138" actId="207"/>
      <pc:docMkLst>
        <pc:docMk/>
      </pc:docMkLst>
      <pc:sldChg chg="modSp">
        <pc:chgData name="Ashley" userId="ab4511bd-111f-4342-955c-b1e96bcfaec5" providerId="ADAL" clId="{30B781FD-C937-482E-8626-6A3CEEC9C0C7}" dt="2020-06-24T17:41:10.562" v="13" actId="20577"/>
        <pc:sldMkLst>
          <pc:docMk/>
          <pc:sldMk cId="160621976" sldId="2076136857"/>
        </pc:sldMkLst>
        <pc:graphicFrameChg chg="mod">
          <ac:chgData name="Ashley" userId="ab4511bd-111f-4342-955c-b1e96bcfaec5" providerId="ADAL" clId="{30B781FD-C937-482E-8626-6A3CEEC9C0C7}" dt="2020-06-24T17:41:10.562" v="13" actId="20577"/>
          <ac:graphicFrameMkLst>
            <pc:docMk/>
            <pc:sldMk cId="160621976" sldId="2076136857"/>
            <ac:graphicFrameMk id="3" creationId="{A1804069-BEA2-4171-B0A2-E0E70776446F}"/>
          </ac:graphicFrameMkLst>
        </pc:graphicFrameChg>
      </pc:sldChg>
      <pc:sldChg chg="addSp delSp modSp mod">
        <pc:chgData name="Ashley" userId="ab4511bd-111f-4342-955c-b1e96bcfaec5" providerId="ADAL" clId="{30B781FD-C937-482E-8626-6A3CEEC9C0C7}" dt="2020-06-23T19:34:58.598" v="1"/>
        <pc:sldMkLst>
          <pc:docMk/>
          <pc:sldMk cId="3365843763" sldId="2076136956"/>
        </pc:sldMkLst>
        <pc:spChg chg="del">
          <ac:chgData name="Ashley" userId="ab4511bd-111f-4342-955c-b1e96bcfaec5" providerId="ADAL" clId="{30B781FD-C937-482E-8626-6A3CEEC9C0C7}" dt="2020-06-23T19:34:58.280" v="0" actId="478"/>
          <ac:spMkLst>
            <pc:docMk/>
            <pc:sldMk cId="3365843763" sldId="2076136956"/>
            <ac:spMk id="4" creationId="{C2FE6911-3AB1-4958-BDB5-691F73D2D316}"/>
          </ac:spMkLst>
        </pc:spChg>
        <pc:spChg chg="add mod">
          <ac:chgData name="Ashley" userId="ab4511bd-111f-4342-955c-b1e96bcfaec5" providerId="ADAL" clId="{30B781FD-C937-482E-8626-6A3CEEC9C0C7}" dt="2020-06-23T19:34:58.598" v="1"/>
          <ac:spMkLst>
            <pc:docMk/>
            <pc:sldMk cId="3365843763" sldId="2076136956"/>
            <ac:spMk id="5" creationId="{DAA47A2E-481F-46C5-AD7F-180DCE3E813C}"/>
          </ac:spMkLst>
        </pc:spChg>
      </pc:sldChg>
      <pc:sldChg chg="addSp modSp mod">
        <pc:chgData name="Ashley" userId="ab4511bd-111f-4342-955c-b1e96bcfaec5" providerId="ADAL" clId="{30B781FD-C937-482E-8626-6A3CEEC9C0C7}" dt="2020-07-17T16:51:21.234" v="138" actId="207"/>
        <pc:sldMkLst>
          <pc:docMk/>
          <pc:sldMk cId="624594646" sldId="2076137031"/>
        </pc:sldMkLst>
        <pc:spChg chg="mod">
          <ac:chgData name="Ashley" userId="ab4511bd-111f-4342-955c-b1e96bcfaec5" providerId="ADAL" clId="{30B781FD-C937-482E-8626-6A3CEEC9C0C7}" dt="2020-06-24T17:41:52.661" v="39" actId="14100"/>
          <ac:spMkLst>
            <pc:docMk/>
            <pc:sldMk cId="624594646" sldId="2076137031"/>
            <ac:spMk id="4" creationId="{7AD88129-1035-41FB-B86C-553B54204ADF}"/>
          </ac:spMkLst>
        </pc:spChg>
        <pc:spChg chg="mod">
          <ac:chgData name="Ashley" userId="ab4511bd-111f-4342-955c-b1e96bcfaec5" providerId="ADAL" clId="{30B781FD-C937-482E-8626-6A3CEEC9C0C7}" dt="2020-07-17T16:51:21.234" v="138" actId="207"/>
          <ac:spMkLst>
            <pc:docMk/>
            <pc:sldMk cId="624594646" sldId="2076137031"/>
            <ac:spMk id="5" creationId="{6BB6E193-63B0-4D06-8F1F-F0343AD937F9}"/>
          </ac:spMkLst>
        </pc:spChg>
        <pc:picChg chg="add mod">
          <ac:chgData name="Ashley" userId="ab4511bd-111f-4342-955c-b1e96bcfaec5" providerId="ADAL" clId="{30B781FD-C937-482E-8626-6A3CEEC9C0C7}" dt="2020-07-17T16:50:48.701" v="82" actId="1076"/>
          <ac:picMkLst>
            <pc:docMk/>
            <pc:sldMk cId="624594646" sldId="2076137031"/>
            <ac:picMk id="3" creationId="{787BB76B-D939-4178-B266-2A473B6673B5}"/>
          </ac:picMkLst>
        </pc:picChg>
      </pc:sldChg>
      <pc:sldChg chg="addSp delSp modSp mod">
        <pc:chgData name="Ashley" userId="ab4511bd-111f-4342-955c-b1e96bcfaec5" providerId="ADAL" clId="{30B781FD-C937-482E-8626-6A3CEEC9C0C7}" dt="2020-06-23T19:35:06.723" v="3"/>
        <pc:sldMkLst>
          <pc:docMk/>
          <pc:sldMk cId="2974087316" sldId="2076137033"/>
        </pc:sldMkLst>
        <pc:spChg chg="del">
          <ac:chgData name="Ashley" userId="ab4511bd-111f-4342-955c-b1e96bcfaec5" providerId="ADAL" clId="{30B781FD-C937-482E-8626-6A3CEEC9C0C7}" dt="2020-06-23T19:35:06.495" v="2" actId="478"/>
          <ac:spMkLst>
            <pc:docMk/>
            <pc:sldMk cId="2974087316" sldId="2076137033"/>
            <ac:spMk id="4" creationId="{C2FE6911-3AB1-4958-BDB5-691F73D2D316}"/>
          </ac:spMkLst>
        </pc:spChg>
        <pc:spChg chg="add mod">
          <ac:chgData name="Ashley" userId="ab4511bd-111f-4342-955c-b1e96bcfaec5" providerId="ADAL" clId="{30B781FD-C937-482E-8626-6A3CEEC9C0C7}" dt="2020-06-23T19:35:06.723" v="3"/>
          <ac:spMkLst>
            <pc:docMk/>
            <pc:sldMk cId="2974087316" sldId="2076137033"/>
            <ac:spMk id="5" creationId="{ABB65FB4-1AE9-42CC-8E00-3BB2AB2113E7}"/>
          </ac:spMkLst>
        </pc:spChg>
      </pc:sldChg>
      <pc:sldChg chg="addSp delSp modSp mod">
        <pc:chgData name="Ashley" userId="ab4511bd-111f-4342-955c-b1e96bcfaec5" providerId="ADAL" clId="{30B781FD-C937-482E-8626-6A3CEEC9C0C7}" dt="2020-06-23T19:35:10.316" v="6"/>
        <pc:sldMkLst>
          <pc:docMk/>
          <pc:sldMk cId="262098671" sldId="2076137034"/>
        </pc:sldMkLst>
        <pc:spChg chg="del mod">
          <ac:chgData name="Ashley" userId="ab4511bd-111f-4342-955c-b1e96bcfaec5" providerId="ADAL" clId="{30B781FD-C937-482E-8626-6A3CEEC9C0C7}" dt="2020-06-23T19:35:10.014" v="5" actId="478"/>
          <ac:spMkLst>
            <pc:docMk/>
            <pc:sldMk cId="262098671" sldId="2076137034"/>
            <ac:spMk id="4" creationId="{C2FE6911-3AB1-4958-BDB5-691F73D2D316}"/>
          </ac:spMkLst>
        </pc:spChg>
        <pc:spChg chg="add mod">
          <ac:chgData name="Ashley" userId="ab4511bd-111f-4342-955c-b1e96bcfaec5" providerId="ADAL" clId="{30B781FD-C937-482E-8626-6A3CEEC9C0C7}" dt="2020-06-23T19:35:10.316" v="6"/>
          <ac:spMkLst>
            <pc:docMk/>
            <pc:sldMk cId="262098671" sldId="2076137034"/>
            <ac:spMk id="5" creationId="{924EC161-8EF3-4BA4-B86C-D74913940D94}"/>
          </ac:spMkLst>
        </pc:spChg>
      </pc:sldChg>
      <pc:sldChg chg="modSp mod">
        <pc:chgData name="Ashley" userId="ab4511bd-111f-4342-955c-b1e96bcfaec5" providerId="ADAL" clId="{30B781FD-C937-482E-8626-6A3CEEC9C0C7}" dt="2020-06-24T17:42:10.481" v="55" actId="14100"/>
        <pc:sldMkLst>
          <pc:docMk/>
          <pc:sldMk cId="840998217" sldId="2076137046"/>
        </pc:sldMkLst>
        <pc:spChg chg="mod">
          <ac:chgData name="Ashley" userId="ab4511bd-111f-4342-955c-b1e96bcfaec5" providerId="ADAL" clId="{30B781FD-C937-482E-8626-6A3CEEC9C0C7}" dt="2020-06-24T17:42:10.481" v="55" actId="14100"/>
          <ac:spMkLst>
            <pc:docMk/>
            <pc:sldMk cId="840998217" sldId="2076137046"/>
            <ac:spMk id="4" creationId="{7AD88129-1035-41FB-B86C-553B54204ADF}"/>
          </ac:spMkLst>
        </pc:spChg>
      </pc:sldChg>
      <pc:sldChg chg="modSp mod">
        <pc:chgData name="Ashley" userId="ab4511bd-111f-4342-955c-b1e96bcfaec5" providerId="ADAL" clId="{30B781FD-C937-482E-8626-6A3CEEC9C0C7}" dt="2020-06-24T17:42:21.487" v="73" actId="14100"/>
        <pc:sldMkLst>
          <pc:docMk/>
          <pc:sldMk cId="2970410200" sldId="2076137047"/>
        </pc:sldMkLst>
        <pc:spChg chg="mod">
          <ac:chgData name="Ashley" userId="ab4511bd-111f-4342-955c-b1e96bcfaec5" providerId="ADAL" clId="{30B781FD-C937-482E-8626-6A3CEEC9C0C7}" dt="2020-06-24T17:42:21.487" v="73" actId="14100"/>
          <ac:spMkLst>
            <pc:docMk/>
            <pc:sldMk cId="2970410200" sldId="2076137047"/>
            <ac:spMk id="4" creationId="{7AD88129-1035-41FB-B86C-553B54204ADF}"/>
          </ac:spMkLst>
        </pc:spChg>
      </pc:sldChg>
    </pc:docChg>
  </pc:docChgLst>
  <pc:docChgLst>
    <pc:chgData name="Julie Henderson" userId="9cb1dc46-470c-492c-b620-817909f59616" providerId="ADAL" clId="{32201C64-BA3F-4627-8CAB-995938F4AF18}"/>
    <pc:docChg chg="undo custSel mod addSld delSld modSld sldOrd modSection">
      <pc:chgData name="Julie Henderson" userId="9cb1dc46-470c-492c-b620-817909f59616" providerId="ADAL" clId="{32201C64-BA3F-4627-8CAB-995938F4AF18}" dt="2020-06-24T13:21:34.366" v="335"/>
      <pc:docMkLst>
        <pc:docMk/>
      </pc:docMkLst>
      <pc:sldChg chg="addSp modSp mod">
        <pc:chgData name="Julie Henderson" userId="9cb1dc46-470c-492c-b620-817909f59616" providerId="ADAL" clId="{32201C64-BA3F-4627-8CAB-995938F4AF18}" dt="2020-06-03T20:13:31.308" v="208" actId="20577"/>
        <pc:sldMkLst>
          <pc:docMk/>
          <pc:sldMk cId="436891275" sldId="2076136200"/>
        </pc:sldMkLst>
        <pc:spChg chg="add mod">
          <ac:chgData name="Julie Henderson" userId="9cb1dc46-470c-492c-b620-817909f59616" providerId="ADAL" clId="{32201C64-BA3F-4627-8CAB-995938F4AF18}" dt="2020-06-03T20:13:31.308" v="208" actId="20577"/>
          <ac:spMkLst>
            <pc:docMk/>
            <pc:sldMk cId="436891275" sldId="2076136200"/>
            <ac:spMk id="3" creationId="{2DAEA451-424B-46F0-A57C-29A7D037F4A1}"/>
          </ac:spMkLst>
        </pc:spChg>
      </pc:sldChg>
      <pc:sldChg chg="modNotesTx">
        <pc:chgData name="Julie Henderson" userId="9cb1dc46-470c-492c-b620-817909f59616" providerId="ADAL" clId="{32201C64-BA3F-4627-8CAB-995938F4AF18}" dt="2020-06-11T14:47:44.579" v="286" actId="20577"/>
        <pc:sldMkLst>
          <pc:docMk/>
          <pc:sldMk cId="965945838" sldId="2076136943"/>
        </pc:sldMkLst>
      </pc:sldChg>
      <pc:sldChg chg="modSp mod">
        <pc:chgData name="Julie Henderson" userId="9cb1dc46-470c-492c-b620-817909f59616" providerId="ADAL" clId="{32201C64-BA3F-4627-8CAB-995938F4AF18}" dt="2020-06-11T18:45:24.265" v="334" actId="255"/>
        <pc:sldMkLst>
          <pc:docMk/>
          <pc:sldMk cId="2030415148" sldId="2076136996"/>
        </pc:sldMkLst>
        <pc:spChg chg="mod">
          <ac:chgData name="Julie Henderson" userId="9cb1dc46-470c-492c-b620-817909f59616" providerId="ADAL" clId="{32201C64-BA3F-4627-8CAB-995938F4AF18}" dt="2020-06-11T18:45:24.265" v="334" actId="255"/>
          <ac:spMkLst>
            <pc:docMk/>
            <pc:sldMk cId="2030415148" sldId="2076136996"/>
            <ac:spMk id="16" creationId="{8650EE90-41E7-4AC7-8846-1ABC1F066734}"/>
          </ac:spMkLst>
        </pc:spChg>
      </pc:sldChg>
      <pc:sldChg chg="addSp delSp modSp mod">
        <pc:chgData name="Julie Henderson" userId="9cb1dc46-470c-492c-b620-817909f59616" providerId="ADAL" clId="{32201C64-BA3F-4627-8CAB-995938F4AF18}" dt="2020-06-11T18:44:32.375" v="333" actId="1076"/>
        <pc:sldMkLst>
          <pc:docMk/>
          <pc:sldMk cId="1831595638" sldId="2076137002"/>
        </pc:sldMkLst>
        <pc:spChg chg="add mod">
          <ac:chgData name="Julie Henderson" userId="9cb1dc46-470c-492c-b620-817909f59616" providerId="ADAL" clId="{32201C64-BA3F-4627-8CAB-995938F4AF18}" dt="2020-06-11T18:44:23.229" v="332" actId="1076"/>
          <ac:spMkLst>
            <pc:docMk/>
            <pc:sldMk cId="1831595638" sldId="2076137002"/>
            <ac:spMk id="3" creationId="{6C88F239-2DFD-4F0E-9174-0EE2F0A3BD1E}"/>
          </ac:spMkLst>
        </pc:spChg>
        <pc:spChg chg="mod">
          <ac:chgData name="Julie Henderson" userId="9cb1dc46-470c-492c-b620-817909f59616" providerId="ADAL" clId="{32201C64-BA3F-4627-8CAB-995938F4AF18}" dt="2020-06-11T18:44:17.158" v="331" actId="20577"/>
          <ac:spMkLst>
            <pc:docMk/>
            <pc:sldMk cId="1831595638" sldId="2076137002"/>
            <ac:spMk id="4" creationId="{62A4ED51-B7C8-498A-9099-C1809429C0EA}"/>
          </ac:spMkLst>
        </pc:spChg>
        <pc:spChg chg="del mod">
          <ac:chgData name="Julie Henderson" userId="9cb1dc46-470c-492c-b620-817909f59616" providerId="ADAL" clId="{32201C64-BA3F-4627-8CAB-995938F4AF18}" dt="2020-06-11T18:43:20.617" v="290" actId="21"/>
          <ac:spMkLst>
            <pc:docMk/>
            <pc:sldMk cId="1831595638" sldId="2076137002"/>
            <ac:spMk id="6" creationId="{533A79B7-859D-47A2-BDA2-D17DE5438BDE}"/>
          </ac:spMkLst>
        </pc:spChg>
        <pc:spChg chg="mod">
          <ac:chgData name="Julie Henderson" userId="9cb1dc46-470c-492c-b620-817909f59616" providerId="ADAL" clId="{32201C64-BA3F-4627-8CAB-995938F4AF18}" dt="2020-06-11T18:44:32.375" v="333" actId="1076"/>
          <ac:spMkLst>
            <pc:docMk/>
            <pc:sldMk cId="1831595638" sldId="2076137002"/>
            <ac:spMk id="7" creationId="{C1E63216-D48D-48BA-8DA1-EB9E91CF7EEB}"/>
          </ac:spMkLst>
        </pc:spChg>
      </pc:sldChg>
      <pc:sldChg chg="addSp delSp modSp mod ord modClrScheme chgLayout">
        <pc:chgData name="Julie Henderson" userId="9cb1dc46-470c-492c-b620-817909f59616" providerId="ADAL" clId="{32201C64-BA3F-4627-8CAB-995938F4AF18}" dt="2020-06-03T20:20:18.542" v="223"/>
        <pc:sldMkLst>
          <pc:docMk/>
          <pc:sldMk cId="1492353342" sldId="2076137019"/>
        </pc:sldMkLst>
        <pc:spChg chg="add del mod">
          <ac:chgData name="Julie Henderson" userId="9cb1dc46-470c-492c-b620-817909f59616" providerId="ADAL" clId="{32201C64-BA3F-4627-8CAB-995938F4AF18}" dt="2020-06-03T20:17:36.296" v="219" actId="700"/>
          <ac:spMkLst>
            <pc:docMk/>
            <pc:sldMk cId="1492353342" sldId="2076137019"/>
            <ac:spMk id="4" creationId="{F0931A34-90A2-470E-AA32-F95F2BED916A}"/>
          </ac:spMkLst>
        </pc:spChg>
        <pc:spChg chg="add del mod ord">
          <ac:chgData name="Julie Henderson" userId="9cb1dc46-470c-492c-b620-817909f59616" providerId="ADAL" clId="{32201C64-BA3F-4627-8CAB-995938F4AF18}" dt="2020-06-03T20:17:44.571" v="220" actId="21"/>
          <ac:spMkLst>
            <pc:docMk/>
            <pc:sldMk cId="1492353342" sldId="2076137019"/>
            <ac:spMk id="8" creationId="{A7B122DD-AB80-4697-BB9E-9A41009665E0}"/>
          </ac:spMkLst>
        </pc:spChg>
        <pc:spChg chg="add del mod ord">
          <ac:chgData name="Julie Henderson" userId="9cb1dc46-470c-492c-b620-817909f59616" providerId="ADAL" clId="{32201C64-BA3F-4627-8CAB-995938F4AF18}" dt="2020-06-03T20:17:48.036" v="221" actId="21"/>
          <ac:spMkLst>
            <pc:docMk/>
            <pc:sldMk cId="1492353342" sldId="2076137019"/>
            <ac:spMk id="9" creationId="{9D7F9967-D7EF-4227-9E68-2200634D8B5F}"/>
          </ac:spMkLst>
        </pc:spChg>
        <pc:picChg chg="add mod">
          <ac:chgData name="Julie Henderson" userId="9cb1dc46-470c-492c-b620-817909f59616" providerId="ADAL" clId="{32201C64-BA3F-4627-8CAB-995938F4AF18}" dt="2020-06-03T20:17:21.405" v="218" actId="1076"/>
          <ac:picMkLst>
            <pc:docMk/>
            <pc:sldMk cId="1492353342" sldId="2076137019"/>
            <ac:picMk id="7" creationId="{28F9CAAC-C152-470C-931B-A55967CEBADB}"/>
          </ac:picMkLst>
        </pc:picChg>
        <pc:picChg chg="del mod">
          <ac:chgData name="Julie Henderson" userId="9cb1dc46-470c-492c-b620-817909f59616" providerId="ADAL" clId="{32201C64-BA3F-4627-8CAB-995938F4AF18}" dt="2020-06-03T20:16:57.460" v="212" actId="478"/>
          <ac:picMkLst>
            <pc:docMk/>
            <pc:sldMk cId="1492353342" sldId="2076137019"/>
            <ac:picMk id="12" creationId="{8DC51879-8921-452E-939B-0A2B9F87EC9E}"/>
          </ac:picMkLst>
        </pc:picChg>
      </pc:sldChg>
      <pc:sldChg chg="del">
        <pc:chgData name="Julie Henderson" userId="9cb1dc46-470c-492c-b620-817909f59616" providerId="ADAL" clId="{32201C64-BA3F-4627-8CAB-995938F4AF18}" dt="2020-06-11T14:45:56.135" v="283" actId="47"/>
        <pc:sldMkLst>
          <pc:docMk/>
          <pc:sldMk cId="3923113498" sldId="2076137028"/>
        </pc:sldMkLst>
      </pc:sldChg>
      <pc:sldChg chg="modSp mod">
        <pc:chgData name="Julie Henderson" userId="9cb1dc46-470c-492c-b620-817909f59616" providerId="ADAL" clId="{32201C64-BA3F-4627-8CAB-995938F4AF18}" dt="2020-06-11T18:42:54.436" v="287" actId="207"/>
        <pc:sldMkLst>
          <pc:docMk/>
          <pc:sldMk cId="624594646" sldId="2076137031"/>
        </pc:sldMkLst>
        <pc:spChg chg="mod">
          <ac:chgData name="Julie Henderson" userId="9cb1dc46-470c-492c-b620-817909f59616" providerId="ADAL" clId="{32201C64-BA3F-4627-8CAB-995938F4AF18}" dt="2020-06-11T18:42:54.436" v="287" actId="207"/>
          <ac:spMkLst>
            <pc:docMk/>
            <pc:sldMk cId="624594646" sldId="2076137031"/>
            <ac:spMk id="5" creationId="{6BB6E193-63B0-4D06-8F1F-F0343AD937F9}"/>
          </ac:spMkLst>
        </pc:spChg>
      </pc:sldChg>
      <pc:sldChg chg="del">
        <pc:chgData name="Julie Henderson" userId="9cb1dc46-470c-492c-b620-817909f59616" providerId="ADAL" clId="{32201C64-BA3F-4627-8CAB-995938F4AF18}" dt="2020-06-03T20:34:41.291" v="279" actId="47"/>
        <pc:sldMkLst>
          <pc:docMk/>
          <pc:sldMk cId="4172097072" sldId="2076137032"/>
        </pc:sldMkLst>
      </pc:sldChg>
      <pc:sldChg chg="del">
        <pc:chgData name="Julie Henderson" userId="9cb1dc46-470c-492c-b620-817909f59616" providerId="ADAL" clId="{32201C64-BA3F-4627-8CAB-995938F4AF18}" dt="2020-06-03T20:34:54.806" v="281" actId="47"/>
        <pc:sldMkLst>
          <pc:docMk/>
          <pc:sldMk cId="2510832323" sldId="2076137035"/>
        </pc:sldMkLst>
      </pc:sldChg>
      <pc:sldChg chg="add">
        <pc:chgData name="Julie Henderson" userId="9cb1dc46-470c-492c-b620-817909f59616" providerId="ADAL" clId="{32201C64-BA3F-4627-8CAB-995938F4AF18}" dt="2020-06-03T20:34:38.903" v="278" actId="22"/>
        <pc:sldMkLst>
          <pc:docMk/>
          <pc:sldMk cId="840998217" sldId="2076137046"/>
        </pc:sldMkLst>
      </pc:sldChg>
      <pc:sldChg chg="add">
        <pc:chgData name="Julie Henderson" userId="9cb1dc46-470c-492c-b620-817909f59616" providerId="ADAL" clId="{32201C64-BA3F-4627-8CAB-995938F4AF18}" dt="2020-06-03T20:34:52.543" v="280" actId="22"/>
        <pc:sldMkLst>
          <pc:docMk/>
          <pc:sldMk cId="2970410200" sldId="2076137047"/>
        </pc:sldMkLst>
      </pc:sldChg>
      <pc:sldChg chg="add">
        <pc:chgData name="Julie Henderson" userId="9cb1dc46-470c-492c-b620-817909f59616" providerId="ADAL" clId="{32201C64-BA3F-4627-8CAB-995938F4AF18}" dt="2020-06-11T14:45:50.141" v="282" actId="22"/>
        <pc:sldMkLst>
          <pc:docMk/>
          <pc:sldMk cId="332654189" sldId="2076137048"/>
        </pc:sldMkLst>
      </pc:sldChg>
    </pc:docChg>
  </pc:docChgLst>
  <pc:docChgLst>
    <pc:chgData name="David Torres" userId="716316d1-0d2a-48b6-920b-b5bd9336c8ec" providerId="ADAL" clId="{72D95AFD-ABE2-49EE-82BE-62753E19F7BF}"/>
    <pc:docChg chg="undo custSel addSld delSld modSld modSection">
      <pc:chgData name="David Torres" userId="716316d1-0d2a-48b6-920b-b5bd9336c8ec" providerId="ADAL" clId="{72D95AFD-ABE2-49EE-82BE-62753E19F7BF}" dt="2021-01-07T19:36:23.398" v="390" actId="700"/>
      <pc:docMkLst>
        <pc:docMk/>
      </pc:docMkLst>
      <pc:sldChg chg="del">
        <pc:chgData name="David Torres" userId="716316d1-0d2a-48b6-920b-b5bd9336c8ec" providerId="ADAL" clId="{72D95AFD-ABE2-49EE-82BE-62753E19F7BF}" dt="2021-01-07T19:32:36.561" v="359" actId="47"/>
        <pc:sldMkLst>
          <pc:docMk/>
          <pc:sldMk cId="436891275" sldId="2076136200"/>
        </pc:sldMkLst>
      </pc:sldChg>
      <pc:sldChg chg="addSp delSp modSp mod">
        <pc:chgData name="David Torres" userId="716316d1-0d2a-48b6-920b-b5bd9336c8ec" providerId="ADAL" clId="{72D95AFD-ABE2-49EE-82BE-62753E19F7BF}" dt="2021-01-07T19:08:48.490" v="12" actId="20577"/>
        <pc:sldMkLst>
          <pc:docMk/>
          <pc:sldMk cId="160621976" sldId="2076136857"/>
        </pc:sldMkLst>
        <pc:graphicFrameChg chg="del">
          <ac:chgData name="David Torres" userId="716316d1-0d2a-48b6-920b-b5bd9336c8ec" providerId="ADAL" clId="{72D95AFD-ABE2-49EE-82BE-62753E19F7BF}" dt="2021-01-07T19:08:37.128" v="0" actId="478"/>
          <ac:graphicFrameMkLst>
            <pc:docMk/>
            <pc:sldMk cId="160621976" sldId="2076136857"/>
            <ac:graphicFrameMk id="3" creationId="{A1804069-BEA2-4171-B0A2-E0E70776446F}"/>
          </ac:graphicFrameMkLst>
        </pc:graphicFrameChg>
        <pc:graphicFrameChg chg="add mod">
          <ac:chgData name="David Torres" userId="716316d1-0d2a-48b6-920b-b5bd9336c8ec" providerId="ADAL" clId="{72D95AFD-ABE2-49EE-82BE-62753E19F7BF}" dt="2021-01-07T19:08:48.490" v="12" actId="20577"/>
          <ac:graphicFrameMkLst>
            <pc:docMk/>
            <pc:sldMk cId="160621976" sldId="2076136857"/>
            <ac:graphicFrameMk id="6" creationId="{6DBF53ED-B13B-417B-A382-09D1059C38EE}"/>
          </ac:graphicFrameMkLst>
        </pc:graphicFrameChg>
      </pc:sldChg>
      <pc:sldChg chg="addSp delSp modSp mod chgLayout">
        <pc:chgData name="David Torres" userId="716316d1-0d2a-48b6-920b-b5bd9336c8ec" providerId="ADAL" clId="{72D95AFD-ABE2-49EE-82BE-62753E19F7BF}" dt="2021-01-07T19:27:26.530" v="329"/>
        <pc:sldMkLst>
          <pc:docMk/>
          <pc:sldMk cId="965945838" sldId="2076136943"/>
        </pc:sldMkLst>
        <pc:spChg chg="add mod ord">
          <ac:chgData name="David Torres" userId="716316d1-0d2a-48b6-920b-b5bd9336c8ec" providerId="ADAL" clId="{72D95AFD-ABE2-49EE-82BE-62753E19F7BF}" dt="2021-01-07T19:27:26.530" v="329"/>
          <ac:spMkLst>
            <pc:docMk/>
            <pc:sldMk cId="965945838" sldId="2076136943"/>
            <ac:spMk id="2" creationId="{EE1689C0-FDF6-493D-924E-ACDDC7BA4E43}"/>
          </ac:spMkLst>
        </pc:spChg>
        <pc:spChg chg="mod">
          <ac:chgData name="David Torres" userId="716316d1-0d2a-48b6-920b-b5bd9336c8ec" providerId="ADAL" clId="{72D95AFD-ABE2-49EE-82BE-62753E19F7BF}" dt="2021-01-07T19:17:17.156" v="150" actId="255"/>
          <ac:spMkLst>
            <pc:docMk/>
            <pc:sldMk cId="965945838" sldId="2076136943"/>
            <ac:spMk id="7" creationId="{53FCF58A-1D0B-45DE-9903-9D23B599AB5C}"/>
          </ac:spMkLst>
        </pc:spChg>
        <pc:spChg chg="mod">
          <ac:chgData name="David Torres" userId="716316d1-0d2a-48b6-920b-b5bd9336c8ec" providerId="ADAL" clId="{72D95AFD-ABE2-49EE-82BE-62753E19F7BF}" dt="2021-01-07T19:17:19.993" v="151" actId="255"/>
          <ac:spMkLst>
            <pc:docMk/>
            <pc:sldMk cId="965945838" sldId="2076136943"/>
            <ac:spMk id="10" creationId="{39B1FC07-5F8F-49FC-9922-F00149D731FC}"/>
          </ac:spMkLst>
        </pc:spChg>
        <pc:spChg chg="del mod">
          <ac:chgData name="David Torres" userId="716316d1-0d2a-48b6-920b-b5bd9336c8ec" providerId="ADAL" clId="{72D95AFD-ABE2-49EE-82BE-62753E19F7BF}" dt="2021-01-07T19:27:24.076" v="328" actId="700"/>
          <ac:spMkLst>
            <pc:docMk/>
            <pc:sldMk cId="965945838" sldId="2076136943"/>
            <ac:spMk id="14" creationId="{C1895F4E-0E73-46AC-BAE3-6B0899DAC57E}"/>
          </ac:spMkLst>
        </pc:spChg>
      </pc:sldChg>
      <pc:sldChg chg="addSp delSp modSp mod chgLayout">
        <pc:chgData name="David Torres" userId="716316d1-0d2a-48b6-920b-b5bd9336c8ec" providerId="ADAL" clId="{72D95AFD-ABE2-49EE-82BE-62753E19F7BF}" dt="2021-01-07T19:29:46.104" v="357" actId="1035"/>
        <pc:sldMkLst>
          <pc:docMk/>
          <pc:sldMk cId="2236131417" sldId="2076136947"/>
        </pc:sldMkLst>
        <pc:spChg chg="del mod">
          <ac:chgData name="David Torres" userId="716316d1-0d2a-48b6-920b-b5bd9336c8ec" providerId="ADAL" clId="{72D95AFD-ABE2-49EE-82BE-62753E19F7BF}" dt="2021-01-07T19:25:59.547" v="304" actId="700"/>
          <ac:spMkLst>
            <pc:docMk/>
            <pc:sldMk cId="2236131417" sldId="2076136947"/>
            <ac:spMk id="2" creationId="{1B84AEDF-764E-4300-A11F-A5382561005A}"/>
          </ac:spMkLst>
        </pc:spChg>
        <pc:spChg chg="del mod">
          <ac:chgData name="David Torres" userId="716316d1-0d2a-48b6-920b-b5bd9336c8ec" providerId="ADAL" clId="{72D95AFD-ABE2-49EE-82BE-62753E19F7BF}" dt="2021-01-07T19:24:12.584" v="214" actId="21"/>
          <ac:spMkLst>
            <pc:docMk/>
            <pc:sldMk cId="2236131417" sldId="2076136947"/>
            <ac:spMk id="5" creationId="{3FFDAAB9-A2EF-4F8B-95C4-F774846CFB2F}"/>
          </ac:spMkLst>
        </pc:spChg>
        <pc:spChg chg="add mod">
          <ac:chgData name="David Torres" userId="716316d1-0d2a-48b6-920b-b5bd9336c8ec" providerId="ADAL" clId="{72D95AFD-ABE2-49EE-82BE-62753E19F7BF}" dt="2021-01-07T19:29:28.002" v="347" actId="255"/>
          <ac:spMkLst>
            <pc:docMk/>
            <pc:sldMk cId="2236131417" sldId="2076136947"/>
            <ac:spMk id="10" creationId="{D9A96476-1765-4AEF-9004-A4C9FCDF31F5}"/>
          </ac:spMkLst>
        </pc:spChg>
        <pc:spChg chg="add del mod">
          <ac:chgData name="David Torres" userId="716316d1-0d2a-48b6-920b-b5bd9336c8ec" providerId="ADAL" clId="{72D95AFD-ABE2-49EE-82BE-62753E19F7BF}" dt="2021-01-07T19:24:26.849" v="221" actId="21"/>
          <ac:spMkLst>
            <pc:docMk/>
            <pc:sldMk cId="2236131417" sldId="2076136947"/>
            <ac:spMk id="11" creationId="{D958419A-C6E7-4C3D-BCEF-AF6F946FB0FB}"/>
          </ac:spMkLst>
        </pc:spChg>
        <pc:spChg chg="add mod">
          <ac:chgData name="David Torres" userId="716316d1-0d2a-48b6-920b-b5bd9336c8ec" providerId="ADAL" clId="{72D95AFD-ABE2-49EE-82BE-62753E19F7BF}" dt="2021-01-07T19:29:34.003" v="350" actId="1035"/>
          <ac:spMkLst>
            <pc:docMk/>
            <pc:sldMk cId="2236131417" sldId="2076136947"/>
            <ac:spMk id="13" creationId="{B6D80498-57E7-439F-9AFD-34EB41E4468C}"/>
          </ac:spMkLst>
        </pc:spChg>
        <pc:spChg chg="add del mod">
          <ac:chgData name="David Torres" userId="716316d1-0d2a-48b6-920b-b5bd9336c8ec" providerId="ADAL" clId="{72D95AFD-ABE2-49EE-82BE-62753E19F7BF}" dt="2021-01-07T19:24:44.366" v="229" actId="21"/>
          <ac:spMkLst>
            <pc:docMk/>
            <pc:sldMk cId="2236131417" sldId="2076136947"/>
            <ac:spMk id="15" creationId="{BFDBA221-749F-4536-916D-75A5969B00BB}"/>
          </ac:spMkLst>
        </pc:spChg>
        <pc:spChg chg="add mod">
          <ac:chgData name="David Torres" userId="716316d1-0d2a-48b6-920b-b5bd9336c8ec" providerId="ADAL" clId="{72D95AFD-ABE2-49EE-82BE-62753E19F7BF}" dt="2021-01-07T19:29:37.355" v="352" actId="1035"/>
          <ac:spMkLst>
            <pc:docMk/>
            <pc:sldMk cId="2236131417" sldId="2076136947"/>
            <ac:spMk id="17" creationId="{5B4926E6-7DF8-4764-8BAB-43BA2652F9AB}"/>
          </ac:spMkLst>
        </pc:spChg>
        <pc:spChg chg="add del mod">
          <ac:chgData name="David Torres" userId="716316d1-0d2a-48b6-920b-b5bd9336c8ec" providerId="ADAL" clId="{72D95AFD-ABE2-49EE-82BE-62753E19F7BF}" dt="2021-01-07T19:25:00.010" v="275" actId="21"/>
          <ac:spMkLst>
            <pc:docMk/>
            <pc:sldMk cId="2236131417" sldId="2076136947"/>
            <ac:spMk id="19" creationId="{071BF3D2-EAE3-4487-8848-D1C5BCBA66D1}"/>
          </ac:spMkLst>
        </pc:spChg>
        <pc:spChg chg="add mod">
          <ac:chgData name="David Torres" userId="716316d1-0d2a-48b6-920b-b5bd9336c8ec" providerId="ADAL" clId="{72D95AFD-ABE2-49EE-82BE-62753E19F7BF}" dt="2021-01-07T19:29:28.002" v="347" actId="255"/>
          <ac:spMkLst>
            <pc:docMk/>
            <pc:sldMk cId="2236131417" sldId="2076136947"/>
            <ac:spMk id="21" creationId="{ED04E4D2-C88D-4AF9-940F-FF12AC135154}"/>
          </ac:spMkLst>
        </pc:spChg>
        <pc:spChg chg="add mod">
          <ac:chgData name="David Torres" userId="716316d1-0d2a-48b6-920b-b5bd9336c8ec" providerId="ADAL" clId="{72D95AFD-ABE2-49EE-82BE-62753E19F7BF}" dt="2021-01-07T19:29:39.393" v="354" actId="1036"/>
          <ac:spMkLst>
            <pc:docMk/>
            <pc:sldMk cId="2236131417" sldId="2076136947"/>
            <ac:spMk id="23" creationId="{E8FA3B9E-3CDB-444F-A4E5-42D99ADA4D9E}"/>
          </ac:spMkLst>
        </pc:spChg>
        <pc:spChg chg="add mod ord">
          <ac:chgData name="David Torres" userId="716316d1-0d2a-48b6-920b-b5bd9336c8ec" providerId="ADAL" clId="{72D95AFD-ABE2-49EE-82BE-62753E19F7BF}" dt="2021-01-07T19:26:01.742" v="305"/>
          <ac:spMkLst>
            <pc:docMk/>
            <pc:sldMk cId="2236131417" sldId="2076136947"/>
            <ac:spMk id="24" creationId="{4328F16E-EF87-4480-8B91-33C6EB108E85}"/>
          </ac:spMkLst>
        </pc:spChg>
        <pc:picChg chg="add mod">
          <ac:chgData name="David Torres" userId="716316d1-0d2a-48b6-920b-b5bd9336c8ec" providerId="ADAL" clId="{72D95AFD-ABE2-49EE-82BE-62753E19F7BF}" dt="2021-01-07T19:29:22.633" v="346" actId="1035"/>
          <ac:picMkLst>
            <pc:docMk/>
            <pc:sldMk cId="2236131417" sldId="2076136947"/>
            <ac:picMk id="3" creationId="{BD737D06-E078-4FF7-8216-139B72D8EE97}"/>
          </ac:picMkLst>
        </pc:picChg>
        <pc:picChg chg="add mod">
          <ac:chgData name="David Torres" userId="716316d1-0d2a-48b6-920b-b5bd9336c8ec" providerId="ADAL" clId="{72D95AFD-ABE2-49EE-82BE-62753E19F7BF}" dt="2021-01-07T19:29:37.355" v="352" actId="1035"/>
          <ac:picMkLst>
            <pc:docMk/>
            <pc:sldMk cId="2236131417" sldId="2076136947"/>
            <ac:picMk id="7" creationId="{79D14F4A-46F6-40CE-8E99-AC9808AA8394}"/>
          </ac:picMkLst>
        </pc:picChg>
        <pc:picChg chg="add mod">
          <ac:chgData name="David Torres" userId="716316d1-0d2a-48b6-920b-b5bd9336c8ec" providerId="ADAL" clId="{72D95AFD-ABE2-49EE-82BE-62753E19F7BF}" dt="2021-01-07T19:29:46.104" v="357" actId="1035"/>
          <ac:picMkLst>
            <pc:docMk/>
            <pc:sldMk cId="2236131417" sldId="2076136947"/>
            <ac:picMk id="9" creationId="{6BFEBBA0-3C94-42A8-9D58-C156FE198CBA}"/>
          </ac:picMkLst>
        </pc:picChg>
        <pc:picChg chg="add mod">
          <ac:chgData name="David Torres" userId="716316d1-0d2a-48b6-920b-b5bd9336c8ec" providerId="ADAL" clId="{72D95AFD-ABE2-49EE-82BE-62753E19F7BF}" dt="2021-01-07T19:28:51.374" v="337" actId="14826"/>
          <ac:picMkLst>
            <pc:docMk/>
            <pc:sldMk cId="2236131417" sldId="2076136947"/>
            <ac:picMk id="26" creationId="{6F84B848-5392-484C-A8EB-C0C7D37760A3}"/>
          </ac:picMkLst>
        </pc:picChg>
        <pc:picChg chg="add mod">
          <ac:chgData name="David Torres" userId="716316d1-0d2a-48b6-920b-b5bd9336c8ec" providerId="ADAL" clId="{72D95AFD-ABE2-49EE-82BE-62753E19F7BF}" dt="2021-01-07T19:29:39.393" v="354" actId="1036"/>
          <ac:picMkLst>
            <pc:docMk/>
            <pc:sldMk cId="2236131417" sldId="2076136947"/>
            <ac:picMk id="28" creationId="{639A883D-3D2B-4416-8C3A-A16729CBA568}"/>
          </ac:picMkLst>
        </pc:picChg>
      </pc:sldChg>
      <pc:sldChg chg="addSp delSp modSp mod modClrScheme chgLayout">
        <pc:chgData name="David Torres" userId="716316d1-0d2a-48b6-920b-b5bd9336c8ec" providerId="ADAL" clId="{72D95AFD-ABE2-49EE-82BE-62753E19F7BF}" dt="2021-01-07T19:36:23.398" v="390" actId="700"/>
        <pc:sldMkLst>
          <pc:docMk/>
          <pc:sldMk cId="666516843" sldId="2076136948"/>
        </pc:sldMkLst>
        <pc:spChg chg="add mod ord">
          <ac:chgData name="David Torres" userId="716316d1-0d2a-48b6-920b-b5bd9336c8ec" providerId="ADAL" clId="{72D95AFD-ABE2-49EE-82BE-62753E19F7BF}" dt="2021-01-07T19:36:23.398" v="390" actId="700"/>
          <ac:spMkLst>
            <pc:docMk/>
            <pc:sldMk cId="666516843" sldId="2076136948"/>
            <ac:spMk id="2" creationId="{0CA7DF80-1D79-44BC-8D00-188BDB2930EB}"/>
          </ac:spMkLst>
        </pc:spChg>
        <pc:spChg chg="del mod">
          <ac:chgData name="David Torres" userId="716316d1-0d2a-48b6-920b-b5bd9336c8ec" providerId="ADAL" clId="{72D95AFD-ABE2-49EE-82BE-62753E19F7BF}" dt="2021-01-07T19:27:15.269" v="325" actId="700"/>
          <ac:spMkLst>
            <pc:docMk/>
            <pc:sldMk cId="666516843" sldId="2076136948"/>
            <ac:spMk id="5" creationId="{CB3481A3-A4B3-443E-B4FE-D82351FC9149}"/>
          </ac:spMkLst>
        </pc:spChg>
        <pc:graphicFrameChg chg="mod modGraphic">
          <ac:chgData name="David Torres" userId="716316d1-0d2a-48b6-920b-b5bd9336c8ec" providerId="ADAL" clId="{72D95AFD-ABE2-49EE-82BE-62753E19F7BF}" dt="2021-01-07T19:36:14.004" v="389" actId="20577"/>
          <ac:graphicFrameMkLst>
            <pc:docMk/>
            <pc:sldMk cId="666516843" sldId="2076136948"/>
            <ac:graphicFrameMk id="4" creationId="{5A95ED1E-5642-4BB7-93BA-7EED1D57D0D8}"/>
          </ac:graphicFrameMkLst>
        </pc:graphicFrameChg>
      </pc:sldChg>
      <pc:sldChg chg="addSp delSp modSp mod chgLayout">
        <pc:chgData name="David Torres" userId="716316d1-0d2a-48b6-920b-b5bd9336c8ec" providerId="ADAL" clId="{72D95AFD-ABE2-49EE-82BE-62753E19F7BF}" dt="2021-01-07T19:26:12.045" v="308"/>
        <pc:sldMkLst>
          <pc:docMk/>
          <pc:sldMk cId="2238439131" sldId="2076136949"/>
        </pc:sldMkLst>
        <pc:spChg chg="add mod ord">
          <ac:chgData name="David Torres" userId="716316d1-0d2a-48b6-920b-b5bd9336c8ec" providerId="ADAL" clId="{72D95AFD-ABE2-49EE-82BE-62753E19F7BF}" dt="2021-01-07T19:26:12.045" v="308"/>
          <ac:spMkLst>
            <pc:docMk/>
            <pc:sldMk cId="2238439131" sldId="2076136949"/>
            <ac:spMk id="2" creationId="{E6E928F8-B4B2-418C-93D4-7360C85CC7CA}"/>
          </ac:spMkLst>
        </pc:spChg>
        <pc:spChg chg="del mod">
          <ac:chgData name="David Torres" userId="716316d1-0d2a-48b6-920b-b5bd9336c8ec" providerId="ADAL" clId="{72D95AFD-ABE2-49EE-82BE-62753E19F7BF}" dt="2021-01-07T19:26:09.474" v="307" actId="700"/>
          <ac:spMkLst>
            <pc:docMk/>
            <pc:sldMk cId="2238439131" sldId="2076136949"/>
            <ac:spMk id="5" creationId="{4A8168F9-6F8E-4C52-B53D-592D090DB929}"/>
          </ac:spMkLst>
        </pc:spChg>
      </pc:sldChg>
      <pc:sldChg chg="addSp delSp modSp mod chgLayout">
        <pc:chgData name="David Torres" userId="716316d1-0d2a-48b6-920b-b5bd9336c8ec" providerId="ADAL" clId="{72D95AFD-ABE2-49EE-82BE-62753E19F7BF}" dt="2021-01-07T19:33:36.261" v="369" actId="20577"/>
        <pc:sldMkLst>
          <pc:docMk/>
          <pc:sldMk cId="4271805360" sldId="2076136995"/>
        </pc:sldMkLst>
        <pc:spChg chg="add del mod ord">
          <ac:chgData name="David Torres" userId="716316d1-0d2a-48b6-920b-b5bd9336c8ec" providerId="ADAL" clId="{72D95AFD-ABE2-49EE-82BE-62753E19F7BF}" dt="2021-01-07T19:33:29.879" v="367" actId="700"/>
          <ac:spMkLst>
            <pc:docMk/>
            <pc:sldMk cId="4271805360" sldId="2076136995"/>
            <ac:spMk id="2" creationId="{6CC6E11D-07C2-4B50-9327-1863FA408321}"/>
          </ac:spMkLst>
        </pc:spChg>
        <pc:spChg chg="add del mod ord">
          <ac:chgData name="David Torres" userId="716316d1-0d2a-48b6-920b-b5bd9336c8ec" providerId="ADAL" clId="{72D95AFD-ABE2-49EE-82BE-62753E19F7BF}" dt="2021-01-07T19:33:29.879" v="367" actId="700"/>
          <ac:spMkLst>
            <pc:docMk/>
            <pc:sldMk cId="4271805360" sldId="2076136995"/>
            <ac:spMk id="3" creationId="{35B18806-AA0C-40C5-9A84-F20F625CD04E}"/>
          </ac:spMkLst>
        </pc:spChg>
        <pc:spChg chg="add del mod">
          <ac:chgData name="David Torres" userId="716316d1-0d2a-48b6-920b-b5bd9336c8ec" providerId="ADAL" clId="{72D95AFD-ABE2-49EE-82BE-62753E19F7BF}" dt="2021-01-07T19:33:36.261" v="369" actId="20577"/>
          <ac:spMkLst>
            <pc:docMk/>
            <pc:sldMk cId="4271805360" sldId="2076136995"/>
            <ac:spMk id="4" creationId="{65CA773F-A275-4865-86DA-4D2F1A91ACCF}"/>
          </ac:spMkLst>
        </pc:spChg>
      </pc:sldChg>
      <pc:sldChg chg="addSp delSp modSp mod chgLayout">
        <pc:chgData name="David Torres" userId="716316d1-0d2a-48b6-920b-b5bd9336c8ec" providerId="ADAL" clId="{72D95AFD-ABE2-49EE-82BE-62753E19F7BF}" dt="2021-01-07T19:26:58.458" v="323"/>
        <pc:sldMkLst>
          <pc:docMk/>
          <pc:sldMk cId="1831595638" sldId="2076137002"/>
        </pc:sldMkLst>
        <pc:spChg chg="del mod">
          <ac:chgData name="David Torres" userId="716316d1-0d2a-48b6-920b-b5bd9336c8ec" providerId="ADAL" clId="{72D95AFD-ABE2-49EE-82BE-62753E19F7BF}" dt="2021-01-07T19:26:53.705" v="320" actId="700"/>
          <ac:spMkLst>
            <pc:docMk/>
            <pc:sldMk cId="1831595638" sldId="2076137002"/>
            <ac:spMk id="2" creationId="{4BD63339-6EC8-4875-A0B8-23B00A40BEB3}"/>
          </ac:spMkLst>
        </pc:spChg>
        <pc:spChg chg="add mod ord">
          <ac:chgData name="David Torres" userId="716316d1-0d2a-48b6-920b-b5bd9336c8ec" providerId="ADAL" clId="{72D95AFD-ABE2-49EE-82BE-62753E19F7BF}" dt="2021-01-07T19:26:58.458" v="323"/>
          <ac:spMkLst>
            <pc:docMk/>
            <pc:sldMk cId="1831595638" sldId="2076137002"/>
            <ac:spMk id="5" creationId="{57D58E8F-5C33-46B0-A5B8-FF70472E8BB2}"/>
          </ac:spMkLst>
        </pc:spChg>
        <pc:spChg chg="add del">
          <ac:chgData name="David Torres" userId="716316d1-0d2a-48b6-920b-b5bd9336c8ec" providerId="ADAL" clId="{72D95AFD-ABE2-49EE-82BE-62753E19F7BF}" dt="2021-01-07T19:26:56.159" v="322" actId="22"/>
          <ac:spMkLst>
            <pc:docMk/>
            <pc:sldMk cId="1831595638" sldId="2076137002"/>
            <ac:spMk id="8" creationId="{DC4DD0EF-DE7C-43FA-A6D2-90C3B920F9FF}"/>
          </ac:spMkLst>
        </pc:spChg>
      </pc:sldChg>
      <pc:sldChg chg="addSp delSp modSp mod modClrScheme chgLayout">
        <pc:chgData name="David Torres" userId="716316d1-0d2a-48b6-920b-b5bd9336c8ec" providerId="ADAL" clId="{72D95AFD-ABE2-49EE-82BE-62753E19F7BF}" dt="2021-01-07T19:25:51.968" v="302"/>
        <pc:sldMkLst>
          <pc:docMk/>
          <pc:sldMk cId="662100984" sldId="2076137030"/>
        </pc:sldMkLst>
        <pc:spChg chg="add del mod">
          <ac:chgData name="David Torres" userId="716316d1-0d2a-48b6-920b-b5bd9336c8ec" providerId="ADAL" clId="{72D95AFD-ABE2-49EE-82BE-62753E19F7BF}" dt="2021-01-07T19:23:11.539" v="197" actId="478"/>
          <ac:spMkLst>
            <pc:docMk/>
            <pc:sldMk cId="662100984" sldId="2076137030"/>
            <ac:spMk id="2" creationId="{059659AE-66E3-4991-931C-726EC90A5E04}"/>
          </ac:spMkLst>
        </pc:spChg>
        <pc:spChg chg="del mod ord">
          <ac:chgData name="David Torres" userId="716316d1-0d2a-48b6-920b-b5bd9336c8ec" providerId="ADAL" clId="{72D95AFD-ABE2-49EE-82BE-62753E19F7BF}" dt="2021-01-07T19:25:49.480" v="301" actId="700"/>
          <ac:spMkLst>
            <pc:docMk/>
            <pc:sldMk cId="662100984" sldId="2076137030"/>
            <ac:spMk id="4" creationId="{15AC1BA9-32D8-49F1-B034-B7FFB09DC897}"/>
          </ac:spMkLst>
        </pc:spChg>
        <pc:spChg chg="del mod ord">
          <ac:chgData name="David Torres" userId="716316d1-0d2a-48b6-920b-b5bd9336c8ec" providerId="ADAL" clId="{72D95AFD-ABE2-49EE-82BE-62753E19F7BF}" dt="2021-01-07T19:10:44.576" v="30" actId="21"/>
          <ac:spMkLst>
            <pc:docMk/>
            <pc:sldMk cId="662100984" sldId="2076137030"/>
            <ac:spMk id="5" creationId="{62E5A1A2-19F3-4E26-B877-2C9AE61D5509}"/>
          </ac:spMkLst>
        </pc:spChg>
        <pc:spChg chg="add del mod">
          <ac:chgData name="David Torres" userId="716316d1-0d2a-48b6-920b-b5bd9336c8ec" providerId="ADAL" clId="{72D95AFD-ABE2-49EE-82BE-62753E19F7BF}" dt="2021-01-07T19:23:02.284" v="193" actId="478"/>
          <ac:spMkLst>
            <pc:docMk/>
            <pc:sldMk cId="662100984" sldId="2076137030"/>
            <ac:spMk id="7" creationId="{81295A2D-A610-45B0-9F13-07939190D0B8}"/>
          </ac:spMkLst>
        </pc:spChg>
        <pc:spChg chg="add del mod">
          <ac:chgData name="David Torres" userId="716316d1-0d2a-48b6-920b-b5bd9336c8ec" providerId="ADAL" clId="{72D95AFD-ABE2-49EE-82BE-62753E19F7BF}" dt="2021-01-07T19:22:44.234" v="183" actId="478"/>
          <ac:spMkLst>
            <pc:docMk/>
            <pc:sldMk cId="662100984" sldId="2076137030"/>
            <ac:spMk id="9" creationId="{7F75CCD1-F327-4C3A-861F-E5187D396295}"/>
          </ac:spMkLst>
        </pc:spChg>
        <pc:spChg chg="add del mod">
          <ac:chgData name="David Torres" userId="716316d1-0d2a-48b6-920b-b5bd9336c8ec" providerId="ADAL" clId="{72D95AFD-ABE2-49EE-82BE-62753E19F7BF}" dt="2021-01-07T19:22:33.430" v="177" actId="478"/>
          <ac:spMkLst>
            <pc:docMk/>
            <pc:sldMk cId="662100984" sldId="2076137030"/>
            <ac:spMk id="11" creationId="{488DB8FE-2D0D-4C02-A2C1-DD65965146F0}"/>
          </ac:spMkLst>
        </pc:spChg>
        <pc:spChg chg="add del mod">
          <ac:chgData name="David Torres" userId="716316d1-0d2a-48b6-920b-b5bd9336c8ec" providerId="ADAL" clId="{72D95AFD-ABE2-49EE-82BE-62753E19F7BF}" dt="2021-01-07T19:22:14.499" v="171" actId="478"/>
          <ac:spMkLst>
            <pc:docMk/>
            <pc:sldMk cId="662100984" sldId="2076137030"/>
            <ac:spMk id="13" creationId="{6239091E-4C19-474E-9C7C-1D741508D448}"/>
          </ac:spMkLst>
        </pc:spChg>
        <pc:spChg chg="add mod">
          <ac:chgData name="David Torres" userId="716316d1-0d2a-48b6-920b-b5bd9336c8ec" providerId="ADAL" clId="{72D95AFD-ABE2-49EE-82BE-62753E19F7BF}" dt="2021-01-07T19:13:16.513" v="96" actId="552"/>
          <ac:spMkLst>
            <pc:docMk/>
            <pc:sldMk cId="662100984" sldId="2076137030"/>
            <ac:spMk id="14" creationId="{DBF23A6E-F9D3-4AE0-A4EF-1D99949335C9}"/>
          </ac:spMkLst>
        </pc:spChg>
        <pc:spChg chg="add del mod">
          <ac:chgData name="David Torres" userId="716316d1-0d2a-48b6-920b-b5bd9336c8ec" providerId="ADAL" clId="{72D95AFD-ABE2-49EE-82BE-62753E19F7BF}" dt="2021-01-07T19:11:00.456" v="38" actId="21"/>
          <ac:spMkLst>
            <pc:docMk/>
            <pc:sldMk cId="662100984" sldId="2076137030"/>
            <ac:spMk id="15" creationId="{23CAFA7B-B879-483B-B3A2-37C3FDAE0960}"/>
          </ac:spMkLst>
        </pc:spChg>
        <pc:spChg chg="add mod">
          <ac:chgData name="David Torres" userId="716316d1-0d2a-48b6-920b-b5bd9336c8ec" providerId="ADAL" clId="{72D95AFD-ABE2-49EE-82BE-62753E19F7BF}" dt="2021-01-07T19:13:16.513" v="96" actId="552"/>
          <ac:spMkLst>
            <pc:docMk/>
            <pc:sldMk cId="662100984" sldId="2076137030"/>
            <ac:spMk id="17" creationId="{B3D17A67-E3C0-4872-8B7E-3BD329D67269}"/>
          </ac:spMkLst>
        </pc:spChg>
        <pc:spChg chg="add del">
          <ac:chgData name="David Torres" userId="716316d1-0d2a-48b6-920b-b5bd9336c8ec" providerId="ADAL" clId="{72D95AFD-ABE2-49EE-82BE-62753E19F7BF}" dt="2021-01-07T19:11:05.516" v="41" actId="21"/>
          <ac:spMkLst>
            <pc:docMk/>
            <pc:sldMk cId="662100984" sldId="2076137030"/>
            <ac:spMk id="19" creationId="{1115CB4E-EEEE-4F43-8B27-8BEBCEB9CF12}"/>
          </ac:spMkLst>
        </pc:spChg>
        <pc:spChg chg="add del mod">
          <ac:chgData name="David Torres" userId="716316d1-0d2a-48b6-920b-b5bd9336c8ec" providerId="ADAL" clId="{72D95AFD-ABE2-49EE-82BE-62753E19F7BF}" dt="2021-01-07T19:11:15.143" v="45" actId="21"/>
          <ac:spMkLst>
            <pc:docMk/>
            <pc:sldMk cId="662100984" sldId="2076137030"/>
            <ac:spMk id="21" creationId="{26837C38-C7D7-49EA-A242-2182856265AF}"/>
          </ac:spMkLst>
        </pc:spChg>
        <pc:spChg chg="add del mod">
          <ac:chgData name="David Torres" userId="716316d1-0d2a-48b6-920b-b5bd9336c8ec" providerId="ADAL" clId="{72D95AFD-ABE2-49EE-82BE-62753E19F7BF}" dt="2021-01-07T19:11:23.821" v="48" actId="21"/>
          <ac:spMkLst>
            <pc:docMk/>
            <pc:sldMk cId="662100984" sldId="2076137030"/>
            <ac:spMk id="23" creationId="{AD2B40E5-5D65-4BA6-91D2-CA9DA69EC4F6}"/>
          </ac:spMkLst>
        </pc:spChg>
        <pc:spChg chg="add mod">
          <ac:chgData name="David Torres" userId="716316d1-0d2a-48b6-920b-b5bd9336c8ec" providerId="ADAL" clId="{72D95AFD-ABE2-49EE-82BE-62753E19F7BF}" dt="2021-01-07T19:13:16.513" v="96" actId="552"/>
          <ac:spMkLst>
            <pc:docMk/>
            <pc:sldMk cId="662100984" sldId="2076137030"/>
            <ac:spMk id="25" creationId="{2D633D3C-2DA3-4B66-B0C7-6E1055D878CA}"/>
          </ac:spMkLst>
        </pc:spChg>
        <pc:spChg chg="add del mod">
          <ac:chgData name="David Torres" userId="716316d1-0d2a-48b6-920b-b5bd9336c8ec" providerId="ADAL" clId="{72D95AFD-ABE2-49EE-82BE-62753E19F7BF}" dt="2021-01-07T19:12:11.220" v="61" actId="21"/>
          <ac:spMkLst>
            <pc:docMk/>
            <pc:sldMk cId="662100984" sldId="2076137030"/>
            <ac:spMk id="27" creationId="{319F8037-1D31-4141-82F6-FF662898C2F3}"/>
          </ac:spMkLst>
        </pc:spChg>
        <pc:spChg chg="add del mod">
          <ac:chgData name="David Torres" userId="716316d1-0d2a-48b6-920b-b5bd9336c8ec" providerId="ADAL" clId="{72D95AFD-ABE2-49EE-82BE-62753E19F7BF}" dt="2021-01-07T19:21:56.935" v="163" actId="478"/>
          <ac:spMkLst>
            <pc:docMk/>
            <pc:sldMk cId="662100984" sldId="2076137030"/>
            <ac:spMk id="29" creationId="{C7BECCA8-DA37-45B4-BE7A-92B5B475CCAA}"/>
          </ac:spMkLst>
        </pc:spChg>
        <pc:spChg chg="add mod">
          <ac:chgData name="David Torres" userId="716316d1-0d2a-48b6-920b-b5bd9336c8ec" providerId="ADAL" clId="{72D95AFD-ABE2-49EE-82BE-62753E19F7BF}" dt="2021-01-07T19:13:16.513" v="96" actId="552"/>
          <ac:spMkLst>
            <pc:docMk/>
            <pc:sldMk cId="662100984" sldId="2076137030"/>
            <ac:spMk id="31" creationId="{C0BA8A79-C773-4868-9136-3DB1F79BFCCE}"/>
          </ac:spMkLst>
        </pc:spChg>
        <pc:spChg chg="add del mod">
          <ac:chgData name="David Torres" userId="716316d1-0d2a-48b6-920b-b5bd9336c8ec" providerId="ADAL" clId="{72D95AFD-ABE2-49EE-82BE-62753E19F7BF}" dt="2021-01-07T19:12:21.756" v="67" actId="21"/>
          <ac:spMkLst>
            <pc:docMk/>
            <pc:sldMk cId="662100984" sldId="2076137030"/>
            <ac:spMk id="33" creationId="{E4E6A1E6-51E4-4697-BFF9-7C4368E95657}"/>
          </ac:spMkLst>
        </pc:spChg>
        <pc:spChg chg="add mod">
          <ac:chgData name="David Torres" userId="716316d1-0d2a-48b6-920b-b5bd9336c8ec" providerId="ADAL" clId="{72D95AFD-ABE2-49EE-82BE-62753E19F7BF}" dt="2021-01-07T19:13:16.513" v="96" actId="552"/>
          <ac:spMkLst>
            <pc:docMk/>
            <pc:sldMk cId="662100984" sldId="2076137030"/>
            <ac:spMk id="35" creationId="{1D579F51-C005-4F7E-82EC-3500DA51AA6C}"/>
          </ac:spMkLst>
        </pc:spChg>
        <pc:spChg chg="add mod">
          <ac:chgData name="David Torres" userId="716316d1-0d2a-48b6-920b-b5bd9336c8ec" providerId="ADAL" clId="{72D95AFD-ABE2-49EE-82BE-62753E19F7BF}" dt="2021-01-07T19:13:16.513" v="96" actId="552"/>
          <ac:spMkLst>
            <pc:docMk/>
            <pc:sldMk cId="662100984" sldId="2076137030"/>
            <ac:spMk id="37" creationId="{967BEC1A-3683-4F0F-8694-CABFA3CDFC89}"/>
          </ac:spMkLst>
        </pc:spChg>
        <pc:spChg chg="add mod ord">
          <ac:chgData name="David Torres" userId="716316d1-0d2a-48b6-920b-b5bd9336c8ec" providerId="ADAL" clId="{72D95AFD-ABE2-49EE-82BE-62753E19F7BF}" dt="2021-01-07T19:25:51.968" v="302"/>
          <ac:spMkLst>
            <pc:docMk/>
            <pc:sldMk cId="662100984" sldId="2076137030"/>
            <ac:spMk id="62" creationId="{BEBBEE02-0D4E-4AAD-901A-32559D59FDC5}"/>
          </ac:spMkLst>
        </pc:spChg>
        <pc:picChg chg="add mod">
          <ac:chgData name="David Torres" userId="716316d1-0d2a-48b6-920b-b5bd9336c8ec" providerId="ADAL" clId="{72D95AFD-ABE2-49EE-82BE-62753E19F7BF}" dt="2021-01-07T19:22:11.611" v="170" actId="1076"/>
          <ac:picMkLst>
            <pc:docMk/>
            <pc:sldMk cId="662100984" sldId="2076137030"/>
            <ac:picMk id="39" creationId="{04A8518A-732A-4D57-964F-84021205F915}"/>
          </ac:picMkLst>
        </pc:picChg>
        <pc:picChg chg="add mod">
          <ac:chgData name="David Torres" userId="716316d1-0d2a-48b6-920b-b5bd9336c8ec" providerId="ADAL" clId="{72D95AFD-ABE2-49EE-82BE-62753E19F7BF}" dt="2021-01-07T19:22:31.181" v="176" actId="14100"/>
          <ac:picMkLst>
            <pc:docMk/>
            <pc:sldMk cId="662100984" sldId="2076137030"/>
            <ac:picMk id="41" creationId="{78CB6477-99AA-4B86-A5D0-CFD7410285C4}"/>
          </ac:picMkLst>
        </pc:picChg>
        <pc:picChg chg="add del mod">
          <ac:chgData name="David Torres" userId="716316d1-0d2a-48b6-920b-b5bd9336c8ec" providerId="ADAL" clId="{72D95AFD-ABE2-49EE-82BE-62753E19F7BF}" dt="2021-01-07T19:23:16.308" v="199" actId="478"/>
          <ac:picMkLst>
            <pc:docMk/>
            <pc:sldMk cId="662100984" sldId="2076137030"/>
            <ac:picMk id="43" creationId="{9E8D7701-8DF0-424B-9307-BE132024D9BD}"/>
          </ac:picMkLst>
        </pc:picChg>
        <pc:picChg chg="add del mod">
          <ac:chgData name="David Torres" userId="716316d1-0d2a-48b6-920b-b5bd9336c8ec" providerId="ADAL" clId="{72D95AFD-ABE2-49EE-82BE-62753E19F7BF}" dt="2021-01-07T19:23:14.620" v="198" actId="478"/>
          <ac:picMkLst>
            <pc:docMk/>
            <pc:sldMk cId="662100984" sldId="2076137030"/>
            <ac:picMk id="45" creationId="{0F11E32F-19BF-4D18-A10B-71FAF8AA4B89}"/>
          </ac:picMkLst>
        </pc:picChg>
        <pc:picChg chg="add del mod">
          <ac:chgData name="David Torres" userId="716316d1-0d2a-48b6-920b-b5bd9336c8ec" providerId="ADAL" clId="{72D95AFD-ABE2-49EE-82BE-62753E19F7BF}" dt="2021-01-07T19:23:14.620" v="198" actId="478"/>
          <ac:picMkLst>
            <pc:docMk/>
            <pc:sldMk cId="662100984" sldId="2076137030"/>
            <ac:picMk id="47" creationId="{F9022CFD-C622-4667-BE0B-4DE800CB30BA}"/>
          </ac:picMkLst>
        </pc:picChg>
        <pc:picChg chg="add mod">
          <ac:chgData name="David Torres" userId="716316d1-0d2a-48b6-920b-b5bd9336c8ec" providerId="ADAL" clId="{72D95AFD-ABE2-49EE-82BE-62753E19F7BF}" dt="2021-01-07T19:23:08.388" v="196" actId="1076"/>
          <ac:picMkLst>
            <pc:docMk/>
            <pc:sldMk cId="662100984" sldId="2076137030"/>
            <ac:picMk id="49" creationId="{FA627C43-47FF-4BA8-BC69-49A600C5FA7B}"/>
          </ac:picMkLst>
        </pc:picChg>
        <pc:picChg chg="add del mod">
          <ac:chgData name="David Torres" userId="716316d1-0d2a-48b6-920b-b5bd9336c8ec" providerId="ADAL" clId="{72D95AFD-ABE2-49EE-82BE-62753E19F7BF}" dt="2021-01-07T19:23:14.620" v="198" actId="478"/>
          <ac:picMkLst>
            <pc:docMk/>
            <pc:sldMk cId="662100984" sldId="2076137030"/>
            <ac:picMk id="51" creationId="{B397CA12-405A-42C5-ABD9-61692FEFAD7B}"/>
          </ac:picMkLst>
        </pc:picChg>
        <pc:picChg chg="add mod">
          <ac:chgData name="David Torres" userId="716316d1-0d2a-48b6-920b-b5bd9336c8ec" providerId="ADAL" clId="{72D95AFD-ABE2-49EE-82BE-62753E19F7BF}" dt="2021-01-07T19:22:42.652" v="182" actId="1076"/>
          <ac:picMkLst>
            <pc:docMk/>
            <pc:sldMk cId="662100984" sldId="2076137030"/>
            <ac:picMk id="53" creationId="{757F7E5A-F814-4EEB-AA87-547C121F8556}"/>
          </ac:picMkLst>
        </pc:picChg>
        <pc:picChg chg="add del mod">
          <ac:chgData name="David Torres" userId="716316d1-0d2a-48b6-920b-b5bd9336c8ec" providerId="ADAL" clId="{72D95AFD-ABE2-49EE-82BE-62753E19F7BF}" dt="2021-01-07T19:23:14.620" v="198" actId="478"/>
          <ac:picMkLst>
            <pc:docMk/>
            <pc:sldMk cId="662100984" sldId="2076137030"/>
            <ac:picMk id="55" creationId="{424FAEFC-9CD9-4DBB-8D5E-06301225F317}"/>
          </ac:picMkLst>
        </pc:picChg>
        <pc:picChg chg="add del mod">
          <ac:chgData name="David Torres" userId="716316d1-0d2a-48b6-920b-b5bd9336c8ec" providerId="ADAL" clId="{72D95AFD-ABE2-49EE-82BE-62753E19F7BF}" dt="2021-01-07T19:23:14.620" v="198" actId="478"/>
          <ac:picMkLst>
            <pc:docMk/>
            <pc:sldMk cId="662100984" sldId="2076137030"/>
            <ac:picMk id="57" creationId="{A56CC599-E15C-48BC-AD39-637061FAAE4A}"/>
          </ac:picMkLst>
        </pc:picChg>
        <pc:picChg chg="add mod">
          <ac:chgData name="David Torres" userId="716316d1-0d2a-48b6-920b-b5bd9336c8ec" providerId="ADAL" clId="{72D95AFD-ABE2-49EE-82BE-62753E19F7BF}" dt="2021-01-07T19:22:02.676" v="165" actId="1076"/>
          <ac:picMkLst>
            <pc:docMk/>
            <pc:sldMk cId="662100984" sldId="2076137030"/>
            <ac:picMk id="59" creationId="{F5B4F15C-4997-432B-A115-9CC269E83EC8}"/>
          </ac:picMkLst>
        </pc:picChg>
        <pc:picChg chg="add mod">
          <ac:chgData name="David Torres" userId="716316d1-0d2a-48b6-920b-b5bd9336c8ec" providerId="ADAL" clId="{72D95AFD-ABE2-49EE-82BE-62753E19F7BF}" dt="2021-01-07T19:23:00.943" v="192" actId="1076"/>
          <ac:picMkLst>
            <pc:docMk/>
            <pc:sldMk cId="662100984" sldId="2076137030"/>
            <ac:picMk id="61" creationId="{B9B4182C-170C-4B97-B1E5-DE5271A1FA0B}"/>
          </ac:picMkLst>
        </pc:picChg>
      </pc:sldChg>
      <pc:sldChg chg="addSp delSp modSp mod chgLayout">
        <pc:chgData name="David Torres" userId="716316d1-0d2a-48b6-920b-b5bd9336c8ec" providerId="ADAL" clId="{72D95AFD-ABE2-49EE-82BE-62753E19F7BF}" dt="2021-01-07T19:32:56.650" v="360" actId="1076"/>
        <pc:sldMkLst>
          <pc:docMk/>
          <pc:sldMk cId="624594646" sldId="2076137031"/>
        </pc:sldMkLst>
        <pc:spChg chg="add mod ord">
          <ac:chgData name="David Torres" userId="716316d1-0d2a-48b6-920b-b5bd9336c8ec" providerId="ADAL" clId="{72D95AFD-ABE2-49EE-82BE-62753E19F7BF}" dt="2021-01-07T19:26:27.464" v="313"/>
          <ac:spMkLst>
            <pc:docMk/>
            <pc:sldMk cId="624594646" sldId="2076137031"/>
            <ac:spMk id="2" creationId="{85E6DECD-0B74-41B7-A3EF-9019C38E9496}"/>
          </ac:spMkLst>
        </pc:spChg>
        <pc:spChg chg="mod ord">
          <ac:chgData name="David Torres" userId="716316d1-0d2a-48b6-920b-b5bd9336c8ec" providerId="ADAL" clId="{72D95AFD-ABE2-49EE-82BE-62753E19F7BF}" dt="2021-01-07T19:26:21.780" v="310" actId="700"/>
          <ac:spMkLst>
            <pc:docMk/>
            <pc:sldMk cId="624594646" sldId="2076137031"/>
            <ac:spMk id="5" creationId="{6BB6E193-63B0-4D06-8F1F-F0343AD937F9}"/>
          </ac:spMkLst>
        </pc:spChg>
        <pc:spChg chg="del mod">
          <ac:chgData name="David Torres" userId="716316d1-0d2a-48b6-920b-b5bd9336c8ec" providerId="ADAL" clId="{72D95AFD-ABE2-49EE-82BE-62753E19F7BF}" dt="2021-01-07T19:26:21.780" v="310" actId="700"/>
          <ac:spMkLst>
            <pc:docMk/>
            <pc:sldMk cId="624594646" sldId="2076137031"/>
            <ac:spMk id="7" creationId="{00BA7934-B6A1-4142-985C-7837F3654D0A}"/>
          </ac:spMkLst>
        </pc:spChg>
        <pc:picChg chg="mod">
          <ac:chgData name="David Torres" userId="716316d1-0d2a-48b6-920b-b5bd9336c8ec" providerId="ADAL" clId="{72D95AFD-ABE2-49EE-82BE-62753E19F7BF}" dt="2021-01-07T19:32:56.650" v="360" actId="1076"/>
          <ac:picMkLst>
            <pc:docMk/>
            <pc:sldMk cId="624594646" sldId="2076137031"/>
            <ac:picMk id="3" creationId="{787BB76B-D939-4178-B266-2A473B6673B5}"/>
          </ac:picMkLst>
        </pc:picChg>
      </pc:sldChg>
      <pc:sldChg chg="addSp delSp modSp mod chgLayout">
        <pc:chgData name="David Torres" userId="716316d1-0d2a-48b6-920b-b5bd9336c8ec" providerId="ADAL" clId="{72D95AFD-ABE2-49EE-82BE-62753E19F7BF}" dt="2021-01-07T19:26:46.377" v="318"/>
        <pc:sldMkLst>
          <pc:docMk/>
          <pc:sldMk cId="1823341056" sldId="2076137045"/>
        </pc:sldMkLst>
        <pc:spChg chg="del mod">
          <ac:chgData name="David Torres" userId="716316d1-0d2a-48b6-920b-b5bd9336c8ec" providerId="ADAL" clId="{72D95AFD-ABE2-49EE-82BE-62753E19F7BF}" dt="2021-01-07T19:26:40.615" v="315" actId="700"/>
          <ac:spMkLst>
            <pc:docMk/>
            <pc:sldMk cId="1823341056" sldId="2076137045"/>
            <ac:spMk id="3" creationId="{10C83CFD-C11E-4CB2-8B07-7B191023B64E}"/>
          </ac:spMkLst>
        </pc:spChg>
        <pc:spChg chg="add mod ord">
          <ac:chgData name="David Torres" userId="716316d1-0d2a-48b6-920b-b5bd9336c8ec" providerId="ADAL" clId="{72D95AFD-ABE2-49EE-82BE-62753E19F7BF}" dt="2021-01-07T19:26:46.377" v="318"/>
          <ac:spMkLst>
            <pc:docMk/>
            <pc:sldMk cId="1823341056" sldId="2076137045"/>
            <ac:spMk id="4" creationId="{F08735A0-EBFA-4177-A4B4-67FD4F911DA2}"/>
          </ac:spMkLst>
        </pc:spChg>
        <pc:spChg chg="add del">
          <ac:chgData name="David Torres" userId="716316d1-0d2a-48b6-920b-b5bd9336c8ec" providerId="ADAL" clId="{72D95AFD-ABE2-49EE-82BE-62753E19F7BF}" dt="2021-01-07T19:26:43.813" v="317" actId="22"/>
          <ac:spMkLst>
            <pc:docMk/>
            <pc:sldMk cId="1823341056" sldId="2076137045"/>
            <ac:spMk id="23" creationId="{2AD9CC14-F2A8-4785-9B89-67F72E32FD6D}"/>
          </ac:spMkLst>
        </pc:spChg>
      </pc:sldChg>
      <pc:sldChg chg="modSp mod">
        <pc:chgData name="David Torres" userId="716316d1-0d2a-48b6-920b-b5bd9336c8ec" providerId="ADAL" clId="{72D95AFD-ABE2-49EE-82BE-62753E19F7BF}" dt="2021-01-07T19:16:47.674" v="147" actId="1037"/>
        <pc:sldMkLst>
          <pc:docMk/>
          <pc:sldMk cId="332654189" sldId="2076137048"/>
        </pc:sldMkLst>
        <pc:spChg chg="mod">
          <ac:chgData name="David Torres" userId="716316d1-0d2a-48b6-920b-b5bd9336c8ec" providerId="ADAL" clId="{72D95AFD-ABE2-49EE-82BE-62753E19F7BF}" dt="2021-01-07T19:15:15.857" v="119" actId="255"/>
          <ac:spMkLst>
            <pc:docMk/>
            <pc:sldMk cId="332654189" sldId="2076137048"/>
            <ac:spMk id="21" creationId="{9CE0BC50-6BC1-43D2-B8F1-A6F503899D23}"/>
          </ac:spMkLst>
        </pc:spChg>
        <pc:spChg chg="mod">
          <ac:chgData name="David Torres" userId="716316d1-0d2a-48b6-920b-b5bd9336c8ec" providerId="ADAL" clId="{72D95AFD-ABE2-49EE-82BE-62753E19F7BF}" dt="2021-01-07T19:14:03.060" v="102" actId="255"/>
          <ac:spMkLst>
            <pc:docMk/>
            <pc:sldMk cId="332654189" sldId="2076137048"/>
            <ac:spMk id="22" creationId="{5CB1F06B-16D9-4266-A524-09E95C715F6D}"/>
          </ac:spMkLst>
        </pc:spChg>
        <pc:spChg chg="mod">
          <ac:chgData name="David Torres" userId="716316d1-0d2a-48b6-920b-b5bd9336c8ec" providerId="ADAL" clId="{72D95AFD-ABE2-49EE-82BE-62753E19F7BF}" dt="2021-01-07T19:15:58.999" v="131" actId="255"/>
          <ac:spMkLst>
            <pc:docMk/>
            <pc:sldMk cId="332654189" sldId="2076137048"/>
            <ac:spMk id="24" creationId="{94E87C34-21DD-4150-A40C-59A96B2B248E}"/>
          </ac:spMkLst>
        </pc:spChg>
        <pc:spChg chg="mod">
          <ac:chgData name="David Torres" userId="716316d1-0d2a-48b6-920b-b5bd9336c8ec" providerId="ADAL" clId="{72D95AFD-ABE2-49EE-82BE-62753E19F7BF}" dt="2021-01-07T19:14:27.662" v="107" actId="1076"/>
          <ac:spMkLst>
            <pc:docMk/>
            <pc:sldMk cId="332654189" sldId="2076137048"/>
            <ac:spMk id="25" creationId="{25B593B7-40E3-4E56-A39B-4CA0FF0D5D39}"/>
          </ac:spMkLst>
        </pc:spChg>
        <pc:spChg chg="mod">
          <ac:chgData name="David Torres" userId="716316d1-0d2a-48b6-920b-b5bd9336c8ec" providerId="ADAL" clId="{72D95AFD-ABE2-49EE-82BE-62753E19F7BF}" dt="2021-01-07T19:14:43.603" v="112" actId="255"/>
          <ac:spMkLst>
            <pc:docMk/>
            <pc:sldMk cId="332654189" sldId="2076137048"/>
            <ac:spMk id="28" creationId="{00000000-0000-0000-0000-000000000000}"/>
          </ac:spMkLst>
        </pc:spChg>
        <pc:spChg chg="mod">
          <ac:chgData name="David Torres" userId="716316d1-0d2a-48b6-920b-b5bd9336c8ec" providerId="ADAL" clId="{72D95AFD-ABE2-49EE-82BE-62753E19F7BF}" dt="2021-01-07T19:15:22.265" v="121" actId="1076"/>
          <ac:spMkLst>
            <pc:docMk/>
            <pc:sldMk cId="332654189" sldId="2076137048"/>
            <ac:spMk id="32" creationId="{A7CE606D-932C-4F52-83AA-7DF2F0914CAD}"/>
          </ac:spMkLst>
        </pc:spChg>
        <pc:spChg chg="mod">
          <ac:chgData name="David Torres" userId="716316d1-0d2a-48b6-920b-b5bd9336c8ec" providerId="ADAL" clId="{72D95AFD-ABE2-49EE-82BE-62753E19F7BF}" dt="2021-01-07T19:13:57.301" v="100" actId="1076"/>
          <ac:spMkLst>
            <pc:docMk/>
            <pc:sldMk cId="332654189" sldId="2076137048"/>
            <ac:spMk id="35" creationId="{007AC856-3D73-4DBC-B28D-A3A25A41E6B2}"/>
          </ac:spMkLst>
        </pc:spChg>
        <pc:spChg chg="mod">
          <ac:chgData name="David Torres" userId="716316d1-0d2a-48b6-920b-b5bd9336c8ec" providerId="ADAL" clId="{72D95AFD-ABE2-49EE-82BE-62753E19F7BF}" dt="2021-01-07T19:16:31.698" v="144" actId="1036"/>
          <ac:spMkLst>
            <pc:docMk/>
            <pc:sldMk cId="332654189" sldId="2076137048"/>
            <ac:spMk id="38" creationId="{1545C8EC-CDA6-4EF8-A189-40750978190C}"/>
          </ac:spMkLst>
        </pc:spChg>
        <pc:grpChg chg="mod">
          <ac:chgData name="David Torres" userId="716316d1-0d2a-48b6-920b-b5bd9336c8ec" providerId="ADAL" clId="{72D95AFD-ABE2-49EE-82BE-62753E19F7BF}" dt="2021-01-07T19:14:25.628" v="106" actId="1076"/>
          <ac:grpSpMkLst>
            <pc:docMk/>
            <pc:sldMk cId="332654189" sldId="2076137048"/>
            <ac:grpSpMk id="3" creationId="{970B15EF-4522-4B5B-87B4-A08861CB5C9D}"/>
          </ac:grpSpMkLst>
        </pc:grpChg>
        <pc:grpChg chg="mod">
          <ac:chgData name="David Torres" userId="716316d1-0d2a-48b6-920b-b5bd9336c8ec" providerId="ADAL" clId="{72D95AFD-ABE2-49EE-82BE-62753E19F7BF}" dt="2021-01-07T19:16:25.531" v="142" actId="1036"/>
          <ac:grpSpMkLst>
            <pc:docMk/>
            <pc:sldMk cId="332654189" sldId="2076137048"/>
            <ac:grpSpMk id="5" creationId="{9E7408D9-4FBC-4A00-AE66-80C6E2BF349E}"/>
          </ac:grpSpMkLst>
        </pc:grpChg>
        <pc:grpChg chg="mod">
          <ac:chgData name="David Torres" userId="716316d1-0d2a-48b6-920b-b5bd9336c8ec" providerId="ADAL" clId="{72D95AFD-ABE2-49EE-82BE-62753E19F7BF}" dt="2021-01-07T19:16:25.531" v="142" actId="1036"/>
          <ac:grpSpMkLst>
            <pc:docMk/>
            <pc:sldMk cId="332654189" sldId="2076137048"/>
            <ac:grpSpMk id="6" creationId="{614C8AD1-9CA2-4364-AAA3-355F9D67AAA3}"/>
          </ac:grpSpMkLst>
        </pc:grpChg>
        <pc:picChg chg="mod">
          <ac:chgData name="David Torres" userId="716316d1-0d2a-48b6-920b-b5bd9336c8ec" providerId="ADAL" clId="{72D95AFD-ABE2-49EE-82BE-62753E19F7BF}" dt="2021-01-07T19:16:47.674" v="147" actId="1037"/>
          <ac:picMkLst>
            <pc:docMk/>
            <pc:sldMk cId="332654189" sldId="2076137048"/>
            <ac:picMk id="29" creationId="{63B4DC92-F62F-4D81-8F7F-D722FFCD19E2}"/>
          </ac:picMkLst>
        </pc:picChg>
        <pc:picChg chg="mod">
          <ac:chgData name="David Torres" userId="716316d1-0d2a-48b6-920b-b5bd9336c8ec" providerId="ADAL" clId="{72D95AFD-ABE2-49EE-82BE-62753E19F7BF}" dt="2021-01-07T19:15:29.202" v="126" actId="1036"/>
          <ac:picMkLst>
            <pc:docMk/>
            <pc:sldMk cId="332654189" sldId="2076137048"/>
            <ac:picMk id="33" creationId="{76B9EDD0-9E38-480D-A1F8-AAD8C6C2A146}"/>
          </ac:picMkLst>
        </pc:picChg>
        <pc:picChg chg="mod">
          <ac:chgData name="David Torres" userId="716316d1-0d2a-48b6-920b-b5bd9336c8ec" providerId="ADAL" clId="{72D95AFD-ABE2-49EE-82BE-62753E19F7BF}" dt="2021-01-07T19:13:59.415" v="101" actId="1076"/>
          <ac:picMkLst>
            <pc:docMk/>
            <pc:sldMk cId="332654189" sldId="2076137048"/>
            <ac:picMk id="36" creationId="{640FE38E-B74E-437C-AEA5-3EA6CA6C210D}"/>
          </ac:picMkLst>
        </pc:picChg>
        <pc:picChg chg="mod">
          <ac:chgData name="David Torres" userId="716316d1-0d2a-48b6-920b-b5bd9336c8ec" providerId="ADAL" clId="{72D95AFD-ABE2-49EE-82BE-62753E19F7BF}" dt="2021-01-07T19:16:20.260" v="138" actId="1076"/>
          <ac:picMkLst>
            <pc:docMk/>
            <pc:sldMk cId="332654189" sldId="2076137048"/>
            <ac:picMk id="39" creationId="{2AC971C0-EEF2-4D20-942F-64DB6EA62FB0}"/>
          </ac:picMkLst>
        </pc:picChg>
      </pc:sldChg>
      <pc:sldChg chg="addSp delSp modSp mod chgLayout">
        <pc:chgData name="David Torres" userId="716316d1-0d2a-48b6-920b-b5bd9336c8ec" providerId="ADAL" clId="{72D95AFD-ABE2-49EE-82BE-62753E19F7BF}" dt="2021-01-07T19:34:43.791" v="373"/>
        <pc:sldMkLst>
          <pc:docMk/>
          <pc:sldMk cId="1982532554" sldId="2076137051"/>
        </pc:sldMkLst>
        <pc:spChg chg="add mod ord">
          <ac:chgData name="David Torres" userId="716316d1-0d2a-48b6-920b-b5bd9336c8ec" providerId="ADAL" clId="{72D95AFD-ABE2-49EE-82BE-62753E19F7BF}" dt="2021-01-07T19:34:43.791" v="373"/>
          <ac:spMkLst>
            <pc:docMk/>
            <pc:sldMk cId="1982532554" sldId="2076137051"/>
            <ac:spMk id="2" creationId="{21AE0488-EFB3-492F-A03A-D0949E051C28}"/>
          </ac:spMkLst>
        </pc:spChg>
        <pc:spChg chg="del mod">
          <ac:chgData name="David Torres" userId="716316d1-0d2a-48b6-920b-b5bd9336c8ec" providerId="ADAL" clId="{72D95AFD-ABE2-49EE-82BE-62753E19F7BF}" dt="2021-01-07T19:34:41.559" v="372" actId="700"/>
          <ac:spMkLst>
            <pc:docMk/>
            <pc:sldMk cId="1982532554" sldId="2076137051"/>
            <ac:spMk id="3" creationId="{893287FD-8B6F-4D29-8230-5C46DE555BA7}"/>
          </ac:spMkLst>
        </pc:spChg>
      </pc:sldChg>
      <pc:sldChg chg="addSp delSp modSp mod chgLayout">
        <pc:chgData name="David Torres" userId="716316d1-0d2a-48b6-920b-b5bd9336c8ec" providerId="ADAL" clId="{72D95AFD-ABE2-49EE-82BE-62753E19F7BF}" dt="2021-01-07T19:35:20.721" v="379"/>
        <pc:sldMkLst>
          <pc:docMk/>
          <pc:sldMk cId="2475546502" sldId="2076137052"/>
        </pc:sldMkLst>
        <pc:spChg chg="add mod ord">
          <ac:chgData name="David Torres" userId="716316d1-0d2a-48b6-920b-b5bd9336c8ec" providerId="ADAL" clId="{72D95AFD-ABE2-49EE-82BE-62753E19F7BF}" dt="2021-01-07T19:35:20.721" v="379"/>
          <ac:spMkLst>
            <pc:docMk/>
            <pc:sldMk cId="2475546502" sldId="2076137052"/>
            <ac:spMk id="2" creationId="{6129CF41-24BB-481F-94DE-621116DACBF6}"/>
          </ac:spMkLst>
        </pc:spChg>
        <pc:spChg chg="del mod">
          <ac:chgData name="David Torres" userId="716316d1-0d2a-48b6-920b-b5bd9336c8ec" providerId="ADAL" clId="{72D95AFD-ABE2-49EE-82BE-62753E19F7BF}" dt="2021-01-07T19:35:17.951" v="378" actId="700"/>
          <ac:spMkLst>
            <pc:docMk/>
            <pc:sldMk cId="2475546502" sldId="2076137052"/>
            <ac:spMk id="3" creationId="{6BE3292D-0C10-46FF-9220-72728EC5FEF4}"/>
          </ac:spMkLst>
        </pc:spChg>
      </pc:sldChg>
      <pc:sldChg chg="addSp delSp modSp mod chgLayout">
        <pc:chgData name="David Torres" userId="716316d1-0d2a-48b6-920b-b5bd9336c8ec" providerId="ADAL" clId="{72D95AFD-ABE2-49EE-82BE-62753E19F7BF}" dt="2021-01-07T19:34:56.312" v="376"/>
        <pc:sldMkLst>
          <pc:docMk/>
          <pc:sldMk cId="3113436897" sldId="2076137056"/>
        </pc:sldMkLst>
        <pc:spChg chg="add mod ord">
          <ac:chgData name="David Torres" userId="716316d1-0d2a-48b6-920b-b5bd9336c8ec" providerId="ADAL" clId="{72D95AFD-ABE2-49EE-82BE-62753E19F7BF}" dt="2021-01-07T19:34:56.312" v="376"/>
          <ac:spMkLst>
            <pc:docMk/>
            <pc:sldMk cId="3113436897" sldId="2076137056"/>
            <ac:spMk id="2" creationId="{6F12850E-4220-4CA5-A5DD-05FA6C373499}"/>
          </ac:spMkLst>
        </pc:spChg>
        <pc:spChg chg="mod ord">
          <ac:chgData name="David Torres" userId="716316d1-0d2a-48b6-920b-b5bd9336c8ec" providerId="ADAL" clId="{72D95AFD-ABE2-49EE-82BE-62753E19F7BF}" dt="2021-01-07T19:34:53.660" v="375" actId="700"/>
          <ac:spMkLst>
            <pc:docMk/>
            <pc:sldMk cId="3113436897" sldId="2076137056"/>
            <ac:spMk id="5" creationId="{6BB6E193-63B0-4D06-8F1F-F0343AD937F9}"/>
          </ac:spMkLst>
        </pc:spChg>
        <pc:spChg chg="del mod">
          <ac:chgData name="David Torres" userId="716316d1-0d2a-48b6-920b-b5bd9336c8ec" providerId="ADAL" clId="{72D95AFD-ABE2-49EE-82BE-62753E19F7BF}" dt="2021-01-07T19:34:53.660" v="375" actId="700"/>
          <ac:spMkLst>
            <pc:docMk/>
            <pc:sldMk cId="3113436897" sldId="2076137056"/>
            <ac:spMk id="7" creationId="{00BA7934-B6A1-4142-985C-7837F3654D0A}"/>
          </ac:spMkLst>
        </pc:spChg>
      </pc:sldChg>
      <pc:sldChg chg="addSp delSp modSp mod chgLayout">
        <pc:chgData name="David Torres" userId="716316d1-0d2a-48b6-920b-b5bd9336c8ec" providerId="ADAL" clId="{72D95AFD-ABE2-49EE-82BE-62753E19F7BF}" dt="2021-01-07T19:35:32.851" v="384"/>
        <pc:sldMkLst>
          <pc:docMk/>
          <pc:sldMk cId="446355101" sldId="2076137057"/>
        </pc:sldMkLst>
        <pc:spChg chg="add mod ord">
          <ac:chgData name="David Torres" userId="716316d1-0d2a-48b6-920b-b5bd9336c8ec" providerId="ADAL" clId="{72D95AFD-ABE2-49EE-82BE-62753E19F7BF}" dt="2021-01-07T19:35:32.851" v="384"/>
          <ac:spMkLst>
            <pc:docMk/>
            <pc:sldMk cId="446355101" sldId="2076137057"/>
            <ac:spMk id="2" creationId="{1BB5FB60-B914-401B-8F8B-B0CD4CC0DB76}"/>
          </ac:spMkLst>
        </pc:spChg>
        <pc:spChg chg="mod ord">
          <ac:chgData name="David Torres" userId="716316d1-0d2a-48b6-920b-b5bd9336c8ec" providerId="ADAL" clId="{72D95AFD-ABE2-49EE-82BE-62753E19F7BF}" dt="2021-01-07T19:35:26.782" v="381" actId="700"/>
          <ac:spMkLst>
            <pc:docMk/>
            <pc:sldMk cId="446355101" sldId="2076137057"/>
            <ac:spMk id="5" creationId="{6BB6E193-63B0-4D06-8F1F-F0343AD937F9}"/>
          </ac:spMkLst>
        </pc:spChg>
        <pc:spChg chg="del mod">
          <ac:chgData name="David Torres" userId="716316d1-0d2a-48b6-920b-b5bd9336c8ec" providerId="ADAL" clId="{72D95AFD-ABE2-49EE-82BE-62753E19F7BF}" dt="2021-01-07T19:35:26.782" v="381" actId="700"/>
          <ac:spMkLst>
            <pc:docMk/>
            <pc:sldMk cId="446355101" sldId="2076137057"/>
            <ac:spMk id="7" creationId="{00BA7934-B6A1-4142-985C-7837F3654D0A}"/>
          </ac:spMkLst>
        </pc:spChg>
        <pc:spChg chg="add del">
          <ac:chgData name="David Torres" userId="716316d1-0d2a-48b6-920b-b5bd9336c8ec" providerId="ADAL" clId="{72D95AFD-ABE2-49EE-82BE-62753E19F7BF}" dt="2021-01-07T19:35:30.428" v="383" actId="22"/>
          <ac:spMkLst>
            <pc:docMk/>
            <pc:sldMk cId="446355101" sldId="2076137057"/>
            <ac:spMk id="8" creationId="{05FFD12B-63D8-476D-BB93-43609AFCC912}"/>
          </ac:spMkLst>
        </pc:spChg>
      </pc:sldChg>
      <pc:sldChg chg="modSp add mod">
        <pc:chgData name="David Torres" userId="716316d1-0d2a-48b6-920b-b5bd9336c8ec" providerId="ADAL" clId="{72D95AFD-ABE2-49EE-82BE-62753E19F7BF}" dt="2021-01-07T19:33:08.810" v="364" actId="20577"/>
        <pc:sldMkLst>
          <pc:docMk/>
          <pc:sldMk cId="2408959574" sldId="2076137058"/>
        </pc:sldMkLst>
        <pc:spChg chg="mod">
          <ac:chgData name="David Torres" userId="716316d1-0d2a-48b6-920b-b5bd9336c8ec" providerId="ADAL" clId="{72D95AFD-ABE2-49EE-82BE-62753E19F7BF}" dt="2021-01-07T19:33:08.810" v="364" actId="20577"/>
          <ac:spMkLst>
            <pc:docMk/>
            <pc:sldMk cId="2408959574" sldId="2076137058"/>
            <ac:spMk id="3" creationId="{2DAEA451-424B-46F0-A57C-29A7D037F4A1}"/>
          </ac:spMkLst>
        </pc:spChg>
      </pc:sldChg>
    </pc:docChg>
  </pc:docChgLst>
  <pc:docChgLst>
    <pc:chgData name="Julie Henderson" userId="c334e6f49acdaff3" providerId="LiveId" clId="{37E78978-3831-4411-8407-99098D98BEA6}"/>
    <pc:docChg chg="custSel modSld">
      <pc:chgData name="Julie Henderson" userId="c334e6f49acdaff3" providerId="LiveId" clId="{37E78978-3831-4411-8407-99098D98BEA6}" dt="2021-05-27T20:11:49.303" v="46"/>
      <pc:docMkLst>
        <pc:docMk/>
      </pc:docMkLst>
      <pc:sldChg chg="modSp mod">
        <pc:chgData name="Julie Henderson" userId="c334e6f49acdaff3" providerId="LiveId" clId="{37E78978-3831-4411-8407-99098D98BEA6}" dt="2021-05-27T20:10:44.234" v="38" actId="20577"/>
        <pc:sldMkLst>
          <pc:docMk/>
          <pc:sldMk cId="1831595638" sldId="2076137002"/>
        </pc:sldMkLst>
        <pc:spChg chg="mod">
          <ac:chgData name="Julie Henderson" userId="c334e6f49acdaff3" providerId="LiveId" clId="{37E78978-3831-4411-8407-99098D98BEA6}" dt="2021-05-27T20:10:44.234" v="38" actId="20577"/>
          <ac:spMkLst>
            <pc:docMk/>
            <pc:sldMk cId="1831595638" sldId="2076137002"/>
            <ac:spMk id="3" creationId="{6C88F239-2DFD-4F0E-9174-0EE2F0A3BD1E}"/>
          </ac:spMkLst>
        </pc:spChg>
      </pc:sldChg>
      <pc:sldChg chg="modSp mod">
        <pc:chgData name="Julie Henderson" userId="c334e6f49acdaff3" providerId="LiveId" clId="{37E78978-3831-4411-8407-99098D98BEA6}" dt="2021-05-27T20:11:42.642" v="45"/>
        <pc:sldMkLst>
          <pc:docMk/>
          <pc:sldMk cId="1982532554" sldId="2076137051"/>
        </pc:sldMkLst>
        <pc:graphicFrameChg chg="mod modGraphic">
          <ac:chgData name="Julie Henderson" userId="c334e6f49acdaff3" providerId="LiveId" clId="{37E78978-3831-4411-8407-99098D98BEA6}" dt="2021-05-27T20:11:42.642" v="45"/>
          <ac:graphicFrameMkLst>
            <pc:docMk/>
            <pc:sldMk cId="1982532554" sldId="2076137051"/>
            <ac:graphicFrameMk id="4" creationId="{5A95ED1E-5642-4BB7-93BA-7EED1D57D0D8}"/>
          </ac:graphicFrameMkLst>
        </pc:graphicFrameChg>
      </pc:sldChg>
      <pc:sldChg chg="modSp">
        <pc:chgData name="Julie Henderson" userId="c334e6f49acdaff3" providerId="LiveId" clId="{37E78978-3831-4411-8407-99098D98BEA6}" dt="2021-05-27T20:11:49.303" v="46"/>
        <pc:sldMkLst>
          <pc:docMk/>
          <pc:sldMk cId="2475546502" sldId="2076137052"/>
        </pc:sldMkLst>
        <pc:graphicFrameChg chg="mod">
          <ac:chgData name="Julie Henderson" userId="c334e6f49acdaff3" providerId="LiveId" clId="{37E78978-3831-4411-8407-99098D98BEA6}" dt="2021-05-27T20:11:49.303" v="46"/>
          <ac:graphicFrameMkLst>
            <pc:docMk/>
            <pc:sldMk cId="2475546502" sldId="2076137052"/>
            <ac:graphicFrameMk id="4" creationId="{5A95ED1E-5642-4BB7-93BA-7EED1D57D0D8}"/>
          </ac:graphicFrameMkLst>
        </pc:graphicFrameChg>
      </pc:sldChg>
      <pc:sldChg chg="modSp mod">
        <pc:chgData name="Julie Henderson" userId="c334e6f49acdaff3" providerId="LiveId" clId="{37E78978-3831-4411-8407-99098D98BEA6}" dt="2021-05-27T20:09:18.775" v="9" actId="20577"/>
        <pc:sldMkLst>
          <pc:docMk/>
          <pc:sldMk cId="1264439329" sldId="2076137059"/>
        </pc:sldMkLst>
        <pc:graphicFrameChg chg="modGraphic">
          <ac:chgData name="Julie Henderson" userId="c334e6f49acdaff3" providerId="LiveId" clId="{37E78978-3831-4411-8407-99098D98BEA6}" dt="2021-05-27T20:09:18.775" v="9" actId="20577"/>
          <ac:graphicFrameMkLst>
            <pc:docMk/>
            <pc:sldMk cId="1264439329" sldId="2076137059"/>
            <ac:graphicFrameMk id="4" creationId="{5A95ED1E-5642-4BB7-93BA-7EED1D57D0D8}"/>
          </ac:graphicFrameMkLst>
        </pc:graphicFrameChg>
      </pc:sldChg>
    </pc:docChg>
  </pc:docChgLst>
  <pc:docChgLst>
    <pc:chgData name="Ashley Huber" userId="5bc46d70-9840-4096-8026-95236621c975" providerId="ADAL" clId="{26740479-4FEC-49B0-A02B-8F8C6A7D6DFB}"/>
    <pc:docChg chg="undo custSel delSld modSld modSection">
      <pc:chgData name="Ashley Huber" userId="5bc46d70-9840-4096-8026-95236621c975" providerId="ADAL" clId="{26740479-4FEC-49B0-A02B-8F8C6A7D6DFB}" dt="2021-05-07T19:44:54.627" v="94" actId="2696"/>
      <pc:docMkLst>
        <pc:docMk/>
      </pc:docMkLst>
      <pc:sldChg chg="delSp mod">
        <pc:chgData name="Ashley Huber" userId="5bc46d70-9840-4096-8026-95236621c975" providerId="ADAL" clId="{26740479-4FEC-49B0-A02B-8F8C6A7D6DFB}" dt="2021-05-07T19:44:11.094" v="89" actId="478"/>
        <pc:sldMkLst>
          <pc:docMk/>
          <pc:sldMk cId="2030415148" sldId="2076136996"/>
        </pc:sldMkLst>
        <pc:spChg chg="del">
          <ac:chgData name="Ashley Huber" userId="5bc46d70-9840-4096-8026-95236621c975" providerId="ADAL" clId="{26740479-4FEC-49B0-A02B-8F8C6A7D6DFB}" dt="2021-05-07T19:44:11.094" v="89" actId="478"/>
          <ac:spMkLst>
            <pc:docMk/>
            <pc:sldMk cId="2030415148" sldId="2076136996"/>
            <ac:spMk id="16" creationId="{8650EE90-41E7-4AC7-8846-1ABC1F066734}"/>
          </ac:spMkLst>
        </pc:spChg>
      </pc:sldChg>
      <pc:sldChg chg="modSp mod">
        <pc:chgData name="Ashley Huber" userId="5bc46d70-9840-4096-8026-95236621c975" providerId="ADAL" clId="{26740479-4FEC-49B0-A02B-8F8C6A7D6DFB}" dt="2021-05-07T19:43:54.517" v="88" actId="207"/>
        <pc:sldMkLst>
          <pc:docMk/>
          <pc:sldMk cId="624594646" sldId="2076137031"/>
        </pc:sldMkLst>
        <pc:spChg chg="mod">
          <ac:chgData name="Ashley Huber" userId="5bc46d70-9840-4096-8026-95236621c975" providerId="ADAL" clId="{26740479-4FEC-49B0-A02B-8F8C6A7D6DFB}" dt="2021-05-07T19:43:17.186" v="12" actId="1076"/>
          <ac:spMkLst>
            <pc:docMk/>
            <pc:sldMk cId="624594646" sldId="2076137031"/>
            <ac:spMk id="4" creationId="{7AD88129-1035-41FB-B86C-553B54204ADF}"/>
          </ac:spMkLst>
        </pc:spChg>
        <pc:spChg chg="mod">
          <ac:chgData name="Ashley Huber" userId="5bc46d70-9840-4096-8026-95236621c975" providerId="ADAL" clId="{26740479-4FEC-49B0-A02B-8F8C6A7D6DFB}" dt="2021-05-07T19:43:54.517" v="88" actId="207"/>
          <ac:spMkLst>
            <pc:docMk/>
            <pc:sldMk cId="624594646" sldId="2076137031"/>
            <ac:spMk id="5" creationId="{6BB6E193-63B0-4D06-8F1F-F0343AD937F9}"/>
          </ac:spMkLst>
        </pc:spChg>
      </pc:sldChg>
      <pc:sldChg chg="del">
        <pc:chgData name="Ashley Huber" userId="5bc46d70-9840-4096-8026-95236621c975" providerId="ADAL" clId="{26740479-4FEC-49B0-A02B-8F8C6A7D6DFB}" dt="2021-05-07T19:44:54.627" v="94" actId="2696"/>
        <pc:sldMkLst>
          <pc:docMk/>
          <pc:sldMk cId="1631664219" sldId="2076137044"/>
        </pc:sldMkLst>
      </pc:sldChg>
      <pc:sldChg chg="modSp mod">
        <pc:chgData name="Ashley Huber" userId="5bc46d70-9840-4096-8026-95236621c975" providerId="ADAL" clId="{26740479-4FEC-49B0-A02B-8F8C6A7D6DFB}" dt="2021-05-07T19:44:37.382" v="91"/>
        <pc:sldMkLst>
          <pc:docMk/>
          <pc:sldMk cId="3113436897" sldId="2076137056"/>
        </pc:sldMkLst>
        <pc:spChg chg="mod">
          <ac:chgData name="Ashley Huber" userId="5bc46d70-9840-4096-8026-95236621c975" providerId="ADAL" clId="{26740479-4FEC-49B0-A02B-8F8C6A7D6DFB}" dt="2021-05-07T19:44:28.567" v="90" actId="1076"/>
          <ac:spMkLst>
            <pc:docMk/>
            <pc:sldMk cId="3113436897" sldId="2076137056"/>
            <ac:spMk id="4" creationId="{7AD88129-1035-41FB-B86C-553B54204ADF}"/>
          </ac:spMkLst>
        </pc:spChg>
        <pc:spChg chg="mod">
          <ac:chgData name="Ashley Huber" userId="5bc46d70-9840-4096-8026-95236621c975" providerId="ADAL" clId="{26740479-4FEC-49B0-A02B-8F8C6A7D6DFB}" dt="2021-05-07T19:44:37.382" v="91"/>
          <ac:spMkLst>
            <pc:docMk/>
            <pc:sldMk cId="3113436897" sldId="2076137056"/>
            <ac:spMk id="5" creationId="{6BB6E193-63B0-4D06-8F1F-F0343AD937F9}"/>
          </ac:spMkLst>
        </pc:spChg>
      </pc:sldChg>
      <pc:sldChg chg="modSp mod">
        <pc:chgData name="Ashley Huber" userId="5bc46d70-9840-4096-8026-95236621c975" providerId="ADAL" clId="{26740479-4FEC-49B0-A02B-8F8C6A7D6DFB}" dt="2021-05-07T19:44:45.713" v="93" actId="1076"/>
        <pc:sldMkLst>
          <pc:docMk/>
          <pc:sldMk cId="446355101" sldId="2076137057"/>
        </pc:sldMkLst>
        <pc:spChg chg="mod">
          <ac:chgData name="Ashley Huber" userId="5bc46d70-9840-4096-8026-95236621c975" providerId="ADAL" clId="{26740479-4FEC-49B0-A02B-8F8C6A7D6DFB}" dt="2021-05-07T19:44:45.713" v="93" actId="1076"/>
          <ac:spMkLst>
            <pc:docMk/>
            <pc:sldMk cId="446355101" sldId="2076137057"/>
            <ac:spMk id="4" creationId="{7AD88129-1035-41FB-B86C-553B54204ADF}"/>
          </ac:spMkLst>
        </pc:spChg>
        <pc:spChg chg="mod">
          <ac:chgData name="Ashley Huber" userId="5bc46d70-9840-4096-8026-95236621c975" providerId="ADAL" clId="{26740479-4FEC-49B0-A02B-8F8C6A7D6DFB}" dt="2021-05-07T19:44:43.339" v="92"/>
          <ac:spMkLst>
            <pc:docMk/>
            <pc:sldMk cId="446355101" sldId="2076137057"/>
            <ac:spMk id="5" creationId="{6BB6E193-63B0-4D06-8F1F-F0343AD937F9}"/>
          </ac:spMkLst>
        </pc:spChg>
      </pc:sldChg>
      <pc:sldChg chg="modSp mod">
        <pc:chgData name="Ashley Huber" userId="5bc46d70-9840-4096-8026-95236621c975" providerId="ADAL" clId="{26740479-4FEC-49B0-A02B-8F8C6A7D6DFB}" dt="2021-05-07T19:42:51.117" v="11"/>
        <pc:sldMkLst>
          <pc:docMk/>
          <pc:sldMk cId="1264439329" sldId="2076137059"/>
        </pc:sldMkLst>
        <pc:graphicFrameChg chg="mod modGraphic">
          <ac:chgData name="Ashley Huber" userId="5bc46d70-9840-4096-8026-95236621c975" providerId="ADAL" clId="{26740479-4FEC-49B0-A02B-8F8C6A7D6DFB}" dt="2021-05-07T19:42:51.117" v="11"/>
          <ac:graphicFrameMkLst>
            <pc:docMk/>
            <pc:sldMk cId="1264439329" sldId="2076137059"/>
            <ac:graphicFrameMk id="4" creationId="{5A95ED1E-5642-4BB7-93BA-7EED1D57D0D8}"/>
          </ac:graphicFrameMkLst>
        </pc:graphicFrameChg>
      </pc:sldChg>
    </pc:docChg>
  </pc:docChgLst>
  <pc:docChgLst>
    <pc:chgData name="David Torres (Pontoon Solutions)" userId="716316d1-0d2a-48b6-920b-b5bd9336c8ec" providerId="ADAL" clId="{C489C310-EFCB-41BA-9D0F-29C118C9D377}"/>
    <pc:docChg chg="undo redo custSel addSld delSld modSld sldOrd delMainMaster modMainMaster modSection">
      <pc:chgData name="David Torres (Pontoon Solutions)" userId="716316d1-0d2a-48b6-920b-b5bd9336c8ec" providerId="ADAL" clId="{C489C310-EFCB-41BA-9D0F-29C118C9D377}" dt="2020-11-19T21:44:17.002" v="416" actId="1076"/>
      <pc:docMkLst>
        <pc:docMk/>
      </pc:docMkLst>
      <pc:sldChg chg="addSp delSp modSp mod modClrScheme chgLayout">
        <pc:chgData name="David Torres (Pontoon Solutions)" userId="716316d1-0d2a-48b6-920b-b5bd9336c8ec" providerId="ADAL" clId="{C489C310-EFCB-41BA-9D0F-29C118C9D377}" dt="2020-11-19T21:37:09.408" v="412" actId="478"/>
        <pc:sldMkLst>
          <pc:docMk/>
          <pc:sldMk cId="1577883206" sldId="2076136191"/>
        </pc:sldMkLst>
        <pc:spChg chg="del mod">
          <ac:chgData name="David Torres (Pontoon Solutions)" userId="716316d1-0d2a-48b6-920b-b5bd9336c8ec" providerId="ADAL" clId="{C489C310-EFCB-41BA-9D0F-29C118C9D377}" dt="2020-11-19T20:41:54.429" v="7"/>
          <ac:spMkLst>
            <pc:docMk/>
            <pc:sldMk cId="1577883206" sldId="2076136191"/>
            <ac:spMk id="2" creationId="{E362940D-D07E-4D38-A682-54F05C60A7AF}"/>
          </ac:spMkLst>
        </pc:spChg>
        <pc:spChg chg="del mod ord">
          <ac:chgData name="David Torres (Pontoon Solutions)" userId="716316d1-0d2a-48b6-920b-b5bd9336c8ec" providerId="ADAL" clId="{C489C310-EFCB-41BA-9D0F-29C118C9D377}" dt="2020-11-19T21:37:09.408" v="412" actId="478"/>
          <ac:spMkLst>
            <pc:docMk/>
            <pc:sldMk cId="1577883206" sldId="2076136191"/>
            <ac:spMk id="3" creationId="{982AF164-5A6B-47B7-A5B3-E4C003DBA1C2}"/>
          </ac:spMkLst>
        </pc:spChg>
        <pc:spChg chg="add mod ord">
          <ac:chgData name="David Torres (Pontoon Solutions)" userId="716316d1-0d2a-48b6-920b-b5bd9336c8ec" providerId="ADAL" clId="{C489C310-EFCB-41BA-9D0F-29C118C9D377}" dt="2020-11-19T20:41:53.290" v="5" actId="20577"/>
          <ac:spMkLst>
            <pc:docMk/>
            <pc:sldMk cId="1577883206" sldId="2076136191"/>
            <ac:spMk id="4" creationId="{3786D312-4CB4-4710-8F52-07B6DE87EDCC}"/>
          </ac:spMkLst>
        </pc:spChg>
        <pc:grpChg chg="del">
          <ac:chgData name="David Torres (Pontoon Solutions)" userId="716316d1-0d2a-48b6-920b-b5bd9336c8ec" providerId="ADAL" clId="{C489C310-EFCB-41BA-9D0F-29C118C9D377}" dt="2020-11-19T20:41:37.883" v="2" actId="478"/>
          <ac:grpSpMkLst>
            <pc:docMk/>
            <pc:sldMk cId="1577883206" sldId="2076136191"/>
            <ac:grpSpMk id="10" creationId="{6E2FFE2B-DE58-4FD6-B838-1667394F08C3}"/>
          </ac:grpSpMkLst>
        </pc:grpChg>
        <pc:picChg chg="del">
          <ac:chgData name="David Torres (Pontoon Solutions)" userId="716316d1-0d2a-48b6-920b-b5bd9336c8ec" providerId="ADAL" clId="{C489C310-EFCB-41BA-9D0F-29C118C9D377}" dt="2020-11-19T20:41:57.409" v="8" actId="478"/>
          <ac:picMkLst>
            <pc:docMk/>
            <pc:sldMk cId="1577883206" sldId="2076136191"/>
            <ac:picMk id="15" creationId="{19B5E09C-77FB-4F63-B032-5601211963E9}"/>
          </ac:picMkLst>
        </pc:picChg>
      </pc:sldChg>
      <pc:sldChg chg="addSp delSp modSp mod modClrScheme chgLayout">
        <pc:chgData name="David Torres (Pontoon Solutions)" userId="716316d1-0d2a-48b6-920b-b5bd9336c8ec" providerId="ADAL" clId="{C489C310-EFCB-41BA-9D0F-29C118C9D377}" dt="2020-11-19T21:32:06.120" v="408" actId="1076"/>
        <pc:sldMkLst>
          <pc:docMk/>
          <pc:sldMk cId="436891275" sldId="2076136200"/>
        </pc:sldMkLst>
        <pc:spChg chg="mod ord">
          <ac:chgData name="David Torres (Pontoon Solutions)" userId="716316d1-0d2a-48b6-920b-b5bd9336c8ec" providerId="ADAL" clId="{C489C310-EFCB-41BA-9D0F-29C118C9D377}" dt="2020-11-19T21:32:06.120" v="408" actId="1076"/>
          <ac:spMkLst>
            <pc:docMk/>
            <pc:sldMk cId="436891275" sldId="2076136200"/>
            <ac:spMk id="4" creationId="{A9A6B87D-7F86-4582-83C7-3E6821297573}"/>
          </ac:spMkLst>
        </pc:spChg>
        <pc:spChg chg="add del mod ord">
          <ac:chgData name="David Torres (Pontoon Solutions)" userId="716316d1-0d2a-48b6-920b-b5bd9336c8ec" providerId="ADAL" clId="{C489C310-EFCB-41BA-9D0F-29C118C9D377}" dt="2020-11-19T20:53:45.096" v="117" actId="478"/>
          <ac:spMkLst>
            <pc:docMk/>
            <pc:sldMk cId="436891275" sldId="2076136200"/>
            <ac:spMk id="5" creationId="{BF66094F-84E1-4611-AAEE-602F49762C08}"/>
          </ac:spMkLst>
        </pc:spChg>
        <pc:grpChg chg="del">
          <ac:chgData name="David Torres (Pontoon Solutions)" userId="716316d1-0d2a-48b6-920b-b5bd9336c8ec" providerId="ADAL" clId="{C489C310-EFCB-41BA-9D0F-29C118C9D377}" dt="2020-11-19T20:53:37.236" v="116" actId="478"/>
          <ac:grpSpMkLst>
            <pc:docMk/>
            <pc:sldMk cId="436891275" sldId="2076136200"/>
            <ac:grpSpMk id="2" creationId="{63CA75D4-5293-4C4E-96E0-2D950A107428}"/>
          </ac:grpSpMkLst>
        </pc:grpChg>
      </pc:sldChg>
      <pc:sldChg chg="addSp delSp modSp mod modClrScheme chgLayout">
        <pc:chgData name="David Torres (Pontoon Solutions)" userId="716316d1-0d2a-48b6-920b-b5bd9336c8ec" providerId="ADAL" clId="{C489C310-EFCB-41BA-9D0F-29C118C9D377}" dt="2020-11-19T21:33:14.276" v="409" actId="207"/>
        <pc:sldMkLst>
          <pc:docMk/>
          <pc:sldMk cId="2705837874" sldId="2076136244"/>
        </pc:sldMkLst>
        <pc:spChg chg="mod">
          <ac:chgData name="David Torres (Pontoon Solutions)" userId="716316d1-0d2a-48b6-920b-b5bd9336c8ec" providerId="ADAL" clId="{C489C310-EFCB-41BA-9D0F-29C118C9D377}" dt="2020-11-19T21:16:36.214" v="285" actId="207"/>
          <ac:spMkLst>
            <pc:docMk/>
            <pc:sldMk cId="2705837874" sldId="2076136244"/>
            <ac:spMk id="2" creationId="{8DEF1072-8E85-482A-A06E-BA241735A305}"/>
          </ac:spMkLst>
        </pc:spChg>
        <pc:spChg chg="mod">
          <ac:chgData name="David Torres (Pontoon Solutions)" userId="716316d1-0d2a-48b6-920b-b5bd9336c8ec" providerId="ADAL" clId="{C489C310-EFCB-41BA-9D0F-29C118C9D377}" dt="2020-11-19T21:16:41.867" v="286" actId="207"/>
          <ac:spMkLst>
            <pc:docMk/>
            <pc:sldMk cId="2705837874" sldId="2076136244"/>
            <ac:spMk id="5" creationId="{02279F53-457B-4148-A230-BD330AEAF966}"/>
          </ac:spMkLst>
        </pc:spChg>
        <pc:spChg chg="mod">
          <ac:chgData name="David Torres (Pontoon Solutions)" userId="716316d1-0d2a-48b6-920b-b5bd9336c8ec" providerId="ADAL" clId="{C489C310-EFCB-41BA-9D0F-29C118C9D377}" dt="2020-11-19T21:16:36.214" v="285" actId="207"/>
          <ac:spMkLst>
            <pc:docMk/>
            <pc:sldMk cId="2705837874" sldId="2076136244"/>
            <ac:spMk id="6" creationId="{43F687F4-BB9F-4E85-B868-7EC03B5EEC00}"/>
          </ac:spMkLst>
        </pc:spChg>
        <pc:spChg chg="add del mod ord">
          <ac:chgData name="David Torres (Pontoon Solutions)" userId="716316d1-0d2a-48b6-920b-b5bd9336c8ec" providerId="ADAL" clId="{C489C310-EFCB-41BA-9D0F-29C118C9D377}" dt="2020-11-19T21:16:12.111" v="277" actId="700"/>
          <ac:spMkLst>
            <pc:docMk/>
            <pc:sldMk cId="2705837874" sldId="2076136244"/>
            <ac:spMk id="7" creationId="{AA2DA61C-374E-4502-80D6-DEC420849F19}"/>
          </ac:spMkLst>
        </pc:spChg>
        <pc:spChg chg="add del mod ord">
          <ac:chgData name="David Torres (Pontoon Solutions)" userId="716316d1-0d2a-48b6-920b-b5bd9336c8ec" providerId="ADAL" clId="{C489C310-EFCB-41BA-9D0F-29C118C9D377}" dt="2020-11-19T21:16:16.338" v="278" actId="700"/>
          <ac:spMkLst>
            <pc:docMk/>
            <pc:sldMk cId="2705837874" sldId="2076136244"/>
            <ac:spMk id="9" creationId="{9275BEB5-1BB7-4F38-B121-195C144AFAEE}"/>
          </ac:spMkLst>
        </pc:spChg>
        <pc:spChg chg="add mod ord">
          <ac:chgData name="David Torres (Pontoon Solutions)" userId="716316d1-0d2a-48b6-920b-b5bd9336c8ec" providerId="ADAL" clId="{C489C310-EFCB-41BA-9D0F-29C118C9D377}" dt="2020-11-19T21:28:10.562" v="370" actId="2711"/>
          <ac:spMkLst>
            <pc:docMk/>
            <pc:sldMk cId="2705837874" sldId="2076136244"/>
            <ac:spMk id="11" creationId="{EE722A45-D7CA-4004-9C64-2768DFBACF1E}"/>
          </ac:spMkLst>
        </pc:spChg>
        <pc:spChg chg="del mod ord">
          <ac:chgData name="David Torres (Pontoon Solutions)" userId="716316d1-0d2a-48b6-920b-b5bd9336c8ec" providerId="ADAL" clId="{C489C310-EFCB-41BA-9D0F-29C118C9D377}" dt="2020-11-19T21:15:57.546" v="275" actId="478"/>
          <ac:spMkLst>
            <pc:docMk/>
            <pc:sldMk cId="2705837874" sldId="2076136244"/>
            <ac:spMk id="33" creationId="{FF518EE9-EBC7-4659-A673-C1B60AD07740}"/>
          </ac:spMkLst>
        </pc:spChg>
        <pc:graphicFrameChg chg="mod">
          <ac:chgData name="David Torres (Pontoon Solutions)" userId="716316d1-0d2a-48b6-920b-b5bd9336c8ec" providerId="ADAL" clId="{C489C310-EFCB-41BA-9D0F-29C118C9D377}" dt="2020-11-19T21:17:18.780" v="320" actId="1036"/>
          <ac:graphicFrameMkLst>
            <pc:docMk/>
            <pc:sldMk cId="2705837874" sldId="2076136244"/>
            <ac:graphicFrameMk id="8" creationId="{FB719D2A-C63E-4287-9CE0-936A6E5EDBC4}"/>
          </ac:graphicFrameMkLst>
        </pc:graphicFrameChg>
        <pc:graphicFrameChg chg="mod">
          <ac:chgData name="David Torres (Pontoon Solutions)" userId="716316d1-0d2a-48b6-920b-b5bd9336c8ec" providerId="ADAL" clId="{C489C310-EFCB-41BA-9D0F-29C118C9D377}" dt="2020-11-19T21:33:14.276" v="409" actId="207"/>
          <ac:graphicFrameMkLst>
            <pc:docMk/>
            <pc:sldMk cId="2705837874" sldId="2076136244"/>
            <ac:graphicFrameMk id="10" creationId="{032864DB-A137-4D5F-ABE5-D3A2F42D26BB}"/>
          </ac:graphicFrameMkLst>
        </pc:graphicFrameChg>
        <pc:picChg chg="mod">
          <ac:chgData name="David Torres (Pontoon Solutions)" userId="716316d1-0d2a-48b6-920b-b5bd9336c8ec" providerId="ADAL" clId="{C489C310-EFCB-41BA-9D0F-29C118C9D377}" dt="2020-11-19T21:17:23.453" v="321" actId="1076"/>
          <ac:picMkLst>
            <pc:docMk/>
            <pc:sldMk cId="2705837874" sldId="2076136244"/>
            <ac:picMk id="4" creationId="{AD69C6CD-6E00-4DC7-BB5D-3453BFF6A36B}"/>
          </ac:picMkLst>
        </pc:picChg>
      </pc:sldChg>
      <pc:sldChg chg="addSp delSp modSp mod modClrScheme chgLayout">
        <pc:chgData name="David Torres (Pontoon Solutions)" userId="716316d1-0d2a-48b6-920b-b5bd9336c8ec" providerId="ADAL" clId="{C489C310-EFCB-41BA-9D0F-29C118C9D377}" dt="2020-11-19T21:41:17.391" v="414"/>
        <pc:sldMkLst>
          <pc:docMk/>
          <pc:sldMk cId="160621976" sldId="2076136857"/>
        </pc:sldMkLst>
        <pc:spChg chg="add del mod ord">
          <ac:chgData name="David Torres (Pontoon Solutions)" userId="716316d1-0d2a-48b6-920b-b5bd9336c8ec" providerId="ADAL" clId="{C489C310-EFCB-41BA-9D0F-29C118C9D377}" dt="2020-11-19T21:41:17.391" v="414"/>
          <ac:spMkLst>
            <pc:docMk/>
            <pc:sldMk cId="160621976" sldId="2076136857"/>
            <ac:spMk id="4" creationId="{8DD57571-6457-4403-8E46-82CB0D745642}"/>
          </ac:spMkLst>
        </pc:spChg>
        <pc:graphicFrameChg chg="mod">
          <ac:chgData name="David Torres (Pontoon Solutions)" userId="716316d1-0d2a-48b6-920b-b5bd9336c8ec" providerId="ADAL" clId="{C489C310-EFCB-41BA-9D0F-29C118C9D377}" dt="2020-11-19T21:04:04.959" v="222" actId="207"/>
          <ac:graphicFrameMkLst>
            <pc:docMk/>
            <pc:sldMk cId="160621976" sldId="2076136857"/>
            <ac:graphicFrameMk id="3" creationId="{A1804069-BEA2-4171-B0A2-E0E70776446F}"/>
          </ac:graphicFrameMkLst>
        </pc:graphicFrameChg>
      </pc:sldChg>
      <pc:sldChg chg="addSp delSp modSp mod modClrScheme chgLayout">
        <pc:chgData name="David Torres (Pontoon Solutions)" userId="716316d1-0d2a-48b6-920b-b5bd9336c8ec" providerId="ADAL" clId="{C489C310-EFCB-41BA-9D0F-29C118C9D377}" dt="2020-11-19T21:11:07.257" v="259" actId="1076"/>
        <pc:sldMkLst>
          <pc:docMk/>
          <pc:sldMk cId="965945838" sldId="2076136943"/>
        </pc:sldMkLst>
        <pc:spChg chg="del mod ord">
          <ac:chgData name="David Torres (Pontoon Solutions)" userId="716316d1-0d2a-48b6-920b-b5bd9336c8ec" providerId="ADAL" clId="{C489C310-EFCB-41BA-9D0F-29C118C9D377}" dt="2020-11-19T21:08:55.646" v="232" actId="478"/>
          <ac:spMkLst>
            <pc:docMk/>
            <pc:sldMk cId="965945838" sldId="2076136943"/>
            <ac:spMk id="2" creationId="{E1C2EF2A-802F-424D-B701-F14F28454AF5}"/>
          </ac:spMkLst>
        </pc:spChg>
        <pc:spChg chg="mod">
          <ac:chgData name="David Torres (Pontoon Solutions)" userId="716316d1-0d2a-48b6-920b-b5bd9336c8ec" providerId="ADAL" clId="{C489C310-EFCB-41BA-9D0F-29C118C9D377}" dt="2020-11-19T21:11:07.257" v="259" actId="1076"/>
          <ac:spMkLst>
            <pc:docMk/>
            <pc:sldMk cId="965945838" sldId="2076136943"/>
            <ac:spMk id="6" creationId="{DF42864F-5A5D-472E-BE73-A58B30E9D651}"/>
          </ac:spMkLst>
        </pc:spChg>
        <pc:spChg chg="mod">
          <ac:chgData name="David Torres (Pontoon Solutions)" userId="716316d1-0d2a-48b6-920b-b5bd9336c8ec" providerId="ADAL" clId="{C489C310-EFCB-41BA-9D0F-29C118C9D377}" dt="2020-11-19T20:44:58.461" v="30" actId="2085"/>
          <ac:spMkLst>
            <pc:docMk/>
            <pc:sldMk cId="965945838" sldId="2076136943"/>
            <ac:spMk id="7" creationId="{53FCF58A-1D0B-45DE-9903-9D23B599AB5C}"/>
          </ac:spMkLst>
        </pc:spChg>
        <pc:spChg chg="mod">
          <ac:chgData name="David Torres (Pontoon Solutions)" userId="716316d1-0d2a-48b6-920b-b5bd9336c8ec" providerId="ADAL" clId="{C489C310-EFCB-41BA-9D0F-29C118C9D377}" dt="2020-11-19T20:45:01.298" v="31" actId="2085"/>
          <ac:spMkLst>
            <pc:docMk/>
            <pc:sldMk cId="965945838" sldId="2076136943"/>
            <ac:spMk id="10" creationId="{39B1FC07-5F8F-49FC-9922-F00149D731FC}"/>
          </ac:spMkLst>
        </pc:spChg>
        <pc:spChg chg="mod">
          <ac:chgData name="David Torres (Pontoon Solutions)" userId="716316d1-0d2a-48b6-920b-b5bd9336c8ec" providerId="ADAL" clId="{C489C310-EFCB-41BA-9D0F-29C118C9D377}" dt="2020-11-19T20:44:37.599" v="26" actId="14100"/>
          <ac:spMkLst>
            <pc:docMk/>
            <pc:sldMk cId="965945838" sldId="2076136943"/>
            <ac:spMk id="11" creationId="{77292479-9F69-441A-A9A4-63016C477D4B}"/>
          </ac:spMkLst>
        </pc:spChg>
        <pc:spChg chg="mod">
          <ac:chgData name="David Torres (Pontoon Solutions)" userId="716316d1-0d2a-48b6-920b-b5bd9336c8ec" providerId="ADAL" clId="{C489C310-EFCB-41BA-9D0F-29C118C9D377}" dt="2020-11-19T20:44:24.430" v="24" actId="113"/>
          <ac:spMkLst>
            <pc:docMk/>
            <pc:sldMk cId="965945838" sldId="2076136943"/>
            <ac:spMk id="12" creationId="{835ED1D5-26FB-42FF-831B-570DB7FB579C}"/>
          </ac:spMkLst>
        </pc:spChg>
        <pc:spChg chg="add mod ord">
          <ac:chgData name="David Torres (Pontoon Solutions)" userId="716316d1-0d2a-48b6-920b-b5bd9336c8ec" providerId="ADAL" clId="{C489C310-EFCB-41BA-9D0F-29C118C9D377}" dt="2020-11-19T21:09:00.265" v="234"/>
          <ac:spMkLst>
            <pc:docMk/>
            <pc:sldMk cId="965945838" sldId="2076136943"/>
            <ac:spMk id="14" creationId="{C1895F4E-0E73-46AC-BAE3-6B0899DAC57E}"/>
          </ac:spMkLst>
        </pc:spChg>
        <pc:grpChg chg="mod">
          <ac:chgData name="David Torres (Pontoon Solutions)" userId="716316d1-0d2a-48b6-920b-b5bd9336c8ec" providerId="ADAL" clId="{C489C310-EFCB-41BA-9D0F-29C118C9D377}" dt="2020-11-19T21:10:57.568" v="256" actId="207"/>
          <ac:grpSpMkLst>
            <pc:docMk/>
            <pc:sldMk cId="965945838" sldId="2076136943"/>
            <ac:grpSpMk id="4" creationId="{0EE2A0BB-3883-4130-8036-57041CD17A80}"/>
          </ac:grpSpMkLst>
        </pc:grpChg>
        <pc:grpChg chg="mod">
          <ac:chgData name="David Torres (Pontoon Solutions)" userId="716316d1-0d2a-48b6-920b-b5bd9336c8ec" providerId="ADAL" clId="{C489C310-EFCB-41BA-9D0F-29C118C9D377}" dt="2020-11-19T20:44:48.433" v="28" actId="208"/>
          <ac:grpSpMkLst>
            <pc:docMk/>
            <pc:sldMk cId="965945838" sldId="2076136943"/>
            <ac:grpSpMk id="8" creationId="{69518649-B871-4940-B231-609AC260D59F}"/>
          </ac:grpSpMkLst>
        </pc:grpChg>
      </pc:sldChg>
      <pc:sldChg chg="addSp delSp modSp mod ord modTransition modClrScheme chgLayout">
        <pc:chgData name="David Torres (Pontoon Solutions)" userId="716316d1-0d2a-48b6-920b-b5bd9336c8ec" providerId="ADAL" clId="{C489C310-EFCB-41BA-9D0F-29C118C9D377}" dt="2020-11-19T21:36:58.874" v="411"/>
        <pc:sldMkLst>
          <pc:docMk/>
          <pc:sldMk cId="2236131417" sldId="2076136947"/>
        </pc:sldMkLst>
        <pc:spChg chg="add mod ord">
          <ac:chgData name="David Torres (Pontoon Solutions)" userId="716316d1-0d2a-48b6-920b-b5bd9336c8ec" providerId="ADAL" clId="{C489C310-EFCB-41BA-9D0F-29C118C9D377}" dt="2020-11-19T21:11:32.095" v="267"/>
          <ac:spMkLst>
            <pc:docMk/>
            <pc:sldMk cId="2236131417" sldId="2076136947"/>
            <ac:spMk id="2" creationId="{1B84AEDF-764E-4300-A11F-A5382561005A}"/>
          </ac:spMkLst>
        </pc:spChg>
        <pc:spChg chg="mod ord">
          <ac:chgData name="David Torres (Pontoon Solutions)" userId="716316d1-0d2a-48b6-920b-b5bd9336c8ec" providerId="ADAL" clId="{C489C310-EFCB-41BA-9D0F-29C118C9D377}" dt="2020-11-19T21:11:31.245" v="266" actId="700"/>
          <ac:spMkLst>
            <pc:docMk/>
            <pc:sldMk cId="2236131417" sldId="2076136947"/>
            <ac:spMk id="5" creationId="{3FFDAAB9-A2EF-4F8B-95C4-F774846CFB2F}"/>
          </ac:spMkLst>
        </pc:spChg>
        <pc:spChg chg="del mod ord">
          <ac:chgData name="David Torres (Pontoon Solutions)" userId="716316d1-0d2a-48b6-920b-b5bd9336c8ec" providerId="ADAL" clId="{C489C310-EFCB-41BA-9D0F-29C118C9D377}" dt="2020-11-19T21:11:28.191" v="265" actId="478"/>
          <ac:spMkLst>
            <pc:docMk/>
            <pc:sldMk cId="2236131417" sldId="2076136947"/>
            <ac:spMk id="6" creationId="{C137E3F8-669F-4C7A-863F-F0F35D9D6A9C}"/>
          </ac:spMkLst>
        </pc:spChg>
      </pc:sldChg>
      <pc:sldChg chg="addSp delSp modSp mod modClrScheme chgLayout">
        <pc:chgData name="David Torres (Pontoon Solutions)" userId="716316d1-0d2a-48b6-920b-b5bd9336c8ec" providerId="ADAL" clId="{C489C310-EFCB-41BA-9D0F-29C118C9D377}" dt="2020-11-19T21:08:34.809" v="226"/>
        <pc:sldMkLst>
          <pc:docMk/>
          <pc:sldMk cId="666516843" sldId="2076136948"/>
        </pc:sldMkLst>
        <pc:spChg chg="del mod ord">
          <ac:chgData name="David Torres (Pontoon Solutions)" userId="716316d1-0d2a-48b6-920b-b5bd9336c8ec" providerId="ADAL" clId="{C489C310-EFCB-41BA-9D0F-29C118C9D377}" dt="2020-11-19T21:08:33.252" v="225" actId="478"/>
          <ac:spMkLst>
            <pc:docMk/>
            <pc:sldMk cId="666516843" sldId="2076136948"/>
            <ac:spMk id="2" creationId="{ABBB1F14-349A-468C-8385-AC681031C54E}"/>
          </ac:spMkLst>
        </pc:spChg>
        <pc:spChg chg="add mod">
          <ac:chgData name="David Torres (Pontoon Solutions)" userId="716316d1-0d2a-48b6-920b-b5bd9336c8ec" providerId="ADAL" clId="{C489C310-EFCB-41BA-9D0F-29C118C9D377}" dt="2020-11-19T21:08:34.809" v="226"/>
          <ac:spMkLst>
            <pc:docMk/>
            <pc:sldMk cId="666516843" sldId="2076136948"/>
            <ac:spMk id="5" creationId="{CB3481A3-A4B3-443E-B4FE-D82351FC9149}"/>
          </ac:spMkLst>
        </pc:spChg>
        <pc:graphicFrameChg chg="mod modGraphic">
          <ac:chgData name="David Torres (Pontoon Solutions)" userId="716316d1-0d2a-48b6-920b-b5bd9336c8ec" providerId="ADAL" clId="{C489C310-EFCB-41BA-9D0F-29C118C9D377}" dt="2020-11-19T20:43:23.839" v="18"/>
          <ac:graphicFrameMkLst>
            <pc:docMk/>
            <pc:sldMk cId="666516843" sldId="2076136948"/>
            <ac:graphicFrameMk id="4" creationId="{5A95ED1E-5642-4BB7-93BA-7EED1D57D0D8}"/>
          </ac:graphicFrameMkLst>
        </pc:graphicFrameChg>
      </pc:sldChg>
      <pc:sldChg chg="addSp delSp modSp mod modClrScheme chgLayout">
        <pc:chgData name="David Torres (Pontoon Solutions)" userId="716316d1-0d2a-48b6-920b-b5bd9336c8ec" providerId="ADAL" clId="{C489C310-EFCB-41BA-9D0F-29C118C9D377}" dt="2020-11-19T21:18:05.549" v="329"/>
        <pc:sldMkLst>
          <pc:docMk/>
          <pc:sldMk cId="2238439131" sldId="2076136949"/>
        </pc:sldMkLst>
        <pc:spChg chg="del mod ord">
          <ac:chgData name="David Torres (Pontoon Solutions)" userId="716316d1-0d2a-48b6-920b-b5bd9336c8ec" providerId="ADAL" clId="{C489C310-EFCB-41BA-9D0F-29C118C9D377}" dt="2020-11-19T21:18:04.151" v="328" actId="700"/>
          <ac:spMkLst>
            <pc:docMk/>
            <pc:sldMk cId="2238439131" sldId="2076136949"/>
            <ac:spMk id="2" creationId="{CE5B3D16-CD6D-4A24-A55F-963B94CFBF69}"/>
          </ac:spMkLst>
        </pc:spChg>
        <pc:spChg chg="mod">
          <ac:chgData name="David Torres (Pontoon Solutions)" userId="716316d1-0d2a-48b6-920b-b5bd9336c8ec" providerId="ADAL" clId="{C489C310-EFCB-41BA-9D0F-29C118C9D377}" dt="2020-11-19T20:52:03.019" v="103" actId="207"/>
          <ac:spMkLst>
            <pc:docMk/>
            <pc:sldMk cId="2238439131" sldId="2076136949"/>
            <ac:spMk id="3" creationId="{5FB6E21F-604B-4460-8D03-D124A24AF13E}"/>
          </ac:spMkLst>
        </pc:spChg>
        <pc:spChg chg="add mod ord">
          <ac:chgData name="David Torres (Pontoon Solutions)" userId="716316d1-0d2a-48b6-920b-b5bd9336c8ec" providerId="ADAL" clId="{C489C310-EFCB-41BA-9D0F-29C118C9D377}" dt="2020-11-19T21:18:05.549" v="329"/>
          <ac:spMkLst>
            <pc:docMk/>
            <pc:sldMk cId="2238439131" sldId="2076136949"/>
            <ac:spMk id="5" creationId="{4A8168F9-6F8E-4C52-B53D-592D090DB929}"/>
          </ac:spMkLst>
        </pc:spChg>
        <pc:spChg chg="mod">
          <ac:chgData name="David Torres (Pontoon Solutions)" userId="716316d1-0d2a-48b6-920b-b5bd9336c8ec" providerId="ADAL" clId="{C489C310-EFCB-41BA-9D0F-29C118C9D377}" dt="2020-11-19T20:51:57.558" v="102" actId="207"/>
          <ac:spMkLst>
            <pc:docMk/>
            <pc:sldMk cId="2238439131" sldId="2076136949"/>
            <ac:spMk id="9" creationId="{A7AEE3CE-1F65-4EC8-84ED-05FF3F6D9848}"/>
          </ac:spMkLst>
        </pc:spChg>
      </pc:sldChg>
      <pc:sldChg chg="modSp mod modTransition modClrScheme chgLayout">
        <pc:chgData name="David Torres (Pontoon Solutions)" userId="716316d1-0d2a-48b6-920b-b5bd9336c8ec" providerId="ADAL" clId="{C489C310-EFCB-41BA-9D0F-29C118C9D377}" dt="2020-11-19T21:19:59.010" v="339" actId="700"/>
        <pc:sldMkLst>
          <pc:docMk/>
          <pc:sldMk cId="3365843763" sldId="2076136956"/>
        </pc:sldMkLst>
        <pc:spChg chg="mod ord">
          <ac:chgData name="David Torres (Pontoon Solutions)" userId="716316d1-0d2a-48b6-920b-b5bd9336c8ec" providerId="ADAL" clId="{C489C310-EFCB-41BA-9D0F-29C118C9D377}" dt="2020-11-19T21:19:59.010" v="339" actId="700"/>
          <ac:spMkLst>
            <pc:docMk/>
            <pc:sldMk cId="3365843763" sldId="2076136956"/>
            <ac:spMk id="3" creationId="{A41559B9-D1AB-4E7D-8FA0-A016E9455929}"/>
          </ac:spMkLst>
        </pc:spChg>
      </pc:sldChg>
      <pc:sldChg chg="addSp delSp modSp mod modTransition modClrScheme chgLayout">
        <pc:chgData name="David Torres (Pontoon Solutions)" userId="716316d1-0d2a-48b6-920b-b5bd9336c8ec" providerId="ADAL" clId="{C489C310-EFCB-41BA-9D0F-29C118C9D377}" dt="2020-11-19T21:19:09.335" v="338" actId="2711"/>
        <pc:sldMkLst>
          <pc:docMk/>
          <pc:sldMk cId="3342198226" sldId="2076136959"/>
        </pc:sldMkLst>
        <pc:spChg chg="mod">
          <ac:chgData name="David Torres (Pontoon Solutions)" userId="716316d1-0d2a-48b6-920b-b5bd9336c8ec" providerId="ADAL" clId="{C489C310-EFCB-41BA-9D0F-29C118C9D377}" dt="2020-11-19T20:52:39.096" v="107" actId="207"/>
          <ac:spMkLst>
            <pc:docMk/>
            <pc:sldMk cId="3342198226" sldId="2076136959"/>
            <ac:spMk id="3" creationId="{5FB6E21F-604B-4460-8D03-D124A24AF13E}"/>
          </ac:spMkLst>
        </pc:spChg>
        <pc:spChg chg="mod">
          <ac:chgData name="David Torres (Pontoon Solutions)" userId="716316d1-0d2a-48b6-920b-b5bd9336c8ec" providerId="ADAL" clId="{C489C310-EFCB-41BA-9D0F-29C118C9D377}" dt="2020-11-19T20:52:39.096" v="107" actId="207"/>
          <ac:spMkLst>
            <pc:docMk/>
            <pc:sldMk cId="3342198226" sldId="2076136959"/>
            <ac:spMk id="6" creationId="{FD36C5FF-4933-44A1-901A-E3447F5B5624}"/>
          </ac:spMkLst>
        </pc:spChg>
        <pc:spChg chg="mod">
          <ac:chgData name="David Torres (Pontoon Solutions)" userId="716316d1-0d2a-48b6-920b-b5bd9336c8ec" providerId="ADAL" clId="{C489C310-EFCB-41BA-9D0F-29C118C9D377}" dt="2020-11-19T20:52:39.096" v="107" actId="207"/>
          <ac:spMkLst>
            <pc:docMk/>
            <pc:sldMk cId="3342198226" sldId="2076136959"/>
            <ac:spMk id="7" creationId="{344C9936-DBBB-4676-8A76-42EC92392A16}"/>
          </ac:spMkLst>
        </pc:spChg>
        <pc:spChg chg="mod">
          <ac:chgData name="David Torres (Pontoon Solutions)" userId="716316d1-0d2a-48b6-920b-b5bd9336c8ec" providerId="ADAL" clId="{C489C310-EFCB-41BA-9D0F-29C118C9D377}" dt="2020-11-19T20:52:39.096" v="107" actId="207"/>
          <ac:spMkLst>
            <pc:docMk/>
            <pc:sldMk cId="3342198226" sldId="2076136959"/>
            <ac:spMk id="9" creationId="{A7AEE3CE-1F65-4EC8-84ED-05FF3F6D9848}"/>
          </ac:spMkLst>
        </pc:spChg>
        <pc:spChg chg="del mod ord">
          <ac:chgData name="David Torres (Pontoon Solutions)" userId="716316d1-0d2a-48b6-920b-b5bd9336c8ec" providerId="ADAL" clId="{C489C310-EFCB-41BA-9D0F-29C118C9D377}" dt="2020-11-19T21:18:19.051" v="331" actId="478"/>
          <ac:spMkLst>
            <pc:docMk/>
            <pc:sldMk cId="3342198226" sldId="2076136959"/>
            <ac:spMk id="11" creationId="{4072CB16-6CDE-4496-B6C9-EBE7BCE1DD25}"/>
          </ac:spMkLst>
        </pc:spChg>
        <pc:spChg chg="add del mod ord">
          <ac:chgData name="David Torres (Pontoon Solutions)" userId="716316d1-0d2a-48b6-920b-b5bd9336c8ec" providerId="ADAL" clId="{C489C310-EFCB-41BA-9D0F-29C118C9D377}" dt="2020-11-19T20:52:32.180" v="105" actId="478"/>
          <ac:spMkLst>
            <pc:docMk/>
            <pc:sldMk cId="3342198226" sldId="2076136959"/>
            <ac:spMk id="13" creationId="{B44404E0-1096-48B9-9CA0-ABF959B44C1A}"/>
          </ac:spMkLst>
        </pc:spChg>
        <pc:spChg chg="add mod ord">
          <ac:chgData name="David Torres (Pontoon Solutions)" userId="716316d1-0d2a-48b6-920b-b5bd9336c8ec" providerId="ADAL" clId="{C489C310-EFCB-41BA-9D0F-29C118C9D377}" dt="2020-11-19T21:19:09.335" v="338" actId="2711"/>
          <ac:spMkLst>
            <pc:docMk/>
            <pc:sldMk cId="3342198226" sldId="2076136959"/>
            <ac:spMk id="14" creationId="{14A6CA43-27F6-4223-9897-6E076DCD3213}"/>
          </ac:spMkLst>
        </pc:spChg>
        <pc:spChg chg="add del mod ord">
          <ac:chgData name="David Torres (Pontoon Solutions)" userId="716316d1-0d2a-48b6-920b-b5bd9336c8ec" providerId="ADAL" clId="{C489C310-EFCB-41BA-9D0F-29C118C9D377}" dt="2020-11-19T21:18:26.147" v="334" actId="478"/>
          <ac:spMkLst>
            <pc:docMk/>
            <pc:sldMk cId="3342198226" sldId="2076136959"/>
            <ac:spMk id="15" creationId="{8F5FF533-6792-48E0-BC39-95FA83A1006E}"/>
          </ac:spMkLst>
        </pc:spChg>
      </pc:sldChg>
      <pc:sldChg chg="modSp">
        <pc:chgData name="David Torres (Pontoon Solutions)" userId="716316d1-0d2a-48b6-920b-b5bd9336c8ec" providerId="ADAL" clId="{C489C310-EFCB-41BA-9D0F-29C118C9D377}" dt="2020-11-19T20:41:15.575" v="0"/>
        <pc:sldMkLst>
          <pc:docMk/>
          <pc:sldMk cId="1360593150" sldId="2076136984"/>
        </pc:sldMkLst>
        <pc:spChg chg="mod">
          <ac:chgData name="David Torres (Pontoon Solutions)" userId="716316d1-0d2a-48b6-920b-b5bd9336c8ec" providerId="ADAL" clId="{C489C310-EFCB-41BA-9D0F-29C118C9D377}" dt="2020-11-19T20:41:15.575" v="0"/>
          <ac:spMkLst>
            <pc:docMk/>
            <pc:sldMk cId="1360593150" sldId="2076136984"/>
            <ac:spMk id="2" creationId="{8AEACB0C-B52B-4087-9F7C-32D2554018A6}"/>
          </ac:spMkLst>
        </pc:spChg>
      </pc:sldChg>
      <pc:sldChg chg="addSp delSp modSp mod modClrScheme chgLayout">
        <pc:chgData name="David Torres (Pontoon Solutions)" userId="716316d1-0d2a-48b6-920b-b5bd9336c8ec" providerId="ADAL" clId="{C489C310-EFCB-41BA-9D0F-29C118C9D377}" dt="2020-11-19T21:31:55.824" v="407" actId="478"/>
        <pc:sldMkLst>
          <pc:docMk/>
          <pc:sldMk cId="4271805360" sldId="2076136995"/>
        </pc:sldMkLst>
        <pc:spChg chg="del mod ord">
          <ac:chgData name="David Torres (Pontoon Solutions)" userId="716316d1-0d2a-48b6-920b-b5bd9336c8ec" providerId="ADAL" clId="{C489C310-EFCB-41BA-9D0F-29C118C9D377}" dt="2020-11-19T20:53:13.471" v="112" actId="478"/>
          <ac:spMkLst>
            <pc:docMk/>
            <pc:sldMk cId="4271805360" sldId="2076136995"/>
            <ac:spMk id="2" creationId="{E362940D-D07E-4D38-A682-54F05C60A7AF}"/>
          </ac:spMkLst>
        </pc:spChg>
        <pc:spChg chg="add del mod ord">
          <ac:chgData name="David Torres (Pontoon Solutions)" userId="716316d1-0d2a-48b6-920b-b5bd9336c8ec" providerId="ADAL" clId="{C489C310-EFCB-41BA-9D0F-29C118C9D377}" dt="2020-11-19T21:31:55.824" v="407" actId="478"/>
          <ac:spMkLst>
            <pc:docMk/>
            <pc:sldMk cId="4271805360" sldId="2076136995"/>
            <ac:spMk id="3" creationId="{06FDE391-0B30-4BF3-B640-4EF45F5E441D}"/>
          </ac:spMkLst>
        </pc:spChg>
        <pc:spChg chg="add mod ord">
          <ac:chgData name="David Torres (Pontoon Solutions)" userId="716316d1-0d2a-48b6-920b-b5bd9336c8ec" providerId="ADAL" clId="{C489C310-EFCB-41BA-9D0F-29C118C9D377}" dt="2020-11-19T21:31:35.694" v="405" actId="14100"/>
          <ac:spMkLst>
            <pc:docMk/>
            <pc:sldMk cId="4271805360" sldId="2076136995"/>
            <ac:spMk id="4" creationId="{65CA773F-A275-4865-86DA-4D2F1A91ACCF}"/>
          </ac:spMkLst>
        </pc:spChg>
        <pc:picChg chg="del">
          <ac:chgData name="David Torres (Pontoon Solutions)" userId="716316d1-0d2a-48b6-920b-b5bd9336c8ec" providerId="ADAL" clId="{C489C310-EFCB-41BA-9D0F-29C118C9D377}" dt="2020-11-19T20:53:05.669" v="109" actId="478"/>
          <ac:picMkLst>
            <pc:docMk/>
            <pc:sldMk cId="4271805360" sldId="2076136995"/>
            <ac:picMk id="7" creationId="{8DBBCDEE-0927-4F81-874E-4D764D7C25CA}"/>
          </ac:picMkLst>
        </pc:picChg>
      </pc:sldChg>
      <pc:sldChg chg="addSp delSp modSp mod modClrScheme chgLayout">
        <pc:chgData name="David Torres (Pontoon Solutions)" userId="716316d1-0d2a-48b6-920b-b5bd9336c8ec" providerId="ADAL" clId="{C489C310-EFCB-41BA-9D0F-29C118C9D377}" dt="2020-11-19T20:57:34.288" v="151" actId="478"/>
        <pc:sldMkLst>
          <pc:docMk/>
          <pc:sldMk cId="2030415148" sldId="2076136996"/>
        </pc:sldMkLst>
        <pc:spChg chg="mod ord">
          <ac:chgData name="David Torres (Pontoon Solutions)" userId="716316d1-0d2a-48b6-920b-b5bd9336c8ec" providerId="ADAL" clId="{C489C310-EFCB-41BA-9D0F-29C118C9D377}" dt="2020-11-19T20:57:01.986" v="141" actId="700"/>
          <ac:spMkLst>
            <pc:docMk/>
            <pc:sldMk cId="2030415148" sldId="2076136996"/>
            <ac:spMk id="2" creationId="{A5E63069-E247-4544-8492-421308BA3379}"/>
          </ac:spMkLst>
        </pc:spChg>
        <pc:spChg chg="add del mod ord">
          <ac:chgData name="David Torres (Pontoon Solutions)" userId="716316d1-0d2a-48b6-920b-b5bd9336c8ec" providerId="ADAL" clId="{C489C310-EFCB-41BA-9D0F-29C118C9D377}" dt="2020-11-19T20:57:09.027" v="143" actId="478"/>
          <ac:spMkLst>
            <pc:docMk/>
            <pc:sldMk cId="2030415148" sldId="2076136996"/>
            <ac:spMk id="3" creationId="{F19B9044-4B29-4BB8-8FD3-50AD9C44313E}"/>
          </ac:spMkLst>
        </pc:spChg>
        <pc:spChg chg="mod">
          <ac:chgData name="David Torres (Pontoon Solutions)" userId="716316d1-0d2a-48b6-920b-b5bd9336c8ec" providerId="ADAL" clId="{C489C310-EFCB-41BA-9D0F-29C118C9D377}" dt="2020-11-19T20:57:32.865" v="150" actId="1076"/>
          <ac:spMkLst>
            <pc:docMk/>
            <pc:sldMk cId="2030415148" sldId="2076136996"/>
            <ac:spMk id="16" creationId="{8650EE90-41E7-4AC7-8846-1ABC1F066734}"/>
          </ac:spMkLst>
        </pc:spChg>
        <pc:picChg chg="del">
          <ac:chgData name="David Torres (Pontoon Solutions)" userId="716316d1-0d2a-48b6-920b-b5bd9336c8ec" providerId="ADAL" clId="{C489C310-EFCB-41BA-9D0F-29C118C9D377}" dt="2020-11-19T20:57:04.328" v="142" actId="478"/>
          <ac:picMkLst>
            <pc:docMk/>
            <pc:sldMk cId="2030415148" sldId="2076136996"/>
            <ac:picMk id="7" creationId="{8DBBCDEE-0927-4F81-874E-4D764D7C25CA}"/>
          </ac:picMkLst>
        </pc:picChg>
        <pc:picChg chg="del">
          <ac:chgData name="David Torres (Pontoon Solutions)" userId="716316d1-0d2a-48b6-920b-b5bd9336c8ec" providerId="ADAL" clId="{C489C310-EFCB-41BA-9D0F-29C118C9D377}" dt="2020-11-19T20:57:34.288" v="151" actId="478"/>
          <ac:picMkLst>
            <pc:docMk/>
            <pc:sldMk cId="2030415148" sldId="2076136996"/>
            <ac:picMk id="15" creationId="{19B5E09C-77FB-4F63-B032-5601211963E9}"/>
          </ac:picMkLst>
        </pc:picChg>
      </pc:sldChg>
      <pc:sldChg chg="modSp mod modTransition modClrScheme chgLayout">
        <pc:chgData name="David Torres (Pontoon Solutions)" userId="716316d1-0d2a-48b6-920b-b5bd9336c8ec" providerId="ADAL" clId="{C489C310-EFCB-41BA-9D0F-29C118C9D377}" dt="2020-11-19T20:56:30.748" v="140" actId="207"/>
        <pc:sldMkLst>
          <pc:docMk/>
          <pc:sldMk cId="1831595638" sldId="2076137002"/>
        </pc:sldMkLst>
        <pc:spChg chg="mod ord">
          <ac:chgData name="David Torres (Pontoon Solutions)" userId="716316d1-0d2a-48b6-920b-b5bd9336c8ec" providerId="ADAL" clId="{C489C310-EFCB-41BA-9D0F-29C118C9D377}" dt="2020-11-19T20:56:24.832" v="139" actId="207"/>
          <ac:spMkLst>
            <pc:docMk/>
            <pc:sldMk cId="1831595638" sldId="2076137002"/>
            <ac:spMk id="2" creationId="{4BD63339-6EC8-4875-A0B8-23B00A40BEB3}"/>
          </ac:spMkLst>
        </pc:spChg>
        <pc:spChg chg="mod">
          <ac:chgData name="David Torres (Pontoon Solutions)" userId="716316d1-0d2a-48b6-920b-b5bd9336c8ec" providerId="ADAL" clId="{C489C310-EFCB-41BA-9D0F-29C118C9D377}" dt="2020-11-19T20:56:30.748" v="140" actId="207"/>
          <ac:spMkLst>
            <pc:docMk/>
            <pc:sldMk cId="1831595638" sldId="2076137002"/>
            <ac:spMk id="3" creationId="{6C88F239-2DFD-4F0E-9174-0EE2F0A3BD1E}"/>
          </ac:spMkLst>
        </pc:spChg>
        <pc:spChg chg="mod">
          <ac:chgData name="David Torres (Pontoon Solutions)" userId="716316d1-0d2a-48b6-920b-b5bd9336c8ec" providerId="ADAL" clId="{C489C310-EFCB-41BA-9D0F-29C118C9D377}" dt="2020-11-19T20:56:24.832" v="139" actId="207"/>
          <ac:spMkLst>
            <pc:docMk/>
            <pc:sldMk cId="1831595638" sldId="2076137002"/>
            <ac:spMk id="7" creationId="{C1E63216-D48D-48BA-8DA1-EB9E91CF7EEB}"/>
          </ac:spMkLst>
        </pc:spChg>
      </pc:sldChg>
      <pc:sldChg chg="addSp delSp modSp mod modClrScheme chgLayout">
        <pc:chgData name="David Torres (Pontoon Solutions)" userId="716316d1-0d2a-48b6-920b-b5bd9336c8ec" providerId="ADAL" clId="{C489C310-EFCB-41BA-9D0F-29C118C9D377}" dt="2020-11-19T20:58:25.634" v="166" actId="20577"/>
        <pc:sldMkLst>
          <pc:docMk/>
          <pc:sldMk cId="2365063323" sldId="2076137004"/>
        </pc:sldMkLst>
        <pc:spChg chg="mod">
          <ac:chgData name="David Torres (Pontoon Solutions)" userId="716316d1-0d2a-48b6-920b-b5bd9336c8ec" providerId="ADAL" clId="{C489C310-EFCB-41BA-9D0F-29C118C9D377}" dt="2020-11-19T20:58:25.634" v="166" actId="20577"/>
          <ac:spMkLst>
            <pc:docMk/>
            <pc:sldMk cId="2365063323" sldId="2076137004"/>
            <ac:spMk id="2" creationId="{E362940D-D07E-4D38-A682-54F05C60A7AF}"/>
          </ac:spMkLst>
        </pc:spChg>
        <pc:spChg chg="mod ord">
          <ac:chgData name="David Torres (Pontoon Solutions)" userId="716316d1-0d2a-48b6-920b-b5bd9336c8ec" providerId="ADAL" clId="{C489C310-EFCB-41BA-9D0F-29C118C9D377}" dt="2020-11-19T20:58:17.317" v="160" actId="20577"/>
          <ac:spMkLst>
            <pc:docMk/>
            <pc:sldMk cId="2365063323" sldId="2076137004"/>
            <ac:spMk id="3" creationId="{D757A334-6E01-4C97-B142-64DC5F7DE07A}"/>
          </ac:spMkLst>
        </pc:spChg>
        <pc:spChg chg="add del mod ord">
          <ac:chgData name="David Torres (Pontoon Solutions)" userId="716316d1-0d2a-48b6-920b-b5bd9336c8ec" providerId="ADAL" clId="{C489C310-EFCB-41BA-9D0F-29C118C9D377}" dt="2020-11-19T20:57:52.522" v="154" actId="478"/>
          <ac:spMkLst>
            <pc:docMk/>
            <pc:sldMk cId="2365063323" sldId="2076137004"/>
            <ac:spMk id="4" creationId="{646ECB2D-3061-4503-BC6E-FDF4C6CDD25F}"/>
          </ac:spMkLst>
        </pc:spChg>
        <pc:grpChg chg="del">
          <ac:chgData name="David Torres (Pontoon Solutions)" userId="716316d1-0d2a-48b6-920b-b5bd9336c8ec" providerId="ADAL" clId="{C489C310-EFCB-41BA-9D0F-29C118C9D377}" dt="2020-11-19T20:57:47.027" v="153" actId="478"/>
          <ac:grpSpMkLst>
            <pc:docMk/>
            <pc:sldMk cId="2365063323" sldId="2076137004"/>
            <ac:grpSpMk id="10" creationId="{6E2FFE2B-DE58-4FD6-B838-1667394F08C3}"/>
          </ac:grpSpMkLst>
        </pc:grpChg>
      </pc:sldChg>
      <pc:sldChg chg="modSp del">
        <pc:chgData name="David Torres (Pontoon Solutions)" userId="716316d1-0d2a-48b6-920b-b5bd9336c8ec" providerId="ADAL" clId="{C489C310-EFCB-41BA-9D0F-29C118C9D377}" dt="2020-11-19T21:03:18.927" v="214" actId="47"/>
        <pc:sldMkLst>
          <pc:docMk/>
          <pc:sldMk cId="869031286" sldId="2076137013"/>
        </pc:sldMkLst>
        <pc:spChg chg="mod">
          <ac:chgData name="David Torres (Pontoon Solutions)" userId="716316d1-0d2a-48b6-920b-b5bd9336c8ec" providerId="ADAL" clId="{C489C310-EFCB-41BA-9D0F-29C118C9D377}" dt="2020-11-19T20:41:15.575" v="0"/>
          <ac:spMkLst>
            <pc:docMk/>
            <pc:sldMk cId="869031286" sldId="2076137013"/>
            <ac:spMk id="3" creationId="{271236E0-1ABC-4104-8ACE-1252B7700927}"/>
          </ac:spMkLst>
        </pc:spChg>
      </pc:sldChg>
      <pc:sldChg chg="addSp delSp modSp mod modClrScheme chgLayout">
        <pc:chgData name="David Torres (Pontoon Solutions)" userId="716316d1-0d2a-48b6-920b-b5bd9336c8ec" providerId="ADAL" clId="{C489C310-EFCB-41BA-9D0F-29C118C9D377}" dt="2020-11-19T21:30:41.694" v="399"/>
        <pc:sldMkLst>
          <pc:docMk/>
          <pc:sldMk cId="1492353342" sldId="2076137019"/>
        </pc:sldMkLst>
        <pc:spChg chg="add mod ord">
          <ac:chgData name="David Torres (Pontoon Solutions)" userId="716316d1-0d2a-48b6-920b-b5bd9336c8ec" providerId="ADAL" clId="{C489C310-EFCB-41BA-9D0F-29C118C9D377}" dt="2020-11-19T21:30:41.694" v="399"/>
          <ac:spMkLst>
            <pc:docMk/>
            <pc:sldMk cId="1492353342" sldId="2076137019"/>
            <ac:spMk id="2" creationId="{43F5F059-82CC-4679-A46E-6C1C3E68A706}"/>
          </ac:spMkLst>
        </pc:spChg>
        <pc:spChg chg="del mod ord">
          <ac:chgData name="David Torres (Pontoon Solutions)" userId="716316d1-0d2a-48b6-920b-b5bd9336c8ec" providerId="ADAL" clId="{C489C310-EFCB-41BA-9D0F-29C118C9D377}" dt="2020-11-19T21:30:38.256" v="397" actId="478"/>
          <ac:spMkLst>
            <pc:docMk/>
            <pc:sldMk cId="1492353342" sldId="2076137019"/>
            <ac:spMk id="3" creationId="{10C83CFD-C11E-4CB2-8B07-7B191023B64E}"/>
          </ac:spMkLst>
        </pc:spChg>
        <pc:spChg chg="mod">
          <ac:chgData name="David Torres (Pontoon Solutions)" userId="716316d1-0d2a-48b6-920b-b5bd9336c8ec" providerId="ADAL" clId="{C489C310-EFCB-41BA-9D0F-29C118C9D377}" dt="2020-11-19T21:00:46.774" v="185" actId="207"/>
          <ac:spMkLst>
            <pc:docMk/>
            <pc:sldMk cId="1492353342" sldId="2076137019"/>
            <ac:spMk id="5" creationId="{35BAF606-074E-4DCA-A5CD-28B6418426A6}"/>
          </ac:spMkLst>
        </pc:spChg>
        <pc:spChg chg="mod">
          <ac:chgData name="David Torres (Pontoon Solutions)" userId="716316d1-0d2a-48b6-920b-b5bd9336c8ec" providerId="ADAL" clId="{C489C310-EFCB-41BA-9D0F-29C118C9D377}" dt="2020-11-19T21:00:42.195" v="184" actId="207"/>
          <ac:spMkLst>
            <pc:docMk/>
            <pc:sldMk cId="1492353342" sldId="2076137019"/>
            <ac:spMk id="11" creationId="{93F2C88D-B057-49C4-B532-3A983CB5915B}"/>
          </ac:spMkLst>
        </pc:spChg>
      </pc:sldChg>
      <pc:sldChg chg="modSp del mod modClrScheme chgLayout">
        <pc:chgData name="David Torres (Pontoon Solutions)" userId="716316d1-0d2a-48b6-920b-b5bd9336c8ec" providerId="ADAL" clId="{C489C310-EFCB-41BA-9D0F-29C118C9D377}" dt="2020-11-19T21:02:36.089" v="204" actId="47"/>
        <pc:sldMkLst>
          <pc:docMk/>
          <pc:sldMk cId="2405405103" sldId="2076137024"/>
        </pc:sldMkLst>
        <pc:spChg chg="mod ord">
          <ac:chgData name="David Torres (Pontoon Solutions)" userId="716316d1-0d2a-48b6-920b-b5bd9336c8ec" providerId="ADAL" clId="{C489C310-EFCB-41BA-9D0F-29C118C9D377}" dt="2020-11-19T20:58:38.263" v="167" actId="700"/>
          <ac:spMkLst>
            <pc:docMk/>
            <pc:sldMk cId="2405405103" sldId="2076137024"/>
            <ac:spMk id="2" creationId="{ABBB1F14-349A-468C-8385-AC681031C54E}"/>
          </ac:spMkLst>
        </pc:spChg>
        <pc:spChg chg="mod">
          <ac:chgData name="David Torres (Pontoon Solutions)" userId="716316d1-0d2a-48b6-920b-b5bd9336c8ec" providerId="ADAL" clId="{C489C310-EFCB-41BA-9D0F-29C118C9D377}" dt="2020-11-19T20:58:48.104" v="170" actId="1076"/>
          <ac:spMkLst>
            <pc:docMk/>
            <pc:sldMk cId="2405405103" sldId="2076137024"/>
            <ac:spMk id="5" creationId="{48D82998-EE91-43C5-A1E2-4DFFDE5DAE77}"/>
          </ac:spMkLst>
        </pc:spChg>
        <pc:graphicFrameChg chg="mod modGraphic">
          <ac:chgData name="David Torres (Pontoon Solutions)" userId="716316d1-0d2a-48b6-920b-b5bd9336c8ec" providerId="ADAL" clId="{C489C310-EFCB-41BA-9D0F-29C118C9D377}" dt="2020-11-19T20:58:45.525" v="169" actId="1076"/>
          <ac:graphicFrameMkLst>
            <pc:docMk/>
            <pc:sldMk cId="2405405103" sldId="2076137024"/>
            <ac:graphicFrameMk id="4" creationId="{5A95ED1E-5642-4BB7-93BA-7EED1D57D0D8}"/>
          </ac:graphicFrameMkLst>
        </pc:graphicFrameChg>
      </pc:sldChg>
      <pc:sldChg chg="modSp add del mod">
        <pc:chgData name="David Torres (Pontoon Solutions)" userId="716316d1-0d2a-48b6-920b-b5bd9336c8ec" providerId="ADAL" clId="{C489C310-EFCB-41BA-9D0F-29C118C9D377}" dt="2020-11-19T21:03:35.286" v="220" actId="47"/>
        <pc:sldMkLst>
          <pc:docMk/>
          <pc:sldMk cId="1840608876" sldId="2076137027"/>
        </pc:sldMkLst>
        <pc:spChg chg="mod">
          <ac:chgData name="David Torres (Pontoon Solutions)" userId="716316d1-0d2a-48b6-920b-b5bd9336c8ec" providerId="ADAL" clId="{C489C310-EFCB-41BA-9D0F-29C118C9D377}" dt="2020-11-19T21:01:43.865" v="197" actId="1076"/>
          <ac:spMkLst>
            <pc:docMk/>
            <pc:sldMk cId="1840608876" sldId="2076137027"/>
            <ac:spMk id="2" creationId="{ABBB1F14-349A-468C-8385-AC681031C54E}"/>
          </ac:spMkLst>
        </pc:spChg>
      </pc:sldChg>
      <pc:sldChg chg="addSp delSp modSp mod modTransition modClrScheme chgLayout">
        <pc:chgData name="David Torres (Pontoon Solutions)" userId="716316d1-0d2a-48b6-920b-b5bd9336c8ec" providerId="ADAL" clId="{C489C310-EFCB-41BA-9D0F-29C118C9D377}" dt="2020-11-19T21:11:20.792" v="263"/>
        <pc:sldMkLst>
          <pc:docMk/>
          <pc:sldMk cId="662100984" sldId="2076137030"/>
        </pc:sldMkLst>
        <pc:spChg chg="del mod ord">
          <ac:chgData name="David Torres (Pontoon Solutions)" userId="716316d1-0d2a-48b6-920b-b5bd9336c8ec" providerId="ADAL" clId="{C489C310-EFCB-41BA-9D0F-29C118C9D377}" dt="2020-11-19T21:11:16.522" v="261" actId="478"/>
          <ac:spMkLst>
            <pc:docMk/>
            <pc:sldMk cId="662100984" sldId="2076137030"/>
            <ac:spMk id="2" creationId="{B9ADC12B-92ED-48EA-9F8B-0A1AF4CBB323}"/>
          </ac:spMkLst>
        </pc:spChg>
        <pc:spChg chg="add mod ord">
          <ac:chgData name="David Torres (Pontoon Solutions)" userId="716316d1-0d2a-48b6-920b-b5bd9336c8ec" providerId="ADAL" clId="{C489C310-EFCB-41BA-9D0F-29C118C9D377}" dt="2020-11-19T21:11:20.792" v="263"/>
          <ac:spMkLst>
            <pc:docMk/>
            <pc:sldMk cId="662100984" sldId="2076137030"/>
            <ac:spMk id="4" creationId="{15AC1BA9-32D8-49F1-B034-B7FFB09DC897}"/>
          </ac:spMkLst>
        </pc:spChg>
        <pc:spChg chg="mod ord">
          <ac:chgData name="David Torres (Pontoon Solutions)" userId="716316d1-0d2a-48b6-920b-b5bd9336c8ec" providerId="ADAL" clId="{C489C310-EFCB-41BA-9D0F-29C118C9D377}" dt="2020-11-19T21:11:19.666" v="262" actId="700"/>
          <ac:spMkLst>
            <pc:docMk/>
            <pc:sldMk cId="662100984" sldId="2076137030"/>
            <ac:spMk id="5" creationId="{62E5A1A2-19F3-4E26-B877-2C9AE61D5509}"/>
          </ac:spMkLst>
        </pc:spChg>
      </pc:sldChg>
      <pc:sldChg chg="addSp delSp modSp mod modTransition modClrScheme chgLayout">
        <pc:chgData name="David Torres (Pontoon Solutions)" userId="716316d1-0d2a-48b6-920b-b5bd9336c8ec" providerId="ADAL" clId="{C489C310-EFCB-41BA-9D0F-29C118C9D377}" dt="2020-11-19T21:44:17.002" v="416" actId="1076"/>
        <pc:sldMkLst>
          <pc:docMk/>
          <pc:sldMk cId="624594646" sldId="2076137031"/>
        </pc:sldMkLst>
        <pc:spChg chg="add del mod ord">
          <ac:chgData name="David Torres (Pontoon Solutions)" userId="716316d1-0d2a-48b6-920b-b5bd9336c8ec" providerId="ADAL" clId="{C489C310-EFCB-41BA-9D0F-29C118C9D377}" dt="2020-11-19T21:20:48" v="343" actId="700"/>
          <ac:spMkLst>
            <pc:docMk/>
            <pc:sldMk cId="624594646" sldId="2076137031"/>
            <ac:spMk id="2" creationId="{D895D003-6DA6-4B31-875F-D4F7D0B2C65D}"/>
          </ac:spMkLst>
        </pc:spChg>
        <pc:spChg chg="mod ord">
          <ac:chgData name="David Torres (Pontoon Solutions)" userId="716316d1-0d2a-48b6-920b-b5bd9336c8ec" providerId="ADAL" clId="{C489C310-EFCB-41BA-9D0F-29C118C9D377}" dt="2020-11-19T21:44:14.552" v="415" actId="2710"/>
          <ac:spMkLst>
            <pc:docMk/>
            <pc:sldMk cId="624594646" sldId="2076137031"/>
            <ac:spMk id="5" creationId="{6BB6E193-63B0-4D06-8F1F-F0343AD937F9}"/>
          </ac:spMkLst>
        </pc:spChg>
        <pc:spChg chg="del mod ord">
          <ac:chgData name="David Torres (Pontoon Solutions)" userId="716316d1-0d2a-48b6-920b-b5bd9336c8ec" providerId="ADAL" clId="{C489C310-EFCB-41BA-9D0F-29C118C9D377}" dt="2020-11-19T21:20:35.668" v="341" actId="478"/>
          <ac:spMkLst>
            <pc:docMk/>
            <pc:sldMk cId="624594646" sldId="2076137031"/>
            <ac:spMk id="6" creationId="{AFBD70D1-A8D1-45CC-920B-CF2EEA4C6B7F}"/>
          </ac:spMkLst>
        </pc:spChg>
        <pc:spChg chg="add mod ord">
          <ac:chgData name="David Torres (Pontoon Solutions)" userId="716316d1-0d2a-48b6-920b-b5bd9336c8ec" providerId="ADAL" clId="{C489C310-EFCB-41BA-9D0F-29C118C9D377}" dt="2020-11-19T21:20:55.481" v="346"/>
          <ac:spMkLst>
            <pc:docMk/>
            <pc:sldMk cId="624594646" sldId="2076137031"/>
            <ac:spMk id="7" creationId="{00BA7934-B6A1-4142-985C-7837F3654D0A}"/>
          </ac:spMkLst>
        </pc:spChg>
        <pc:picChg chg="mod">
          <ac:chgData name="David Torres (Pontoon Solutions)" userId="716316d1-0d2a-48b6-920b-b5bd9336c8ec" providerId="ADAL" clId="{C489C310-EFCB-41BA-9D0F-29C118C9D377}" dt="2020-11-19T21:44:17.002" v="416" actId="1076"/>
          <ac:picMkLst>
            <pc:docMk/>
            <pc:sldMk cId="624594646" sldId="2076137031"/>
            <ac:picMk id="3" creationId="{787BB76B-D939-4178-B266-2A473B6673B5}"/>
          </ac:picMkLst>
        </pc:picChg>
      </pc:sldChg>
      <pc:sldChg chg="modSp del modTransition">
        <pc:chgData name="David Torres (Pontoon Solutions)" userId="716316d1-0d2a-48b6-920b-b5bd9336c8ec" providerId="ADAL" clId="{C489C310-EFCB-41BA-9D0F-29C118C9D377}" dt="2020-11-19T21:27:24.794" v="361" actId="47"/>
        <pc:sldMkLst>
          <pc:docMk/>
          <pc:sldMk cId="2974087316" sldId="2076137033"/>
        </pc:sldMkLst>
        <pc:spChg chg="mod">
          <ac:chgData name="David Torres (Pontoon Solutions)" userId="716316d1-0d2a-48b6-920b-b5bd9336c8ec" providerId="ADAL" clId="{C489C310-EFCB-41BA-9D0F-29C118C9D377}" dt="2020-11-19T20:45:57.812" v="49"/>
          <ac:spMkLst>
            <pc:docMk/>
            <pc:sldMk cId="2974087316" sldId="2076137033"/>
            <ac:spMk id="3" creationId="{A41559B9-D1AB-4E7D-8FA0-A016E9455929}"/>
          </ac:spMkLst>
        </pc:spChg>
      </pc:sldChg>
      <pc:sldChg chg="modSp del modTransition">
        <pc:chgData name="David Torres (Pontoon Solutions)" userId="716316d1-0d2a-48b6-920b-b5bd9336c8ec" providerId="ADAL" clId="{C489C310-EFCB-41BA-9D0F-29C118C9D377}" dt="2020-11-19T21:26:58.640" v="357" actId="47"/>
        <pc:sldMkLst>
          <pc:docMk/>
          <pc:sldMk cId="262098671" sldId="2076137034"/>
        </pc:sldMkLst>
        <pc:spChg chg="mod">
          <ac:chgData name="David Torres (Pontoon Solutions)" userId="716316d1-0d2a-48b6-920b-b5bd9336c8ec" providerId="ADAL" clId="{C489C310-EFCB-41BA-9D0F-29C118C9D377}" dt="2020-11-19T20:45:57.812" v="49"/>
          <ac:spMkLst>
            <pc:docMk/>
            <pc:sldMk cId="262098671" sldId="2076137034"/>
            <ac:spMk id="3" creationId="{A41559B9-D1AB-4E7D-8FA0-A016E9455929}"/>
          </ac:spMkLst>
        </pc:spChg>
      </pc:sldChg>
      <pc:sldChg chg="addSp delSp modSp mod modClrScheme chgLayout">
        <pc:chgData name="David Torres (Pontoon Solutions)" userId="716316d1-0d2a-48b6-920b-b5bd9336c8ec" providerId="ADAL" clId="{C489C310-EFCB-41BA-9D0F-29C118C9D377}" dt="2020-11-19T21:30:25.582" v="395" actId="14100"/>
        <pc:sldMkLst>
          <pc:docMk/>
          <pc:sldMk cId="1631664219" sldId="2076137044"/>
        </pc:sldMkLst>
        <pc:spChg chg="add mod ord">
          <ac:chgData name="David Torres (Pontoon Solutions)" userId="716316d1-0d2a-48b6-920b-b5bd9336c8ec" providerId="ADAL" clId="{C489C310-EFCB-41BA-9D0F-29C118C9D377}" dt="2020-11-19T21:30:25.582" v="395" actId="14100"/>
          <ac:spMkLst>
            <pc:docMk/>
            <pc:sldMk cId="1631664219" sldId="2076137044"/>
            <ac:spMk id="2" creationId="{F0F55019-B3DD-4789-A9AF-022E50597032}"/>
          </ac:spMkLst>
        </pc:spChg>
        <pc:spChg chg="del mod ord">
          <ac:chgData name="David Torres (Pontoon Solutions)" userId="716316d1-0d2a-48b6-920b-b5bd9336c8ec" providerId="ADAL" clId="{C489C310-EFCB-41BA-9D0F-29C118C9D377}" dt="2020-11-19T21:30:15.290" v="392" actId="478"/>
          <ac:spMkLst>
            <pc:docMk/>
            <pc:sldMk cId="1631664219" sldId="2076137044"/>
            <ac:spMk id="12" creationId="{3F999AA1-B7B7-4A2E-A750-8A258B1635B3}"/>
          </ac:spMkLst>
        </pc:spChg>
      </pc:sldChg>
      <pc:sldChg chg="addSp delSp modSp mod modClrScheme chgLayout">
        <pc:chgData name="David Torres (Pontoon Solutions)" userId="716316d1-0d2a-48b6-920b-b5bd9336c8ec" providerId="ADAL" clId="{C489C310-EFCB-41BA-9D0F-29C118C9D377}" dt="2020-11-19T21:21:25.465" v="356"/>
        <pc:sldMkLst>
          <pc:docMk/>
          <pc:sldMk cId="1823341056" sldId="2076137045"/>
        </pc:sldMkLst>
        <pc:spChg chg="add del mod ord">
          <ac:chgData name="David Torres (Pontoon Solutions)" userId="716316d1-0d2a-48b6-920b-b5bd9336c8ec" providerId="ADAL" clId="{C489C310-EFCB-41BA-9D0F-29C118C9D377}" dt="2020-11-19T21:21:25.465" v="356"/>
          <ac:spMkLst>
            <pc:docMk/>
            <pc:sldMk cId="1823341056" sldId="2076137045"/>
            <ac:spMk id="3" creationId="{10C83CFD-C11E-4CB2-8B07-7B191023B64E}"/>
          </ac:spMkLst>
        </pc:spChg>
        <pc:spChg chg="add del mod ord">
          <ac:chgData name="David Torres (Pontoon Solutions)" userId="716316d1-0d2a-48b6-920b-b5bd9336c8ec" providerId="ADAL" clId="{C489C310-EFCB-41BA-9D0F-29C118C9D377}" dt="2020-11-19T21:21:15.168" v="352" actId="700"/>
          <ac:spMkLst>
            <pc:docMk/>
            <pc:sldMk cId="1823341056" sldId="2076137045"/>
            <ac:spMk id="6" creationId="{AD5D6540-9596-445C-811E-3DFE99B9462D}"/>
          </ac:spMkLst>
        </pc:spChg>
      </pc:sldChg>
      <pc:sldChg chg="modSp del mod modTransition modClrScheme chgLayout">
        <pc:chgData name="David Torres (Pontoon Solutions)" userId="716316d1-0d2a-48b6-920b-b5bd9336c8ec" providerId="ADAL" clId="{C489C310-EFCB-41BA-9D0F-29C118C9D377}" dt="2020-11-19T21:29:00.240" v="375" actId="47"/>
        <pc:sldMkLst>
          <pc:docMk/>
          <pc:sldMk cId="840998217" sldId="2076137046"/>
        </pc:sldMkLst>
        <pc:spChg chg="mod ord">
          <ac:chgData name="David Torres (Pontoon Solutions)" userId="716316d1-0d2a-48b6-920b-b5bd9336c8ec" providerId="ADAL" clId="{C489C310-EFCB-41BA-9D0F-29C118C9D377}" dt="2020-11-19T20:59:38.231" v="178" actId="207"/>
          <ac:spMkLst>
            <pc:docMk/>
            <pc:sldMk cId="840998217" sldId="2076137046"/>
            <ac:spMk id="5" creationId="{6BB6E193-63B0-4D06-8F1F-F0343AD937F9}"/>
          </ac:spMkLst>
        </pc:spChg>
        <pc:spChg chg="mod ord">
          <ac:chgData name="David Torres (Pontoon Solutions)" userId="716316d1-0d2a-48b6-920b-b5bd9336c8ec" providerId="ADAL" clId="{C489C310-EFCB-41BA-9D0F-29C118C9D377}" dt="2020-11-19T20:59:13.584" v="172" actId="14100"/>
          <ac:spMkLst>
            <pc:docMk/>
            <pc:sldMk cId="840998217" sldId="2076137046"/>
            <ac:spMk id="6" creationId="{AFBD70D1-A8D1-45CC-920B-CF2EEA4C6B7F}"/>
          </ac:spMkLst>
        </pc:spChg>
      </pc:sldChg>
      <pc:sldChg chg="modSp del mod modTransition modClrScheme chgLayout">
        <pc:chgData name="David Torres (Pontoon Solutions)" userId="716316d1-0d2a-48b6-920b-b5bd9336c8ec" providerId="ADAL" clId="{C489C310-EFCB-41BA-9D0F-29C118C9D377}" dt="2020-11-19T21:30:07.637" v="390" actId="47"/>
        <pc:sldMkLst>
          <pc:docMk/>
          <pc:sldMk cId="2970410200" sldId="2076137047"/>
        </pc:sldMkLst>
        <pc:spChg chg="mod">
          <ac:chgData name="David Torres (Pontoon Solutions)" userId="716316d1-0d2a-48b6-920b-b5bd9336c8ec" providerId="ADAL" clId="{C489C310-EFCB-41BA-9D0F-29C118C9D377}" dt="2020-11-19T21:01:27.015" v="193" actId="1076"/>
          <ac:spMkLst>
            <pc:docMk/>
            <pc:sldMk cId="2970410200" sldId="2076137047"/>
            <ac:spMk id="4" creationId="{7AD88129-1035-41FB-B86C-553B54204ADF}"/>
          </ac:spMkLst>
        </pc:spChg>
        <pc:spChg chg="mod ord">
          <ac:chgData name="David Torres (Pontoon Solutions)" userId="716316d1-0d2a-48b6-920b-b5bd9336c8ec" providerId="ADAL" clId="{C489C310-EFCB-41BA-9D0F-29C118C9D377}" dt="2020-11-19T21:01:36.735" v="196" actId="1076"/>
          <ac:spMkLst>
            <pc:docMk/>
            <pc:sldMk cId="2970410200" sldId="2076137047"/>
            <ac:spMk id="5" creationId="{6BB6E193-63B0-4D06-8F1F-F0343AD937F9}"/>
          </ac:spMkLst>
        </pc:spChg>
        <pc:spChg chg="mod ord">
          <ac:chgData name="David Torres (Pontoon Solutions)" userId="716316d1-0d2a-48b6-920b-b5bd9336c8ec" providerId="ADAL" clId="{C489C310-EFCB-41BA-9D0F-29C118C9D377}" dt="2020-11-19T21:01:34.148" v="195" actId="14100"/>
          <ac:spMkLst>
            <pc:docMk/>
            <pc:sldMk cId="2970410200" sldId="2076137047"/>
            <ac:spMk id="6" creationId="{AFBD70D1-A8D1-45CC-920B-CF2EEA4C6B7F}"/>
          </ac:spMkLst>
        </pc:spChg>
      </pc:sldChg>
      <pc:sldChg chg="modSp mod chgLayout">
        <pc:chgData name="David Torres (Pontoon Solutions)" userId="716316d1-0d2a-48b6-920b-b5bd9336c8ec" providerId="ADAL" clId="{C489C310-EFCB-41BA-9D0F-29C118C9D377}" dt="2020-11-19T21:10:46.120" v="255" actId="2711"/>
        <pc:sldMkLst>
          <pc:docMk/>
          <pc:sldMk cId="332654189" sldId="2076137048"/>
        </pc:sldMkLst>
        <pc:spChg chg="mod ord">
          <ac:chgData name="David Torres (Pontoon Solutions)" userId="716316d1-0d2a-48b6-920b-b5bd9336c8ec" providerId="ADAL" clId="{C489C310-EFCB-41BA-9D0F-29C118C9D377}" dt="2020-11-19T21:10:46.120" v="255" actId="2711"/>
          <ac:spMkLst>
            <pc:docMk/>
            <pc:sldMk cId="332654189" sldId="2076137048"/>
            <ac:spMk id="18" creationId="{00000000-0000-0000-0000-000000000000}"/>
          </ac:spMkLst>
        </pc:spChg>
        <pc:spChg chg="mod">
          <ac:chgData name="David Torres (Pontoon Solutions)" userId="716316d1-0d2a-48b6-920b-b5bd9336c8ec" providerId="ADAL" clId="{C489C310-EFCB-41BA-9D0F-29C118C9D377}" dt="2020-11-19T21:10:07.468" v="247" actId="255"/>
          <ac:spMkLst>
            <pc:docMk/>
            <pc:sldMk cId="332654189" sldId="2076137048"/>
            <ac:spMk id="21" creationId="{9CE0BC50-6BC1-43D2-B8F1-A6F503899D23}"/>
          </ac:spMkLst>
        </pc:spChg>
        <pc:spChg chg="mod">
          <ac:chgData name="David Torres (Pontoon Solutions)" userId="716316d1-0d2a-48b6-920b-b5bd9336c8ec" providerId="ADAL" clId="{C489C310-EFCB-41BA-9D0F-29C118C9D377}" dt="2020-11-19T21:10:17.331" v="249" actId="255"/>
          <ac:spMkLst>
            <pc:docMk/>
            <pc:sldMk cId="332654189" sldId="2076137048"/>
            <ac:spMk id="22" creationId="{5CB1F06B-16D9-4266-A524-09E95C715F6D}"/>
          </ac:spMkLst>
        </pc:spChg>
        <pc:spChg chg="mod">
          <ac:chgData name="David Torres (Pontoon Solutions)" userId="716316d1-0d2a-48b6-920b-b5bd9336c8ec" providerId="ADAL" clId="{C489C310-EFCB-41BA-9D0F-29C118C9D377}" dt="2020-11-19T21:10:25.202" v="252" actId="14100"/>
          <ac:spMkLst>
            <pc:docMk/>
            <pc:sldMk cId="332654189" sldId="2076137048"/>
            <ac:spMk id="24" creationId="{94E87C34-21DD-4150-A40C-59A96B2B248E}"/>
          </ac:spMkLst>
        </pc:spChg>
        <pc:spChg chg="mod">
          <ac:chgData name="David Torres (Pontoon Solutions)" userId="716316d1-0d2a-48b6-920b-b5bd9336c8ec" providerId="ADAL" clId="{C489C310-EFCB-41BA-9D0F-29C118C9D377}" dt="2020-11-19T21:10:02.218" v="246" actId="14100"/>
          <ac:spMkLst>
            <pc:docMk/>
            <pc:sldMk cId="332654189" sldId="2076137048"/>
            <ac:spMk id="28" creationId="{00000000-0000-0000-0000-000000000000}"/>
          </ac:spMkLst>
        </pc:spChg>
      </pc:sldChg>
      <pc:sldChg chg="addSp delSp modSp mod modClrScheme chgLayout">
        <pc:chgData name="David Torres (Pontoon Solutions)" userId="716316d1-0d2a-48b6-920b-b5bd9336c8ec" providerId="ADAL" clId="{C489C310-EFCB-41BA-9D0F-29C118C9D377}" dt="2020-11-19T21:12:08.594" v="271"/>
        <pc:sldMkLst>
          <pc:docMk/>
          <pc:sldMk cId="1212908776" sldId="2076137049"/>
        </pc:sldMkLst>
        <pc:spChg chg="del mod ord">
          <ac:chgData name="David Torres (Pontoon Solutions)" userId="716316d1-0d2a-48b6-920b-b5bd9336c8ec" providerId="ADAL" clId="{C489C310-EFCB-41BA-9D0F-29C118C9D377}" dt="2020-11-19T21:12:03.585" v="269" actId="478"/>
          <ac:spMkLst>
            <pc:docMk/>
            <pc:sldMk cId="1212908776" sldId="2076137049"/>
            <ac:spMk id="2" creationId="{8E19202A-44AD-49D6-9B66-5DEC5ECC87A4}"/>
          </ac:spMkLst>
        </pc:spChg>
        <pc:spChg chg="add mod ord">
          <ac:chgData name="David Torres (Pontoon Solutions)" userId="716316d1-0d2a-48b6-920b-b5bd9336c8ec" providerId="ADAL" clId="{C489C310-EFCB-41BA-9D0F-29C118C9D377}" dt="2020-11-19T21:12:08.594" v="271"/>
          <ac:spMkLst>
            <pc:docMk/>
            <pc:sldMk cId="1212908776" sldId="2076137049"/>
            <ac:spMk id="5" creationId="{6D3E1DA7-8FA2-4D49-ACC7-CB3C23BF2AB9}"/>
          </ac:spMkLst>
        </pc:spChg>
      </pc:sldChg>
      <pc:sldChg chg="addSp delSp modSp mod modClrScheme chgLayout">
        <pc:chgData name="David Torres (Pontoon Solutions)" userId="716316d1-0d2a-48b6-920b-b5bd9336c8ec" providerId="ADAL" clId="{C489C310-EFCB-41BA-9D0F-29C118C9D377}" dt="2020-11-19T21:17:42.383" v="326" actId="1076"/>
        <pc:sldMkLst>
          <pc:docMk/>
          <pc:sldMk cId="1619162008" sldId="2076137050"/>
        </pc:sldMkLst>
        <pc:spChg chg="add del mod ord">
          <ac:chgData name="David Torres (Pontoon Solutions)" userId="716316d1-0d2a-48b6-920b-b5bd9336c8ec" providerId="ADAL" clId="{C489C310-EFCB-41BA-9D0F-29C118C9D377}" dt="2020-11-19T20:50:10.533" v="85" actId="478"/>
          <ac:spMkLst>
            <pc:docMk/>
            <pc:sldMk cId="1619162008" sldId="2076137050"/>
            <ac:spMk id="3" creationId="{CB256693-A16E-48B2-BBA9-275F62C81073}"/>
          </ac:spMkLst>
        </pc:spChg>
        <pc:spChg chg="add del mod">
          <ac:chgData name="David Torres (Pontoon Solutions)" userId="716316d1-0d2a-48b6-920b-b5bd9336c8ec" providerId="ADAL" clId="{C489C310-EFCB-41BA-9D0F-29C118C9D377}" dt="2020-11-19T20:50:24.531" v="88" actId="478"/>
          <ac:spMkLst>
            <pc:docMk/>
            <pc:sldMk cId="1619162008" sldId="2076137050"/>
            <ac:spMk id="5" creationId="{9D48E3B4-311F-4AC9-819E-5E4E2B3B511E}"/>
          </ac:spMkLst>
        </pc:spChg>
        <pc:spChg chg="add del mod">
          <ac:chgData name="David Torres (Pontoon Solutions)" userId="716316d1-0d2a-48b6-920b-b5bd9336c8ec" providerId="ADAL" clId="{C489C310-EFCB-41BA-9D0F-29C118C9D377}" dt="2020-11-19T20:50:56.523" v="95" actId="478"/>
          <ac:spMkLst>
            <pc:docMk/>
            <pc:sldMk cId="1619162008" sldId="2076137050"/>
            <ac:spMk id="6" creationId="{C137E3F8-669F-4C7A-863F-F0F35D9D6A9C}"/>
          </ac:spMkLst>
        </pc:spChg>
        <pc:spChg chg="mod">
          <ac:chgData name="David Torres (Pontoon Solutions)" userId="716316d1-0d2a-48b6-920b-b5bd9336c8ec" providerId="ADAL" clId="{C489C310-EFCB-41BA-9D0F-29C118C9D377}" dt="2020-11-19T21:17:42.383" v="326" actId="1076"/>
          <ac:spMkLst>
            <pc:docMk/>
            <pc:sldMk cId="1619162008" sldId="2076137050"/>
            <ac:spMk id="8" creationId="{4C277A3B-39A3-4F57-A497-C1300D4F4D81}"/>
          </ac:spMkLst>
        </pc:spChg>
        <pc:spChg chg="mod">
          <ac:chgData name="David Torres (Pontoon Solutions)" userId="716316d1-0d2a-48b6-920b-b5bd9336c8ec" providerId="ADAL" clId="{C489C310-EFCB-41BA-9D0F-29C118C9D377}" dt="2020-11-19T20:50:21.837" v="87" actId="1076"/>
          <ac:spMkLst>
            <pc:docMk/>
            <pc:sldMk cId="1619162008" sldId="2076137050"/>
            <ac:spMk id="9" creationId="{92B5CF00-59FF-4C48-8352-F1FDEC071CC3}"/>
          </ac:spMkLst>
        </pc:spChg>
        <pc:spChg chg="add mod ord">
          <ac:chgData name="David Torres (Pontoon Solutions)" userId="716316d1-0d2a-48b6-920b-b5bd9336c8ec" providerId="ADAL" clId="{C489C310-EFCB-41BA-9D0F-29C118C9D377}" dt="2020-11-19T20:50:54.402" v="94" actId="20577"/>
          <ac:spMkLst>
            <pc:docMk/>
            <pc:sldMk cId="1619162008" sldId="2076137050"/>
            <ac:spMk id="10" creationId="{661A7683-D151-4B49-9732-39A472286873}"/>
          </ac:spMkLst>
        </pc:spChg>
        <pc:picChg chg="del">
          <ac:chgData name="David Torres (Pontoon Solutions)" userId="716316d1-0d2a-48b6-920b-b5bd9336c8ec" providerId="ADAL" clId="{C489C310-EFCB-41BA-9D0F-29C118C9D377}" dt="2020-11-19T20:50:41.451" v="90" actId="478"/>
          <ac:picMkLst>
            <pc:docMk/>
            <pc:sldMk cId="1619162008" sldId="2076137050"/>
            <ac:picMk id="7" creationId="{5D67EDCE-3707-4C44-AD6D-05FE90FB0DBB}"/>
          </ac:picMkLst>
        </pc:picChg>
      </pc:sldChg>
      <pc:sldChg chg="addSp delSp modSp add mod chgLayout">
        <pc:chgData name="David Torres (Pontoon Solutions)" userId="716316d1-0d2a-48b6-920b-b5bd9336c8ec" providerId="ADAL" clId="{C489C310-EFCB-41BA-9D0F-29C118C9D377}" dt="2020-11-19T21:31:08.541" v="403"/>
        <pc:sldMkLst>
          <pc:docMk/>
          <pc:sldMk cId="1982532554" sldId="2076137051"/>
        </pc:sldMkLst>
        <pc:spChg chg="del mod">
          <ac:chgData name="David Torres (Pontoon Solutions)" userId="716316d1-0d2a-48b6-920b-b5bd9336c8ec" providerId="ADAL" clId="{C489C310-EFCB-41BA-9D0F-29C118C9D377}" dt="2020-11-19T21:31:04.322" v="401" actId="478"/>
          <ac:spMkLst>
            <pc:docMk/>
            <pc:sldMk cId="1982532554" sldId="2076137051"/>
            <ac:spMk id="2" creationId="{ABBB1F14-349A-468C-8385-AC681031C54E}"/>
          </ac:spMkLst>
        </pc:spChg>
        <pc:spChg chg="add mod ord">
          <ac:chgData name="David Torres (Pontoon Solutions)" userId="716316d1-0d2a-48b6-920b-b5bd9336c8ec" providerId="ADAL" clId="{C489C310-EFCB-41BA-9D0F-29C118C9D377}" dt="2020-11-19T21:31:08.541" v="403"/>
          <ac:spMkLst>
            <pc:docMk/>
            <pc:sldMk cId="1982532554" sldId="2076137051"/>
            <ac:spMk id="3" creationId="{893287FD-8B6F-4D29-8230-5C46DE555BA7}"/>
          </ac:spMkLst>
        </pc:spChg>
        <pc:spChg chg="add mod">
          <ac:chgData name="David Torres (Pontoon Solutions)" userId="716316d1-0d2a-48b6-920b-b5bd9336c8ec" providerId="ADAL" clId="{C489C310-EFCB-41BA-9D0F-29C118C9D377}" dt="2020-11-19T21:02:16.646" v="200" actId="1076"/>
          <ac:spMkLst>
            <pc:docMk/>
            <pc:sldMk cId="1982532554" sldId="2076137051"/>
            <ac:spMk id="5" creationId="{2537EAF5-154C-490A-BD3A-24D7DF4F1CE3}"/>
          </ac:spMkLst>
        </pc:spChg>
        <pc:graphicFrameChg chg="mod modGraphic">
          <ac:chgData name="David Torres (Pontoon Solutions)" userId="716316d1-0d2a-48b6-920b-b5bd9336c8ec" providerId="ADAL" clId="{C489C310-EFCB-41BA-9D0F-29C118C9D377}" dt="2020-11-19T21:02:33.231" v="203" actId="1076"/>
          <ac:graphicFrameMkLst>
            <pc:docMk/>
            <pc:sldMk cId="1982532554" sldId="2076137051"/>
            <ac:graphicFrameMk id="4" creationId="{5A95ED1E-5642-4BB7-93BA-7EED1D57D0D8}"/>
          </ac:graphicFrameMkLst>
        </pc:graphicFrameChg>
      </pc:sldChg>
      <pc:sldChg chg="addSp delSp modSp add mod chgLayout">
        <pc:chgData name="David Torres (Pontoon Solutions)" userId="716316d1-0d2a-48b6-920b-b5bd9336c8ec" providerId="ADAL" clId="{C489C310-EFCB-41BA-9D0F-29C118C9D377}" dt="2020-11-19T21:30:03.360" v="389"/>
        <pc:sldMkLst>
          <pc:docMk/>
          <pc:sldMk cId="2475546502" sldId="2076137052"/>
        </pc:sldMkLst>
        <pc:spChg chg="del mod">
          <ac:chgData name="David Torres (Pontoon Solutions)" userId="716316d1-0d2a-48b6-920b-b5bd9336c8ec" providerId="ADAL" clId="{C489C310-EFCB-41BA-9D0F-29C118C9D377}" dt="2020-11-19T21:30:02.036" v="388" actId="700"/>
          <ac:spMkLst>
            <pc:docMk/>
            <pc:sldMk cId="2475546502" sldId="2076137052"/>
            <ac:spMk id="2" creationId="{ABBB1F14-349A-468C-8385-AC681031C54E}"/>
          </ac:spMkLst>
        </pc:spChg>
        <pc:spChg chg="add mod ord">
          <ac:chgData name="David Torres (Pontoon Solutions)" userId="716316d1-0d2a-48b6-920b-b5bd9336c8ec" providerId="ADAL" clId="{C489C310-EFCB-41BA-9D0F-29C118C9D377}" dt="2020-11-19T21:30:03.360" v="389"/>
          <ac:spMkLst>
            <pc:docMk/>
            <pc:sldMk cId="2475546502" sldId="2076137052"/>
            <ac:spMk id="3" creationId="{6BE3292D-0C10-46FF-9220-72728EC5FEF4}"/>
          </ac:spMkLst>
        </pc:spChg>
        <pc:spChg chg="del">
          <ac:chgData name="David Torres (Pontoon Solutions)" userId="716316d1-0d2a-48b6-920b-b5bd9336c8ec" providerId="ADAL" clId="{C489C310-EFCB-41BA-9D0F-29C118C9D377}" dt="2020-11-19T21:02:56.996" v="210" actId="478"/>
          <ac:spMkLst>
            <pc:docMk/>
            <pc:sldMk cId="2475546502" sldId="2076137052"/>
            <ac:spMk id="5" creationId="{2537EAF5-154C-490A-BD3A-24D7DF4F1CE3}"/>
          </ac:spMkLst>
        </pc:spChg>
        <pc:spChg chg="add mod">
          <ac:chgData name="David Torres (Pontoon Solutions)" userId="716316d1-0d2a-48b6-920b-b5bd9336c8ec" providerId="ADAL" clId="{C489C310-EFCB-41BA-9D0F-29C118C9D377}" dt="2020-11-19T21:02:57.241" v="211"/>
          <ac:spMkLst>
            <pc:docMk/>
            <pc:sldMk cId="2475546502" sldId="2076137052"/>
            <ac:spMk id="6" creationId="{AFE24238-6DC1-407C-A0D5-82465B9E0310}"/>
          </ac:spMkLst>
        </pc:spChg>
        <pc:graphicFrameChg chg="mod modGraphic">
          <ac:chgData name="David Torres (Pontoon Solutions)" userId="716316d1-0d2a-48b6-920b-b5bd9336c8ec" providerId="ADAL" clId="{C489C310-EFCB-41BA-9D0F-29C118C9D377}" dt="2020-11-19T21:03:09.502" v="213" actId="1076"/>
          <ac:graphicFrameMkLst>
            <pc:docMk/>
            <pc:sldMk cId="2475546502" sldId="2076137052"/>
            <ac:graphicFrameMk id="4" creationId="{5A95ED1E-5642-4BB7-93BA-7EED1D57D0D8}"/>
          </ac:graphicFrameMkLst>
        </pc:graphicFrameChg>
      </pc:sldChg>
      <pc:sldChg chg="add del">
        <pc:chgData name="David Torres (Pontoon Solutions)" userId="716316d1-0d2a-48b6-920b-b5bd9336c8ec" providerId="ADAL" clId="{C489C310-EFCB-41BA-9D0F-29C118C9D377}" dt="2020-11-19T21:02:45.491" v="206"/>
        <pc:sldMkLst>
          <pc:docMk/>
          <pc:sldMk cId="2746523245" sldId="2076137052"/>
        </pc:sldMkLst>
      </pc:sldChg>
      <pc:sldChg chg="modSp add mod">
        <pc:chgData name="David Torres (Pontoon Solutions)" userId="716316d1-0d2a-48b6-920b-b5bd9336c8ec" providerId="ADAL" clId="{C489C310-EFCB-41BA-9D0F-29C118C9D377}" dt="2020-11-19T21:03:29.212" v="219" actId="20577"/>
        <pc:sldMkLst>
          <pc:docMk/>
          <pc:sldMk cId="339113719" sldId="2076137053"/>
        </pc:sldMkLst>
        <pc:spChg chg="mod">
          <ac:chgData name="David Torres (Pontoon Solutions)" userId="716316d1-0d2a-48b6-920b-b5bd9336c8ec" providerId="ADAL" clId="{C489C310-EFCB-41BA-9D0F-29C118C9D377}" dt="2020-11-19T21:03:29.212" v="219" actId="20577"/>
          <ac:spMkLst>
            <pc:docMk/>
            <pc:sldMk cId="339113719" sldId="2076137053"/>
            <ac:spMk id="3" creationId="{D757A334-6E01-4C97-B142-64DC5F7DE07A}"/>
          </ac:spMkLst>
        </pc:spChg>
      </pc:sldChg>
      <pc:sldChg chg="add del">
        <pc:chgData name="David Torres (Pontoon Solutions)" userId="716316d1-0d2a-48b6-920b-b5bd9336c8ec" providerId="ADAL" clId="{C489C310-EFCB-41BA-9D0F-29C118C9D377}" dt="2020-11-19T21:03:23.934" v="216"/>
        <pc:sldMkLst>
          <pc:docMk/>
          <pc:sldMk cId="1063727818" sldId="2076137053"/>
        </pc:sldMkLst>
      </pc:sldChg>
      <pc:sldChg chg="add ord">
        <pc:chgData name="David Torres (Pontoon Solutions)" userId="716316d1-0d2a-48b6-920b-b5bd9336c8ec" providerId="ADAL" clId="{C489C310-EFCB-41BA-9D0F-29C118C9D377}" dt="2020-11-19T21:27:23.417" v="360"/>
        <pc:sldMkLst>
          <pc:docMk/>
          <pc:sldMk cId="3249690416" sldId="2076137054"/>
        </pc:sldMkLst>
      </pc:sldChg>
      <pc:sldChg chg="add ord">
        <pc:chgData name="David Torres (Pontoon Solutions)" userId="716316d1-0d2a-48b6-920b-b5bd9336c8ec" providerId="ADAL" clId="{C489C310-EFCB-41BA-9D0F-29C118C9D377}" dt="2020-11-19T21:27:30.973" v="364"/>
        <pc:sldMkLst>
          <pc:docMk/>
          <pc:sldMk cId="2659096188" sldId="2076137055"/>
        </pc:sldMkLst>
      </pc:sldChg>
      <pc:sldChg chg="delSp modSp add mod">
        <pc:chgData name="David Torres (Pontoon Solutions)" userId="716316d1-0d2a-48b6-920b-b5bd9336c8ec" providerId="ADAL" clId="{C489C310-EFCB-41BA-9D0F-29C118C9D377}" dt="2020-11-19T21:29:37.346" v="386" actId="20577"/>
        <pc:sldMkLst>
          <pc:docMk/>
          <pc:sldMk cId="3113436897" sldId="2076137056"/>
        </pc:sldMkLst>
        <pc:spChg chg="mod">
          <ac:chgData name="David Torres (Pontoon Solutions)" userId="716316d1-0d2a-48b6-920b-b5bd9336c8ec" providerId="ADAL" clId="{C489C310-EFCB-41BA-9D0F-29C118C9D377}" dt="2020-11-19T21:28:53.372" v="374" actId="1076"/>
          <ac:spMkLst>
            <pc:docMk/>
            <pc:sldMk cId="3113436897" sldId="2076137056"/>
            <ac:spMk id="4" creationId="{7AD88129-1035-41FB-B86C-553B54204ADF}"/>
          </ac:spMkLst>
        </pc:spChg>
        <pc:spChg chg="mod">
          <ac:chgData name="David Torres (Pontoon Solutions)" userId="716316d1-0d2a-48b6-920b-b5bd9336c8ec" providerId="ADAL" clId="{C489C310-EFCB-41BA-9D0F-29C118C9D377}" dt="2020-11-19T21:29:37.346" v="386" actId="20577"/>
          <ac:spMkLst>
            <pc:docMk/>
            <pc:sldMk cId="3113436897" sldId="2076137056"/>
            <ac:spMk id="5" creationId="{6BB6E193-63B0-4D06-8F1F-F0343AD937F9}"/>
          </ac:spMkLst>
        </pc:spChg>
        <pc:picChg chg="del">
          <ac:chgData name="David Torres (Pontoon Solutions)" userId="716316d1-0d2a-48b6-920b-b5bd9336c8ec" providerId="ADAL" clId="{C489C310-EFCB-41BA-9D0F-29C118C9D377}" dt="2020-11-19T21:28:51.408" v="373" actId="478"/>
          <ac:picMkLst>
            <pc:docMk/>
            <pc:sldMk cId="3113436897" sldId="2076137056"/>
            <ac:picMk id="3" creationId="{787BB76B-D939-4178-B266-2A473B6673B5}"/>
          </ac:picMkLst>
        </pc:picChg>
      </pc:sldChg>
      <pc:sldChg chg="add del">
        <pc:chgData name="David Torres (Pontoon Solutions)" userId="716316d1-0d2a-48b6-920b-b5bd9336c8ec" providerId="ADAL" clId="{C489C310-EFCB-41BA-9D0F-29C118C9D377}" dt="2020-11-19T21:27:39.891" v="366" actId="47"/>
        <pc:sldMkLst>
          <pc:docMk/>
          <pc:sldMk cId="3842903351" sldId="2076137056"/>
        </pc:sldMkLst>
      </pc:sldChg>
      <pc:sldChg chg="modSp add mod">
        <pc:chgData name="David Torres (Pontoon Solutions)" userId="716316d1-0d2a-48b6-920b-b5bd9336c8ec" providerId="ADAL" clId="{C489C310-EFCB-41BA-9D0F-29C118C9D377}" dt="2020-11-19T21:29:29.141" v="380" actId="20577"/>
        <pc:sldMkLst>
          <pc:docMk/>
          <pc:sldMk cId="446355101" sldId="2076137057"/>
        </pc:sldMkLst>
        <pc:spChg chg="mod">
          <ac:chgData name="David Torres (Pontoon Solutions)" userId="716316d1-0d2a-48b6-920b-b5bd9336c8ec" providerId="ADAL" clId="{C489C310-EFCB-41BA-9D0F-29C118C9D377}" dt="2020-11-19T21:29:29.141" v="380" actId="20577"/>
          <ac:spMkLst>
            <pc:docMk/>
            <pc:sldMk cId="446355101" sldId="2076137057"/>
            <ac:spMk id="5" creationId="{6BB6E193-63B0-4D06-8F1F-F0343AD937F9}"/>
          </ac:spMkLst>
        </pc:spChg>
      </pc:sldChg>
      <pc:sldMasterChg chg="del delSldLayout">
        <pc:chgData name="David Torres (Pontoon Solutions)" userId="716316d1-0d2a-48b6-920b-b5bd9336c8ec" providerId="ADAL" clId="{C489C310-EFCB-41BA-9D0F-29C118C9D377}" dt="2020-11-19T20:45:54.235" v="36" actId="2696"/>
        <pc:sldMasterMkLst>
          <pc:docMk/>
          <pc:sldMasterMk cId="633217469" sldId="2147483808"/>
        </pc:sldMasterMkLst>
        <pc:sldLayoutChg chg="del">
          <pc:chgData name="David Torres (Pontoon Solutions)" userId="716316d1-0d2a-48b6-920b-b5bd9336c8ec" providerId="ADAL" clId="{C489C310-EFCB-41BA-9D0F-29C118C9D377}" dt="2020-11-19T20:45:54.208" v="33" actId="2696"/>
          <pc:sldLayoutMkLst>
            <pc:docMk/>
            <pc:sldMasterMk cId="633217469" sldId="2147483808"/>
            <pc:sldLayoutMk cId="1598170371" sldId="2147483809"/>
          </pc:sldLayoutMkLst>
        </pc:sldLayoutChg>
        <pc:sldLayoutChg chg="del">
          <pc:chgData name="David Torres (Pontoon Solutions)" userId="716316d1-0d2a-48b6-920b-b5bd9336c8ec" providerId="ADAL" clId="{C489C310-EFCB-41BA-9D0F-29C118C9D377}" dt="2020-11-19T20:45:54.218" v="34" actId="2696"/>
          <pc:sldLayoutMkLst>
            <pc:docMk/>
            <pc:sldMasterMk cId="633217469" sldId="2147483808"/>
            <pc:sldLayoutMk cId="2218756686" sldId="2147483810"/>
          </pc:sldLayoutMkLst>
        </pc:sldLayoutChg>
        <pc:sldLayoutChg chg="del">
          <pc:chgData name="David Torres (Pontoon Solutions)" userId="716316d1-0d2a-48b6-920b-b5bd9336c8ec" providerId="ADAL" clId="{C489C310-EFCB-41BA-9D0F-29C118C9D377}" dt="2020-11-19T20:45:54.226" v="35" actId="2696"/>
          <pc:sldLayoutMkLst>
            <pc:docMk/>
            <pc:sldMasterMk cId="633217469" sldId="2147483808"/>
            <pc:sldLayoutMk cId="1168319765" sldId="2147483811"/>
          </pc:sldLayoutMkLst>
        </pc:sldLayoutChg>
      </pc:sldMasterChg>
      <pc:sldMasterChg chg="del delSldLayout">
        <pc:chgData name="David Torres (Pontoon Solutions)" userId="716316d1-0d2a-48b6-920b-b5bd9336c8ec" providerId="ADAL" clId="{C489C310-EFCB-41BA-9D0F-29C118C9D377}" dt="2020-11-19T20:45:56.039" v="48" actId="2696"/>
        <pc:sldMasterMkLst>
          <pc:docMk/>
          <pc:sldMasterMk cId="2523009830" sldId="2147483812"/>
        </pc:sldMasterMkLst>
        <pc:sldLayoutChg chg="del">
          <pc:chgData name="David Torres (Pontoon Solutions)" userId="716316d1-0d2a-48b6-920b-b5bd9336c8ec" providerId="ADAL" clId="{C489C310-EFCB-41BA-9D0F-29C118C9D377}" dt="2020-11-19T20:45:55.941" v="37" actId="2696"/>
          <pc:sldLayoutMkLst>
            <pc:docMk/>
            <pc:sldMasterMk cId="2523009830" sldId="2147483812"/>
            <pc:sldLayoutMk cId="2438233448" sldId="2147483813"/>
          </pc:sldLayoutMkLst>
        </pc:sldLayoutChg>
        <pc:sldLayoutChg chg="del">
          <pc:chgData name="David Torres (Pontoon Solutions)" userId="716316d1-0d2a-48b6-920b-b5bd9336c8ec" providerId="ADAL" clId="{C489C310-EFCB-41BA-9D0F-29C118C9D377}" dt="2020-11-19T20:45:55.950" v="38" actId="2696"/>
          <pc:sldLayoutMkLst>
            <pc:docMk/>
            <pc:sldMasterMk cId="2523009830" sldId="2147483812"/>
            <pc:sldLayoutMk cId="3862507920" sldId="2147483814"/>
          </pc:sldLayoutMkLst>
        </pc:sldLayoutChg>
        <pc:sldLayoutChg chg="del">
          <pc:chgData name="David Torres (Pontoon Solutions)" userId="716316d1-0d2a-48b6-920b-b5bd9336c8ec" providerId="ADAL" clId="{C489C310-EFCB-41BA-9D0F-29C118C9D377}" dt="2020-11-19T20:45:55.958" v="39" actId="2696"/>
          <pc:sldLayoutMkLst>
            <pc:docMk/>
            <pc:sldMasterMk cId="2523009830" sldId="2147483812"/>
            <pc:sldLayoutMk cId="3031382671" sldId="2147483815"/>
          </pc:sldLayoutMkLst>
        </pc:sldLayoutChg>
        <pc:sldLayoutChg chg="del">
          <pc:chgData name="David Torres (Pontoon Solutions)" userId="716316d1-0d2a-48b6-920b-b5bd9336c8ec" providerId="ADAL" clId="{C489C310-EFCB-41BA-9D0F-29C118C9D377}" dt="2020-11-19T20:45:55.968" v="40" actId="2696"/>
          <pc:sldLayoutMkLst>
            <pc:docMk/>
            <pc:sldMasterMk cId="2523009830" sldId="2147483812"/>
            <pc:sldLayoutMk cId="664924374" sldId="2147483816"/>
          </pc:sldLayoutMkLst>
        </pc:sldLayoutChg>
        <pc:sldLayoutChg chg="del">
          <pc:chgData name="David Torres (Pontoon Solutions)" userId="716316d1-0d2a-48b6-920b-b5bd9336c8ec" providerId="ADAL" clId="{C489C310-EFCB-41BA-9D0F-29C118C9D377}" dt="2020-11-19T20:45:55.976" v="41" actId="2696"/>
          <pc:sldLayoutMkLst>
            <pc:docMk/>
            <pc:sldMasterMk cId="2523009830" sldId="2147483812"/>
            <pc:sldLayoutMk cId="3678678344" sldId="2147483817"/>
          </pc:sldLayoutMkLst>
        </pc:sldLayoutChg>
        <pc:sldLayoutChg chg="del">
          <pc:chgData name="David Torres (Pontoon Solutions)" userId="716316d1-0d2a-48b6-920b-b5bd9336c8ec" providerId="ADAL" clId="{C489C310-EFCB-41BA-9D0F-29C118C9D377}" dt="2020-11-19T20:45:55.986" v="42" actId="2696"/>
          <pc:sldLayoutMkLst>
            <pc:docMk/>
            <pc:sldMasterMk cId="2523009830" sldId="2147483812"/>
            <pc:sldLayoutMk cId="3037913395" sldId="2147483818"/>
          </pc:sldLayoutMkLst>
        </pc:sldLayoutChg>
        <pc:sldLayoutChg chg="del">
          <pc:chgData name="David Torres (Pontoon Solutions)" userId="716316d1-0d2a-48b6-920b-b5bd9336c8ec" providerId="ADAL" clId="{C489C310-EFCB-41BA-9D0F-29C118C9D377}" dt="2020-11-19T20:45:55.995" v="43" actId="2696"/>
          <pc:sldLayoutMkLst>
            <pc:docMk/>
            <pc:sldMasterMk cId="2523009830" sldId="2147483812"/>
            <pc:sldLayoutMk cId="2303595858" sldId="2147483819"/>
          </pc:sldLayoutMkLst>
        </pc:sldLayoutChg>
        <pc:sldLayoutChg chg="del">
          <pc:chgData name="David Torres (Pontoon Solutions)" userId="716316d1-0d2a-48b6-920b-b5bd9336c8ec" providerId="ADAL" clId="{C489C310-EFCB-41BA-9D0F-29C118C9D377}" dt="2020-11-19T20:45:56.004" v="44" actId="2696"/>
          <pc:sldLayoutMkLst>
            <pc:docMk/>
            <pc:sldMasterMk cId="2523009830" sldId="2147483812"/>
            <pc:sldLayoutMk cId="3395417794" sldId="2147483820"/>
          </pc:sldLayoutMkLst>
        </pc:sldLayoutChg>
        <pc:sldLayoutChg chg="del">
          <pc:chgData name="David Torres (Pontoon Solutions)" userId="716316d1-0d2a-48b6-920b-b5bd9336c8ec" providerId="ADAL" clId="{C489C310-EFCB-41BA-9D0F-29C118C9D377}" dt="2020-11-19T20:45:56.012" v="45" actId="2696"/>
          <pc:sldLayoutMkLst>
            <pc:docMk/>
            <pc:sldMasterMk cId="2523009830" sldId="2147483812"/>
            <pc:sldLayoutMk cId="641664922" sldId="2147483821"/>
          </pc:sldLayoutMkLst>
        </pc:sldLayoutChg>
        <pc:sldLayoutChg chg="del">
          <pc:chgData name="David Torres (Pontoon Solutions)" userId="716316d1-0d2a-48b6-920b-b5bd9336c8ec" providerId="ADAL" clId="{C489C310-EFCB-41BA-9D0F-29C118C9D377}" dt="2020-11-19T20:45:56.020" v="46" actId="2696"/>
          <pc:sldLayoutMkLst>
            <pc:docMk/>
            <pc:sldMasterMk cId="2523009830" sldId="2147483812"/>
            <pc:sldLayoutMk cId="1658942624" sldId="2147483822"/>
          </pc:sldLayoutMkLst>
        </pc:sldLayoutChg>
        <pc:sldLayoutChg chg="del">
          <pc:chgData name="David Torres (Pontoon Solutions)" userId="716316d1-0d2a-48b6-920b-b5bd9336c8ec" providerId="ADAL" clId="{C489C310-EFCB-41BA-9D0F-29C118C9D377}" dt="2020-11-19T20:45:56.029" v="47" actId="2696"/>
          <pc:sldLayoutMkLst>
            <pc:docMk/>
            <pc:sldMasterMk cId="2523009830" sldId="2147483812"/>
            <pc:sldLayoutMk cId="3057926155" sldId="2147483949"/>
          </pc:sldLayoutMkLst>
        </pc:sldLayoutChg>
      </pc:sldMasterChg>
      <pc:sldMasterChg chg="addSp delSldLayout modSldLayout">
        <pc:chgData name="David Torres (Pontoon Solutions)" userId="716316d1-0d2a-48b6-920b-b5bd9336c8ec" providerId="ADAL" clId="{C489C310-EFCB-41BA-9D0F-29C118C9D377}" dt="2020-11-19T21:27:24.794" v="361" actId="47"/>
        <pc:sldMasterMkLst>
          <pc:docMk/>
          <pc:sldMasterMk cId="1748087963" sldId="2147483959"/>
        </pc:sldMasterMkLst>
        <pc:picChg chg="add">
          <ac:chgData name="David Torres (Pontoon Solutions)" userId="716316d1-0d2a-48b6-920b-b5bd9336c8ec" providerId="ADAL" clId="{C489C310-EFCB-41BA-9D0F-29C118C9D377}" dt="2020-11-19T20:41:15.575" v="0"/>
          <ac:picMkLst>
            <pc:docMk/>
            <pc:sldMasterMk cId="1748087963" sldId="2147483959"/>
            <ac:picMk id="49" creationId="{36938C88-E34C-4370-8B18-A5755E6266CD}"/>
          </ac:picMkLst>
        </pc:picChg>
        <pc:sldLayoutChg chg="addSp">
          <pc:chgData name="David Torres (Pontoon Solutions)" userId="716316d1-0d2a-48b6-920b-b5bd9336c8ec" providerId="ADAL" clId="{C489C310-EFCB-41BA-9D0F-29C118C9D377}" dt="2020-11-19T20:41:15.575" v="0"/>
          <pc:sldLayoutMkLst>
            <pc:docMk/>
            <pc:sldMasterMk cId="1748087963" sldId="2147483959"/>
            <pc:sldLayoutMk cId="1860534268" sldId="2147483962"/>
          </pc:sldLayoutMkLst>
          <pc:grpChg chg="add">
            <ac:chgData name="David Torres (Pontoon Solutions)" userId="716316d1-0d2a-48b6-920b-b5bd9336c8ec" providerId="ADAL" clId="{C489C310-EFCB-41BA-9D0F-29C118C9D377}" dt="2020-11-19T20:41:15.575" v="0"/>
            <ac:grpSpMkLst>
              <pc:docMk/>
              <pc:sldMasterMk cId="1748087963" sldId="2147483959"/>
              <pc:sldLayoutMk cId="1860534268" sldId="2147483962"/>
              <ac:grpSpMk id="6" creationId="{21AA48DF-0321-41E1-A39E-26500CC9B9E5}"/>
            </ac:grpSpMkLst>
          </pc:grpChg>
          <pc:picChg chg="add">
            <ac:chgData name="David Torres (Pontoon Solutions)" userId="716316d1-0d2a-48b6-920b-b5bd9336c8ec" providerId="ADAL" clId="{C489C310-EFCB-41BA-9D0F-29C118C9D377}" dt="2020-11-19T20:41:15.575" v="0"/>
            <ac:picMkLst>
              <pc:docMk/>
              <pc:sldMasterMk cId="1748087963" sldId="2147483959"/>
              <pc:sldLayoutMk cId="1860534268" sldId="2147483962"/>
              <ac:picMk id="90" creationId="{68DC1DD6-5DA1-4DB8-A1C5-C4A28D5F22DA}"/>
            </ac:picMkLst>
          </pc:picChg>
        </pc:sldLayoutChg>
        <pc:sldLayoutChg chg="addSp">
          <pc:chgData name="David Torres (Pontoon Solutions)" userId="716316d1-0d2a-48b6-920b-b5bd9336c8ec" providerId="ADAL" clId="{C489C310-EFCB-41BA-9D0F-29C118C9D377}" dt="2020-11-19T20:41:15.575" v="0"/>
          <pc:sldLayoutMkLst>
            <pc:docMk/>
            <pc:sldMasterMk cId="1748087963" sldId="2147483959"/>
            <pc:sldLayoutMk cId="2649069673" sldId="2147484008"/>
          </pc:sldLayoutMkLst>
          <pc:spChg chg="add">
            <ac:chgData name="David Torres (Pontoon Solutions)" userId="716316d1-0d2a-48b6-920b-b5bd9336c8ec" providerId="ADAL" clId="{C489C310-EFCB-41BA-9D0F-29C118C9D377}" dt="2020-11-19T20:41:15.575" v="0"/>
            <ac:spMkLst>
              <pc:docMk/>
              <pc:sldMasterMk cId="1748087963" sldId="2147483959"/>
              <pc:sldLayoutMk cId="2649069673" sldId="2147484008"/>
              <ac:spMk id="4" creationId="{EC8103FF-B140-4D32-A5BA-13E9D295C3DE}"/>
            </ac:spMkLst>
          </pc:spChg>
          <pc:picChg chg="add">
            <ac:chgData name="David Torres (Pontoon Solutions)" userId="716316d1-0d2a-48b6-920b-b5bd9336c8ec" providerId="ADAL" clId="{C489C310-EFCB-41BA-9D0F-29C118C9D377}" dt="2020-11-19T20:41:15.575" v="0"/>
            <ac:picMkLst>
              <pc:docMk/>
              <pc:sldMasterMk cId="1748087963" sldId="2147483959"/>
              <pc:sldLayoutMk cId="2649069673" sldId="2147484008"/>
              <ac:picMk id="6" creationId="{90B8E195-E421-49BD-B07F-919694EE7DEA}"/>
            </ac:picMkLst>
          </pc:picChg>
        </pc:sldLayoutChg>
        <pc:sldLayoutChg chg="del">
          <pc:chgData name="David Torres (Pontoon Solutions)" userId="716316d1-0d2a-48b6-920b-b5bd9336c8ec" providerId="ADAL" clId="{C489C310-EFCB-41BA-9D0F-29C118C9D377}" dt="2020-11-19T21:27:24.794" v="361" actId="47"/>
          <pc:sldLayoutMkLst>
            <pc:docMk/>
            <pc:sldMasterMk cId="1748087963" sldId="2147483959"/>
            <pc:sldLayoutMk cId="770438615" sldId="2147484142"/>
          </pc:sldLayoutMkLst>
        </pc:sldLayoutChg>
      </pc:sldMasterChg>
    </pc:docChg>
  </pc:docChgLst>
  <pc:docChgLst>
    <pc:chgData name="Ashley Huber (Meeting Solutions Inc)" userId="ab4511bd-111f-4342-955c-b1e96bcfaec5" providerId="ADAL" clId="{B83698DA-03D2-4776-9121-B88B78F63E17}"/>
    <pc:docChg chg="addSld modSld sldOrd modSection">
      <pc:chgData name="Ashley Huber (Meeting Solutions Inc)" userId="ab4511bd-111f-4342-955c-b1e96bcfaec5" providerId="ADAL" clId="{B83698DA-03D2-4776-9121-B88B78F63E17}" dt="2020-10-15T14:47:42.652" v="6" actId="1076"/>
      <pc:docMkLst>
        <pc:docMk/>
      </pc:docMkLst>
      <pc:sldChg chg="addSp modSp add mod ord setBg">
        <pc:chgData name="Ashley Huber (Meeting Solutions Inc)" userId="ab4511bd-111f-4342-955c-b1e96bcfaec5" providerId="ADAL" clId="{B83698DA-03D2-4776-9121-B88B78F63E17}" dt="2020-10-15T14:47:42.652" v="6" actId="1076"/>
        <pc:sldMkLst>
          <pc:docMk/>
          <pc:sldMk cId="2705837874" sldId="2076136244"/>
        </pc:sldMkLst>
        <pc:spChg chg="add mod">
          <ac:chgData name="Ashley Huber (Meeting Solutions Inc)" userId="ab4511bd-111f-4342-955c-b1e96bcfaec5" providerId="ADAL" clId="{B83698DA-03D2-4776-9121-B88B78F63E17}" dt="2020-10-15T14:47:42.652" v="6" actId="1076"/>
          <ac:spMkLst>
            <pc:docMk/>
            <pc:sldMk cId="2705837874" sldId="2076136244"/>
            <ac:spMk id="3" creationId="{5FC01F26-06BA-481E-9FE5-0BF0CDD7B4D3}"/>
          </ac:spMkLst>
        </pc:spChg>
      </pc:sldChg>
    </pc:docChg>
  </pc:docChgLst>
  <pc:docChgLst>
    <pc:chgData name="Ashley Huber (Meeting Solutions Inc)" userId="S::v-ashhub@microsoft.com::ab4511bd-111f-4342-955c-b1e96bcfaec5" providerId="AD" clId="Web-{28180941-412A-2BAD-6A3B-9ED4995CFB90}"/>
    <pc:docChg chg="modSld">
      <pc:chgData name="Ashley Huber (Meeting Solutions Inc)" userId="S::v-ashhub@microsoft.com::ab4511bd-111f-4342-955c-b1e96bcfaec5" providerId="AD" clId="Web-{28180941-412A-2BAD-6A3B-9ED4995CFB90}" dt="2020-05-14T18:31:38.109" v="7" actId="20577"/>
      <pc:docMkLst>
        <pc:docMk/>
      </pc:docMkLst>
      <pc:sldChg chg="modSp">
        <pc:chgData name="Ashley Huber (Meeting Solutions Inc)" userId="S::v-ashhub@microsoft.com::ab4511bd-111f-4342-955c-b1e96bcfaec5" providerId="AD" clId="Web-{28180941-412A-2BAD-6A3B-9ED4995CFB90}" dt="2020-05-14T18:31:38.109" v="6" actId="20577"/>
        <pc:sldMkLst>
          <pc:docMk/>
          <pc:sldMk cId="4271805360" sldId="2076136995"/>
        </pc:sldMkLst>
        <pc:spChg chg="mod">
          <ac:chgData name="Ashley Huber (Meeting Solutions Inc)" userId="S::v-ashhub@microsoft.com::ab4511bd-111f-4342-955c-b1e96bcfaec5" providerId="AD" clId="Web-{28180941-412A-2BAD-6A3B-9ED4995CFB90}" dt="2020-05-14T18:31:38.109" v="6" actId="20577"/>
          <ac:spMkLst>
            <pc:docMk/>
            <pc:sldMk cId="4271805360" sldId="2076136995"/>
            <ac:spMk id="2" creationId="{E362940D-D07E-4D38-A682-54F05C60A7AF}"/>
          </ac:spMkLst>
        </pc:spChg>
      </pc:sldChg>
    </pc:docChg>
  </pc:docChgLst>
  <pc:docChgLst>
    <pc:chgData name="Julie Henderson" userId="9cb1dc46-470c-492c-b620-817909f59616" providerId="ADAL" clId="{9DFE3225-6361-4BD4-82D7-01C129316FB7}"/>
    <pc:docChg chg="undo custSel addSld delSld modSld addSection modSection">
      <pc:chgData name="Julie Henderson" userId="9cb1dc46-470c-492c-b620-817909f59616" providerId="ADAL" clId="{9DFE3225-6361-4BD4-82D7-01C129316FB7}" dt="2020-09-18T13:48:41.061" v="2189" actId="20577"/>
      <pc:docMkLst>
        <pc:docMk/>
      </pc:docMkLst>
      <pc:sldChg chg="addSp modSp mod">
        <pc:chgData name="Julie Henderson" userId="9cb1dc46-470c-492c-b620-817909f59616" providerId="ADAL" clId="{9DFE3225-6361-4BD4-82D7-01C129316FB7}" dt="2020-08-10T21:17:02.041" v="2070"/>
        <pc:sldMkLst>
          <pc:docMk/>
          <pc:sldMk cId="1577883206" sldId="2076136191"/>
        </pc:sldMkLst>
        <pc:spChg chg="mod">
          <ac:chgData name="Julie Henderson" userId="9cb1dc46-470c-492c-b620-817909f59616" providerId="ADAL" clId="{9DFE3225-6361-4BD4-82D7-01C129316FB7}" dt="2020-08-10T21:17:02.041" v="2070"/>
          <ac:spMkLst>
            <pc:docMk/>
            <pc:sldMk cId="1577883206" sldId="2076136191"/>
            <ac:spMk id="2" creationId="{E362940D-D07E-4D38-A682-54F05C60A7AF}"/>
          </ac:spMkLst>
        </pc:spChg>
        <pc:spChg chg="add mod">
          <ac:chgData name="Julie Henderson" userId="9cb1dc46-470c-492c-b620-817909f59616" providerId="ADAL" clId="{9DFE3225-6361-4BD4-82D7-01C129316FB7}" dt="2020-08-10T21:16:56.647" v="2068"/>
          <ac:spMkLst>
            <pc:docMk/>
            <pc:sldMk cId="1577883206" sldId="2076136191"/>
            <ac:spMk id="3" creationId="{982AF164-5A6B-47B7-A5B3-E4C003DBA1C2}"/>
          </ac:spMkLst>
        </pc:spChg>
        <pc:grpChg chg="mod">
          <ac:chgData name="Julie Henderson" userId="9cb1dc46-470c-492c-b620-817909f59616" providerId="ADAL" clId="{9DFE3225-6361-4BD4-82D7-01C129316FB7}" dt="2020-08-10T21:16:27.042" v="2063" actId="962"/>
          <ac:grpSpMkLst>
            <pc:docMk/>
            <pc:sldMk cId="1577883206" sldId="2076136191"/>
            <ac:grpSpMk id="10" creationId="{6E2FFE2B-DE58-4FD6-B838-1667394F08C3}"/>
          </ac:grpSpMkLst>
        </pc:grpChg>
        <pc:picChg chg="mod">
          <ac:chgData name="Julie Henderson" userId="9cb1dc46-470c-492c-b620-817909f59616" providerId="ADAL" clId="{9DFE3225-6361-4BD4-82D7-01C129316FB7}" dt="2020-08-10T21:16:30.677" v="2064" actId="962"/>
          <ac:picMkLst>
            <pc:docMk/>
            <pc:sldMk cId="1577883206" sldId="2076136191"/>
            <ac:picMk id="13" creationId="{1394F9D7-F88E-4578-B5A2-6B8571002742}"/>
          </ac:picMkLst>
        </pc:picChg>
        <pc:picChg chg="mod">
          <ac:chgData name="Julie Henderson" userId="9cb1dc46-470c-492c-b620-817909f59616" providerId="ADAL" clId="{9DFE3225-6361-4BD4-82D7-01C129316FB7}" dt="2020-08-10T21:16:41.811" v="2065" actId="962"/>
          <ac:picMkLst>
            <pc:docMk/>
            <pc:sldMk cId="1577883206" sldId="2076136191"/>
            <ac:picMk id="15" creationId="{19B5E09C-77FB-4F63-B032-5601211963E9}"/>
          </ac:picMkLst>
        </pc:picChg>
      </pc:sldChg>
      <pc:sldChg chg="addSp delSp modSp mod">
        <pc:chgData name="Julie Henderson" userId="9cb1dc46-470c-492c-b620-817909f59616" providerId="ADAL" clId="{9DFE3225-6361-4BD4-82D7-01C129316FB7}" dt="2020-08-10T21:22:04.885" v="2096" actId="962"/>
        <pc:sldMkLst>
          <pc:docMk/>
          <pc:sldMk cId="436891275" sldId="2076136200"/>
        </pc:sldMkLst>
        <pc:spChg chg="mod">
          <ac:chgData name="Julie Henderson" userId="9cb1dc46-470c-492c-b620-817909f59616" providerId="ADAL" clId="{9DFE3225-6361-4BD4-82D7-01C129316FB7}" dt="2020-08-10T21:21:58.834" v="2095" actId="962"/>
          <ac:spMkLst>
            <pc:docMk/>
            <pc:sldMk cId="436891275" sldId="2076136200"/>
            <ac:spMk id="3" creationId="{2DAEA451-424B-46F0-A57C-29A7D037F4A1}"/>
          </ac:spMkLst>
        </pc:spChg>
        <pc:spChg chg="add mod">
          <ac:chgData name="Julie Henderson" userId="9cb1dc46-470c-492c-b620-817909f59616" providerId="ADAL" clId="{9DFE3225-6361-4BD4-82D7-01C129316FB7}" dt="2020-08-10T21:11:41.770" v="1953" actId="20577"/>
          <ac:spMkLst>
            <pc:docMk/>
            <pc:sldMk cId="436891275" sldId="2076136200"/>
            <ac:spMk id="4" creationId="{A9A6B87D-7F86-4582-83C7-3E6821297573}"/>
          </ac:spMkLst>
        </pc:spChg>
        <pc:grpChg chg="mod">
          <ac:chgData name="Julie Henderson" userId="9cb1dc46-470c-492c-b620-817909f59616" providerId="ADAL" clId="{9DFE3225-6361-4BD4-82D7-01C129316FB7}" dt="2020-08-10T21:22:04.885" v="2096" actId="962"/>
          <ac:grpSpMkLst>
            <pc:docMk/>
            <pc:sldMk cId="436891275" sldId="2076136200"/>
            <ac:grpSpMk id="2" creationId="{63CA75D4-5293-4C4E-96E0-2D950A107428}"/>
          </ac:grpSpMkLst>
        </pc:grpChg>
        <pc:picChg chg="del">
          <ac:chgData name="Julie Henderson" userId="9cb1dc46-470c-492c-b620-817909f59616" providerId="ADAL" clId="{9DFE3225-6361-4BD4-82D7-01C129316FB7}" dt="2020-07-10T17:59:03.969" v="0" actId="21"/>
          <ac:picMkLst>
            <pc:docMk/>
            <pc:sldMk cId="436891275" sldId="2076136200"/>
            <ac:picMk id="11" creationId="{8AC18421-E160-48BE-AEA3-695FFC950AF8}"/>
          </ac:picMkLst>
        </pc:picChg>
      </pc:sldChg>
      <pc:sldChg chg="addSp modSp mod">
        <pc:chgData name="Julie Henderson" userId="9cb1dc46-470c-492c-b620-817909f59616" providerId="ADAL" clId="{9DFE3225-6361-4BD4-82D7-01C129316FB7}" dt="2020-08-10T21:10:09.967" v="1909" actId="20577"/>
        <pc:sldMkLst>
          <pc:docMk/>
          <pc:sldMk cId="160621976" sldId="2076136857"/>
        </pc:sldMkLst>
        <pc:spChg chg="mod">
          <ac:chgData name="Julie Henderson" userId="9cb1dc46-470c-492c-b620-817909f59616" providerId="ADAL" clId="{9DFE3225-6361-4BD4-82D7-01C129316FB7}" dt="2020-08-10T20:59:01.224" v="56" actId="962"/>
          <ac:spMkLst>
            <pc:docMk/>
            <pc:sldMk cId="160621976" sldId="2076136857"/>
            <ac:spMk id="2" creationId="{F3DC127F-A0C0-4611-8986-D0849F45BF55}"/>
          </ac:spMkLst>
        </pc:spChg>
        <pc:spChg chg="add mod">
          <ac:chgData name="Julie Henderson" userId="9cb1dc46-470c-492c-b620-817909f59616" providerId="ADAL" clId="{9DFE3225-6361-4BD4-82D7-01C129316FB7}" dt="2020-08-10T21:10:09.967" v="1909" actId="20577"/>
          <ac:spMkLst>
            <pc:docMk/>
            <pc:sldMk cId="160621976" sldId="2076136857"/>
            <ac:spMk id="4" creationId="{8DD57571-6457-4403-8E46-82CB0D745642}"/>
          </ac:spMkLst>
        </pc:spChg>
        <pc:graphicFrameChg chg="mod">
          <ac:chgData name="Julie Henderson" userId="9cb1dc46-470c-492c-b620-817909f59616" providerId="ADAL" clId="{9DFE3225-6361-4BD4-82D7-01C129316FB7}" dt="2020-08-10T20:59:14.931" v="57" actId="962"/>
          <ac:graphicFrameMkLst>
            <pc:docMk/>
            <pc:sldMk cId="160621976" sldId="2076136857"/>
            <ac:graphicFrameMk id="3" creationId="{A1804069-BEA2-4171-B0A2-E0E70776446F}"/>
          </ac:graphicFrameMkLst>
        </pc:graphicFrameChg>
      </pc:sldChg>
      <pc:sldChg chg="modSp mod">
        <pc:chgData name="Julie Henderson" userId="9cb1dc46-470c-492c-b620-817909f59616" providerId="ADAL" clId="{9DFE3225-6361-4BD4-82D7-01C129316FB7}" dt="2020-08-10T21:17:40.120" v="2074"/>
        <pc:sldMkLst>
          <pc:docMk/>
          <pc:sldMk cId="965945838" sldId="2076136943"/>
        </pc:sldMkLst>
        <pc:spChg chg="mod">
          <ac:chgData name="Julie Henderson" userId="9cb1dc46-470c-492c-b620-817909f59616" providerId="ADAL" clId="{9DFE3225-6361-4BD4-82D7-01C129316FB7}" dt="2020-08-10T21:10:26.751" v="1910" actId="33553"/>
          <ac:spMkLst>
            <pc:docMk/>
            <pc:sldMk cId="965945838" sldId="2076136943"/>
            <ac:spMk id="2" creationId="{E1C2EF2A-802F-424D-B701-F14F28454AF5}"/>
          </ac:spMkLst>
        </pc:spChg>
        <pc:spChg chg="mod">
          <ac:chgData name="Julie Henderson" userId="9cb1dc46-470c-492c-b620-817909f59616" providerId="ADAL" clId="{9DFE3225-6361-4BD4-82D7-01C129316FB7}" dt="2020-08-10T20:59:26.310" v="58" actId="962"/>
          <ac:spMkLst>
            <pc:docMk/>
            <pc:sldMk cId="965945838" sldId="2076136943"/>
            <ac:spMk id="3" creationId="{8DBE32A2-975C-4514-A98A-2980A2C58489}"/>
          </ac:spMkLst>
        </pc:spChg>
        <pc:spChg chg="mod">
          <ac:chgData name="Julie Henderson" userId="9cb1dc46-470c-492c-b620-817909f59616" providerId="ADAL" clId="{9DFE3225-6361-4BD4-82D7-01C129316FB7}" dt="2020-08-10T21:17:33.109" v="2072"/>
          <ac:spMkLst>
            <pc:docMk/>
            <pc:sldMk cId="965945838" sldId="2076136943"/>
            <ac:spMk id="12" creationId="{835ED1D5-26FB-42FF-831B-570DB7FB579C}"/>
          </ac:spMkLst>
        </pc:spChg>
        <pc:spChg chg="mod">
          <ac:chgData name="Julie Henderson" userId="9cb1dc46-470c-492c-b620-817909f59616" providerId="ADAL" clId="{9DFE3225-6361-4BD4-82D7-01C129316FB7}" dt="2020-08-10T21:17:40.120" v="2074"/>
          <ac:spMkLst>
            <pc:docMk/>
            <pc:sldMk cId="965945838" sldId="2076136943"/>
            <ac:spMk id="13" creationId="{FE1A49DA-8E9A-4DC3-8C07-2C52A2B60329}"/>
          </ac:spMkLst>
        </pc:spChg>
        <pc:grpChg chg="mod">
          <ac:chgData name="Julie Henderson" userId="9cb1dc46-470c-492c-b620-817909f59616" providerId="ADAL" clId="{9DFE3225-6361-4BD4-82D7-01C129316FB7}" dt="2020-08-10T20:59:48.297" v="72" actId="962"/>
          <ac:grpSpMkLst>
            <pc:docMk/>
            <pc:sldMk cId="965945838" sldId="2076136943"/>
            <ac:grpSpMk id="4" creationId="{0EE2A0BB-3883-4130-8036-57041CD17A80}"/>
          </ac:grpSpMkLst>
        </pc:grpChg>
        <pc:grpChg chg="mod">
          <ac:chgData name="Julie Henderson" userId="9cb1dc46-470c-492c-b620-817909f59616" providerId="ADAL" clId="{9DFE3225-6361-4BD4-82D7-01C129316FB7}" dt="2020-08-10T20:59:54.185" v="80" actId="962"/>
          <ac:grpSpMkLst>
            <pc:docMk/>
            <pc:sldMk cId="965945838" sldId="2076136943"/>
            <ac:grpSpMk id="8" creationId="{69518649-B871-4940-B231-609AC260D59F}"/>
          </ac:grpSpMkLst>
        </pc:grpChg>
      </pc:sldChg>
      <pc:sldChg chg="delSp modSp mod">
        <pc:chgData name="Julie Henderson" userId="9cb1dc46-470c-492c-b620-817909f59616" providerId="ADAL" clId="{9DFE3225-6361-4BD4-82D7-01C129316FB7}" dt="2020-08-10T21:18:10.189" v="2075"/>
        <pc:sldMkLst>
          <pc:docMk/>
          <pc:sldMk cId="2236131417" sldId="2076136947"/>
        </pc:sldMkLst>
        <pc:spChg chg="del">
          <ac:chgData name="Julie Henderson" userId="9cb1dc46-470c-492c-b620-817909f59616" providerId="ADAL" clId="{9DFE3225-6361-4BD4-82D7-01C129316FB7}" dt="2020-08-10T21:02:48.671" v="908" actId="21"/>
          <ac:spMkLst>
            <pc:docMk/>
            <pc:sldMk cId="2236131417" sldId="2076136947"/>
            <ac:spMk id="3" creationId="{3207AD5D-2AB8-491F-8855-1B11A59884DA}"/>
          </ac:spMkLst>
        </pc:spChg>
        <pc:spChg chg="mod">
          <ac:chgData name="Julie Henderson" userId="9cb1dc46-470c-492c-b620-817909f59616" providerId="ADAL" clId="{9DFE3225-6361-4BD4-82D7-01C129316FB7}" dt="2020-08-10T21:18:10.189" v="2075"/>
          <ac:spMkLst>
            <pc:docMk/>
            <pc:sldMk cId="2236131417" sldId="2076136947"/>
            <ac:spMk id="6" creationId="{C137E3F8-669F-4C7A-863F-F0F35D9D6A9C}"/>
          </ac:spMkLst>
        </pc:spChg>
      </pc:sldChg>
      <pc:sldChg chg="modSp mod">
        <pc:chgData name="Julie Henderson" userId="9cb1dc46-470c-492c-b620-817909f59616" providerId="ADAL" clId="{9DFE3225-6361-4BD4-82D7-01C129316FB7}" dt="2020-08-10T21:09:53.224" v="1882" actId="33553"/>
        <pc:sldMkLst>
          <pc:docMk/>
          <pc:sldMk cId="666516843" sldId="2076136948"/>
        </pc:sldMkLst>
        <pc:spChg chg="mod">
          <ac:chgData name="Julie Henderson" userId="9cb1dc46-470c-492c-b620-817909f59616" providerId="ADAL" clId="{9DFE3225-6361-4BD4-82D7-01C129316FB7}" dt="2020-08-10T21:09:53.224" v="1882" actId="33553"/>
          <ac:spMkLst>
            <pc:docMk/>
            <pc:sldMk cId="666516843" sldId="2076136948"/>
            <ac:spMk id="2" creationId="{ABBB1F14-349A-468C-8385-AC681031C54E}"/>
          </ac:spMkLst>
        </pc:spChg>
      </pc:sldChg>
      <pc:sldChg chg="modSp mod">
        <pc:chgData name="Julie Henderson" userId="9cb1dc46-470c-492c-b620-817909f59616" providerId="ADAL" clId="{9DFE3225-6361-4BD4-82D7-01C129316FB7}" dt="2020-08-10T21:18:39.735" v="2080" actId="962"/>
        <pc:sldMkLst>
          <pc:docMk/>
          <pc:sldMk cId="2238439131" sldId="2076136949"/>
        </pc:sldMkLst>
        <pc:spChg chg="mod">
          <ac:chgData name="Julie Henderson" userId="9cb1dc46-470c-492c-b620-817909f59616" providerId="ADAL" clId="{9DFE3225-6361-4BD4-82D7-01C129316FB7}" dt="2020-08-10T21:10:58.718" v="1914" actId="33553"/>
          <ac:spMkLst>
            <pc:docMk/>
            <pc:sldMk cId="2238439131" sldId="2076136949"/>
            <ac:spMk id="2" creationId="{CE5B3D16-CD6D-4A24-A55F-963B94CFBF69}"/>
          </ac:spMkLst>
        </pc:spChg>
        <pc:spChg chg="mod">
          <ac:chgData name="Julie Henderson" userId="9cb1dc46-470c-492c-b620-817909f59616" providerId="ADAL" clId="{9DFE3225-6361-4BD4-82D7-01C129316FB7}" dt="2020-08-10T21:18:39.735" v="2080" actId="962"/>
          <ac:spMkLst>
            <pc:docMk/>
            <pc:sldMk cId="2238439131" sldId="2076136949"/>
            <ac:spMk id="7" creationId="{EE2291A7-1376-41F8-8097-08741340E79C}"/>
          </ac:spMkLst>
        </pc:spChg>
        <pc:spChg chg="mod">
          <ac:chgData name="Julie Henderson" userId="9cb1dc46-470c-492c-b620-817909f59616" providerId="ADAL" clId="{9DFE3225-6361-4BD4-82D7-01C129316FB7}" dt="2020-08-10T21:18:34.195" v="2079"/>
          <ac:spMkLst>
            <pc:docMk/>
            <pc:sldMk cId="2238439131" sldId="2076136949"/>
            <ac:spMk id="9" creationId="{A7AEE3CE-1F65-4EC8-84ED-05FF3F6D9848}"/>
          </ac:spMkLst>
        </pc:spChg>
        <pc:picChg chg="mod">
          <ac:chgData name="Julie Henderson" userId="9cb1dc46-470c-492c-b620-817909f59616" providerId="ADAL" clId="{9DFE3225-6361-4BD4-82D7-01C129316FB7}" dt="2020-08-10T21:18:28.293" v="2076" actId="962"/>
          <ac:picMkLst>
            <pc:docMk/>
            <pc:sldMk cId="2238439131" sldId="2076136949"/>
            <ac:picMk id="4" creationId="{E4B17FBD-4821-4765-9E30-2E858AFA2A8D}"/>
          </ac:picMkLst>
        </pc:picChg>
        <pc:picChg chg="mod">
          <ac:chgData name="Julie Henderson" userId="9cb1dc46-470c-492c-b620-817909f59616" providerId="ADAL" clId="{9DFE3225-6361-4BD4-82D7-01C129316FB7}" dt="2020-08-10T21:18:29.132" v="2077" actId="962"/>
          <ac:picMkLst>
            <pc:docMk/>
            <pc:sldMk cId="2238439131" sldId="2076136949"/>
            <ac:picMk id="10" creationId="{84C39425-20BC-47CA-9707-B2A6E8CED335}"/>
          </ac:picMkLst>
        </pc:picChg>
      </pc:sldChg>
      <pc:sldChg chg="modSp mod">
        <pc:chgData name="Julie Henderson" userId="9cb1dc46-470c-492c-b620-817909f59616" providerId="ADAL" clId="{9DFE3225-6361-4BD4-82D7-01C129316FB7}" dt="2020-08-10T21:11:05.263" v="1916" actId="33553"/>
        <pc:sldMkLst>
          <pc:docMk/>
          <pc:sldMk cId="3365843763" sldId="2076136956"/>
        </pc:sldMkLst>
        <pc:spChg chg="mod">
          <ac:chgData name="Julie Henderson" userId="9cb1dc46-470c-492c-b620-817909f59616" providerId="ADAL" clId="{9DFE3225-6361-4BD4-82D7-01C129316FB7}" dt="2020-08-10T21:11:05.263" v="1916" actId="33553"/>
          <ac:spMkLst>
            <pc:docMk/>
            <pc:sldMk cId="3365843763" sldId="2076136956"/>
            <ac:spMk id="3" creationId="{A41559B9-D1AB-4E7D-8FA0-A016E9455929}"/>
          </ac:spMkLst>
        </pc:spChg>
      </pc:sldChg>
      <pc:sldChg chg="modSp mod">
        <pc:chgData name="Julie Henderson" userId="9cb1dc46-470c-492c-b620-817909f59616" providerId="ADAL" clId="{9DFE3225-6361-4BD4-82D7-01C129316FB7}" dt="2020-08-10T21:19:35.072" v="2093" actId="962"/>
        <pc:sldMkLst>
          <pc:docMk/>
          <pc:sldMk cId="3342198226" sldId="2076136959"/>
        </pc:sldMkLst>
        <pc:spChg chg="mod">
          <ac:chgData name="Julie Henderson" userId="9cb1dc46-470c-492c-b620-817909f59616" providerId="ADAL" clId="{9DFE3225-6361-4BD4-82D7-01C129316FB7}" dt="2020-08-10T21:03:37.405" v="936" actId="962"/>
          <ac:spMkLst>
            <pc:docMk/>
            <pc:sldMk cId="3342198226" sldId="2076136959"/>
            <ac:spMk id="2" creationId="{CE5B3D16-CD6D-4A24-A55F-963B94CFBF69}"/>
          </ac:spMkLst>
        </pc:spChg>
        <pc:spChg chg="mod">
          <ac:chgData name="Julie Henderson" userId="9cb1dc46-470c-492c-b620-817909f59616" providerId="ADAL" clId="{9DFE3225-6361-4BD4-82D7-01C129316FB7}" dt="2020-08-10T21:19:22.489" v="2092"/>
          <ac:spMkLst>
            <pc:docMk/>
            <pc:sldMk cId="3342198226" sldId="2076136959"/>
            <ac:spMk id="6" creationId="{FD36C5FF-4933-44A1-901A-E3447F5B5624}"/>
          </ac:spMkLst>
        </pc:spChg>
        <pc:spChg chg="mod">
          <ac:chgData name="Julie Henderson" userId="9cb1dc46-470c-492c-b620-817909f59616" providerId="ADAL" clId="{9DFE3225-6361-4BD4-82D7-01C129316FB7}" dt="2020-08-10T21:19:14.638" v="2091"/>
          <ac:spMkLst>
            <pc:docMk/>
            <pc:sldMk cId="3342198226" sldId="2076136959"/>
            <ac:spMk id="9" creationId="{A7AEE3CE-1F65-4EC8-84ED-05FF3F6D9848}"/>
          </ac:spMkLst>
        </pc:spChg>
        <pc:spChg chg="mod">
          <ac:chgData name="Julie Henderson" userId="9cb1dc46-470c-492c-b620-817909f59616" providerId="ADAL" clId="{9DFE3225-6361-4BD4-82D7-01C129316FB7}" dt="2020-08-10T21:19:35.072" v="2093" actId="962"/>
          <ac:spMkLst>
            <pc:docMk/>
            <pc:sldMk cId="3342198226" sldId="2076136959"/>
            <ac:spMk id="11" creationId="{4072CB16-6CDE-4496-B6C9-EBE7BCE1DD25}"/>
          </ac:spMkLst>
        </pc:spChg>
        <pc:spChg chg="mod">
          <ac:chgData name="Julie Henderson" userId="9cb1dc46-470c-492c-b620-817909f59616" providerId="ADAL" clId="{9DFE3225-6361-4BD4-82D7-01C129316FB7}" dt="2020-08-10T21:19:04.410" v="2085" actId="962"/>
          <ac:spMkLst>
            <pc:docMk/>
            <pc:sldMk cId="3342198226" sldId="2076136959"/>
            <ac:spMk id="12" creationId="{B377F289-4244-46C0-9B23-8BEE7A47D1E2}"/>
          </ac:spMkLst>
        </pc:spChg>
        <pc:picChg chg="mod">
          <ac:chgData name="Julie Henderson" userId="9cb1dc46-470c-492c-b620-817909f59616" providerId="ADAL" clId="{9DFE3225-6361-4BD4-82D7-01C129316FB7}" dt="2020-08-10T21:18:55.128" v="2081" actId="962"/>
          <ac:picMkLst>
            <pc:docMk/>
            <pc:sldMk cId="3342198226" sldId="2076136959"/>
            <ac:picMk id="4" creationId="{E4B17FBD-4821-4765-9E30-2E858AFA2A8D}"/>
          </ac:picMkLst>
        </pc:picChg>
        <pc:picChg chg="mod">
          <ac:chgData name="Julie Henderson" userId="9cb1dc46-470c-492c-b620-817909f59616" providerId="ADAL" clId="{9DFE3225-6361-4BD4-82D7-01C129316FB7}" dt="2020-08-10T21:18:57.118" v="2082" actId="962"/>
          <ac:picMkLst>
            <pc:docMk/>
            <pc:sldMk cId="3342198226" sldId="2076136959"/>
            <ac:picMk id="5" creationId="{44537AA0-15A6-4208-B1B8-07EAD6ED3669}"/>
          </ac:picMkLst>
        </pc:picChg>
        <pc:picChg chg="mod">
          <ac:chgData name="Julie Henderson" userId="9cb1dc46-470c-492c-b620-817909f59616" providerId="ADAL" clId="{9DFE3225-6361-4BD4-82D7-01C129316FB7}" dt="2020-08-10T21:18:58.943" v="2083" actId="962"/>
          <ac:picMkLst>
            <pc:docMk/>
            <pc:sldMk cId="3342198226" sldId="2076136959"/>
            <ac:picMk id="8" creationId="{CB64B471-DDF2-445A-A516-044A3328A3C6}"/>
          </ac:picMkLst>
        </pc:picChg>
        <pc:picChg chg="mod">
          <ac:chgData name="Julie Henderson" userId="9cb1dc46-470c-492c-b620-817909f59616" providerId="ADAL" clId="{9DFE3225-6361-4BD4-82D7-01C129316FB7}" dt="2020-08-10T21:18:59.809" v="2084" actId="962"/>
          <ac:picMkLst>
            <pc:docMk/>
            <pc:sldMk cId="3342198226" sldId="2076136959"/>
            <ac:picMk id="10" creationId="{84C39425-20BC-47CA-9707-B2A6E8CED335}"/>
          </ac:picMkLst>
        </pc:picChg>
      </pc:sldChg>
      <pc:sldChg chg="addSp modSp mod">
        <pc:chgData name="Julie Henderson" userId="9cb1dc46-470c-492c-b620-817909f59616" providerId="ADAL" clId="{9DFE3225-6361-4BD4-82D7-01C129316FB7}" dt="2020-08-10T21:09:13.792" v="1856" actId="20577"/>
        <pc:sldMkLst>
          <pc:docMk/>
          <pc:sldMk cId="1360593150" sldId="2076136984"/>
        </pc:sldMkLst>
        <pc:spChg chg="add mod">
          <ac:chgData name="Julie Henderson" userId="9cb1dc46-470c-492c-b620-817909f59616" providerId="ADAL" clId="{9DFE3225-6361-4BD4-82D7-01C129316FB7}" dt="2020-08-10T21:09:13.792" v="1856" actId="20577"/>
          <ac:spMkLst>
            <pc:docMk/>
            <pc:sldMk cId="1360593150" sldId="2076136984"/>
            <ac:spMk id="2" creationId="{8AEACB0C-B52B-4087-9F7C-32D2554018A6}"/>
          </ac:spMkLst>
        </pc:spChg>
        <pc:picChg chg="mod">
          <ac:chgData name="Julie Henderson" userId="9cb1dc46-470c-492c-b620-817909f59616" providerId="ADAL" clId="{9DFE3225-6361-4BD4-82D7-01C129316FB7}" dt="2020-08-10T20:58:04.924" v="1" actId="962"/>
          <ac:picMkLst>
            <pc:docMk/>
            <pc:sldMk cId="1360593150" sldId="2076136984"/>
            <ac:picMk id="3" creationId="{E1D4BF02-8887-4327-A002-F440D1DA4417}"/>
          </ac:picMkLst>
        </pc:picChg>
      </pc:sldChg>
      <pc:sldChg chg="modSp mod">
        <pc:chgData name="Julie Henderson" userId="9cb1dc46-470c-492c-b620-817909f59616" providerId="ADAL" clId="{9DFE3225-6361-4BD4-82D7-01C129316FB7}" dt="2020-08-11T14:33:48.388" v="2136" actId="1076"/>
        <pc:sldMkLst>
          <pc:docMk/>
          <pc:sldMk cId="4271805360" sldId="2076136995"/>
        </pc:sldMkLst>
        <pc:spChg chg="mod">
          <ac:chgData name="Julie Henderson" userId="9cb1dc46-470c-492c-b620-817909f59616" providerId="ADAL" clId="{9DFE3225-6361-4BD4-82D7-01C129316FB7}" dt="2020-08-11T14:33:48.388" v="2136" actId="1076"/>
          <ac:spMkLst>
            <pc:docMk/>
            <pc:sldMk cId="4271805360" sldId="2076136995"/>
            <ac:spMk id="2" creationId="{E362940D-D07E-4D38-A682-54F05C60A7AF}"/>
          </ac:spMkLst>
        </pc:spChg>
        <pc:picChg chg="mod">
          <ac:chgData name="Julie Henderson" userId="9cb1dc46-470c-492c-b620-817909f59616" providerId="ADAL" clId="{9DFE3225-6361-4BD4-82D7-01C129316FB7}" dt="2020-08-10T21:21:09.850" v="2094" actId="962"/>
          <ac:picMkLst>
            <pc:docMk/>
            <pc:sldMk cId="4271805360" sldId="2076136995"/>
            <ac:picMk id="7" creationId="{8DBBCDEE-0927-4F81-874E-4D764D7C25CA}"/>
          </ac:picMkLst>
        </pc:picChg>
      </pc:sldChg>
      <pc:sldChg chg="addSp modSp mod">
        <pc:chgData name="Julie Henderson" userId="9cb1dc46-470c-492c-b620-817909f59616" providerId="ADAL" clId="{9DFE3225-6361-4BD4-82D7-01C129316FB7}" dt="2020-08-11T13:34:48.876" v="2111"/>
        <pc:sldMkLst>
          <pc:docMk/>
          <pc:sldMk cId="2030415148" sldId="2076136996"/>
        </pc:sldMkLst>
        <pc:spChg chg="add mod">
          <ac:chgData name="Julie Henderson" userId="9cb1dc46-470c-492c-b620-817909f59616" providerId="ADAL" clId="{9DFE3225-6361-4BD4-82D7-01C129316FB7}" dt="2020-08-11T13:34:31.457" v="2109" actId="962"/>
          <ac:spMkLst>
            <pc:docMk/>
            <pc:sldMk cId="2030415148" sldId="2076136996"/>
            <ac:spMk id="2" creationId="{A5E63069-E247-4544-8492-421308BA3379}"/>
          </ac:spMkLst>
        </pc:spChg>
        <pc:spChg chg="mod">
          <ac:chgData name="Julie Henderson" userId="9cb1dc46-470c-492c-b620-817909f59616" providerId="ADAL" clId="{9DFE3225-6361-4BD4-82D7-01C129316FB7}" dt="2020-08-11T13:34:48.876" v="2111"/>
          <ac:spMkLst>
            <pc:docMk/>
            <pc:sldMk cId="2030415148" sldId="2076136996"/>
            <ac:spMk id="16" creationId="{8650EE90-41E7-4AC7-8846-1ABC1F066734}"/>
          </ac:spMkLst>
        </pc:spChg>
        <pc:picChg chg="mod">
          <ac:chgData name="Julie Henderson" userId="9cb1dc46-470c-492c-b620-817909f59616" providerId="ADAL" clId="{9DFE3225-6361-4BD4-82D7-01C129316FB7}" dt="2020-08-11T13:34:26.456" v="2107" actId="962"/>
          <ac:picMkLst>
            <pc:docMk/>
            <pc:sldMk cId="2030415148" sldId="2076136996"/>
            <ac:picMk id="7" creationId="{8DBBCDEE-0927-4F81-874E-4D764D7C25CA}"/>
          </ac:picMkLst>
        </pc:picChg>
        <pc:picChg chg="mod">
          <ac:chgData name="Julie Henderson" userId="9cb1dc46-470c-492c-b620-817909f59616" providerId="ADAL" clId="{9DFE3225-6361-4BD4-82D7-01C129316FB7}" dt="2020-08-11T13:34:27.605" v="2108" actId="962"/>
          <ac:picMkLst>
            <pc:docMk/>
            <pc:sldMk cId="2030415148" sldId="2076136996"/>
            <ac:picMk id="15" creationId="{19B5E09C-77FB-4F63-B032-5601211963E9}"/>
          </ac:picMkLst>
        </pc:picChg>
      </pc:sldChg>
      <pc:sldChg chg="modSp mod">
        <pc:chgData name="Julie Henderson" userId="9cb1dc46-470c-492c-b620-817909f59616" providerId="ADAL" clId="{9DFE3225-6361-4BD4-82D7-01C129316FB7}" dt="2020-09-18T13:48:41.061" v="2189" actId="20577"/>
        <pc:sldMkLst>
          <pc:docMk/>
          <pc:sldMk cId="1831595638" sldId="2076137002"/>
        </pc:sldMkLst>
        <pc:spChg chg="mod">
          <ac:chgData name="Julie Henderson" userId="9cb1dc46-470c-492c-b620-817909f59616" providerId="ADAL" clId="{9DFE3225-6361-4BD4-82D7-01C129316FB7}" dt="2020-09-18T13:48:41.061" v="2189" actId="20577"/>
          <ac:spMkLst>
            <pc:docMk/>
            <pc:sldMk cId="1831595638" sldId="2076137002"/>
            <ac:spMk id="4" creationId="{62A4ED51-B7C8-498A-9099-C1809429C0EA}"/>
          </ac:spMkLst>
        </pc:spChg>
      </pc:sldChg>
      <pc:sldChg chg="addSp modSp mod">
        <pc:chgData name="Julie Henderson" userId="9cb1dc46-470c-492c-b620-817909f59616" providerId="ADAL" clId="{9DFE3225-6361-4BD4-82D7-01C129316FB7}" dt="2020-08-11T14:14:53.094" v="2120"/>
        <pc:sldMkLst>
          <pc:docMk/>
          <pc:sldMk cId="2365063323" sldId="2076137004"/>
        </pc:sldMkLst>
        <pc:spChg chg="mod">
          <ac:chgData name="Julie Henderson" userId="9cb1dc46-470c-492c-b620-817909f59616" providerId="ADAL" clId="{9DFE3225-6361-4BD4-82D7-01C129316FB7}" dt="2020-08-11T14:14:53.094" v="2120"/>
          <ac:spMkLst>
            <pc:docMk/>
            <pc:sldMk cId="2365063323" sldId="2076137004"/>
            <ac:spMk id="2" creationId="{E362940D-D07E-4D38-A682-54F05C60A7AF}"/>
          </ac:spMkLst>
        </pc:spChg>
        <pc:spChg chg="add mod">
          <ac:chgData name="Julie Henderson" userId="9cb1dc46-470c-492c-b620-817909f59616" providerId="ADAL" clId="{9DFE3225-6361-4BD4-82D7-01C129316FB7}" dt="2020-08-11T14:14:49.882" v="2116" actId="962"/>
          <ac:spMkLst>
            <pc:docMk/>
            <pc:sldMk cId="2365063323" sldId="2076137004"/>
            <ac:spMk id="3" creationId="{D757A334-6E01-4C97-B142-64DC5F7DE07A}"/>
          </ac:spMkLst>
        </pc:spChg>
        <pc:spChg chg="mod">
          <ac:chgData name="Julie Henderson" userId="9cb1dc46-470c-492c-b620-817909f59616" providerId="ADAL" clId="{9DFE3225-6361-4BD4-82D7-01C129316FB7}" dt="2020-08-11T14:14:35.829" v="2114" actId="962"/>
          <ac:spMkLst>
            <pc:docMk/>
            <pc:sldMk cId="2365063323" sldId="2076137004"/>
            <ac:spMk id="14" creationId="{466F7F4A-DE0B-437E-A814-F5DD863C1F57}"/>
          </ac:spMkLst>
        </pc:spChg>
        <pc:grpChg chg="mod">
          <ac:chgData name="Julie Henderson" userId="9cb1dc46-470c-492c-b620-817909f59616" providerId="ADAL" clId="{9DFE3225-6361-4BD4-82D7-01C129316FB7}" dt="2020-08-11T14:14:29.084" v="2112" actId="962"/>
          <ac:grpSpMkLst>
            <pc:docMk/>
            <pc:sldMk cId="2365063323" sldId="2076137004"/>
            <ac:grpSpMk id="10" creationId="{6E2FFE2B-DE58-4FD6-B838-1667394F08C3}"/>
          </ac:grpSpMkLst>
        </pc:grpChg>
        <pc:picChg chg="mod">
          <ac:chgData name="Julie Henderson" userId="9cb1dc46-470c-492c-b620-817909f59616" providerId="ADAL" clId="{9DFE3225-6361-4BD4-82D7-01C129316FB7}" dt="2020-08-11T14:14:33.938" v="2113" actId="962"/>
          <ac:picMkLst>
            <pc:docMk/>
            <pc:sldMk cId="2365063323" sldId="2076137004"/>
            <ac:picMk id="13" creationId="{1394F9D7-F88E-4578-B5A2-6B8571002742}"/>
          </ac:picMkLst>
        </pc:picChg>
        <pc:picChg chg="mod">
          <ac:chgData name="Julie Henderson" userId="9cb1dc46-470c-492c-b620-817909f59616" providerId="ADAL" clId="{9DFE3225-6361-4BD4-82D7-01C129316FB7}" dt="2020-08-11T14:14:37.699" v="2115" actId="962"/>
          <ac:picMkLst>
            <pc:docMk/>
            <pc:sldMk cId="2365063323" sldId="2076137004"/>
            <ac:picMk id="15" creationId="{19B5E09C-77FB-4F63-B032-5601211963E9}"/>
          </ac:picMkLst>
        </pc:picChg>
      </pc:sldChg>
      <pc:sldChg chg="addSp modSp mod">
        <pc:chgData name="Julie Henderson" userId="9cb1dc46-470c-492c-b620-817909f59616" providerId="ADAL" clId="{9DFE3225-6361-4BD4-82D7-01C129316FB7}" dt="2020-08-11T14:16:52.384" v="2131"/>
        <pc:sldMkLst>
          <pc:docMk/>
          <pc:sldMk cId="869031286" sldId="2076137013"/>
        </pc:sldMkLst>
        <pc:spChg chg="mod">
          <ac:chgData name="Julie Henderson" userId="9cb1dc46-470c-492c-b620-817909f59616" providerId="ADAL" clId="{9DFE3225-6361-4BD4-82D7-01C129316FB7}" dt="2020-08-11T14:16:52.384" v="2131"/>
          <ac:spMkLst>
            <pc:docMk/>
            <pc:sldMk cId="869031286" sldId="2076137013"/>
            <ac:spMk id="2" creationId="{E362940D-D07E-4D38-A682-54F05C60A7AF}"/>
          </ac:spMkLst>
        </pc:spChg>
        <pc:spChg chg="add mod">
          <ac:chgData name="Julie Henderson" userId="9cb1dc46-470c-492c-b620-817909f59616" providerId="ADAL" clId="{9DFE3225-6361-4BD4-82D7-01C129316FB7}" dt="2020-08-11T14:16:45.453" v="2129" actId="962"/>
          <ac:spMkLst>
            <pc:docMk/>
            <pc:sldMk cId="869031286" sldId="2076137013"/>
            <ac:spMk id="3" creationId="{271236E0-1ABC-4104-8ACE-1252B7700927}"/>
          </ac:spMkLst>
        </pc:spChg>
        <pc:spChg chg="mod">
          <ac:chgData name="Julie Henderson" userId="9cb1dc46-470c-492c-b620-817909f59616" providerId="ADAL" clId="{9DFE3225-6361-4BD4-82D7-01C129316FB7}" dt="2020-08-11T14:16:34.378" v="2127" actId="962"/>
          <ac:spMkLst>
            <pc:docMk/>
            <pc:sldMk cId="869031286" sldId="2076137013"/>
            <ac:spMk id="14" creationId="{466F7F4A-DE0B-437E-A814-F5DD863C1F57}"/>
          </ac:spMkLst>
        </pc:spChg>
        <pc:grpChg chg="mod">
          <ac:chgData name="Julie Henderson" userId="9cb1dc46-470c-492c-b620-817909f59616" providerId="ADAL" clId="{9DFE3225-6361-4BD4-82D7-01C129316FB7}" dt="2020-08-11T14:16:26.046" v="2123" actId="962"/>
          <ac:grpSpMkLst>
            <pc:docMk/>
            <pc:sldMk cId="869031286" sldId="2076137013"/>
            <ac:grpSpMk id="10" creationId="{6E2FFE2B-DE58-4FD6-B838-1667394F08C3}"/>
          </ac:grpSpMkLst>
        </pc:grpChg>
        <pc:picChg chg="mod">
          <ac:chgData name="Julie Henderson" userId="9cb1dc46-470c-492c-b620-817909f59616" providerId="ADAL" clId="{9DFE3225-6361-4BD4-82D7-01C129316FB7}" dt="2020-08-11T14:16:27.564" v="2124" actId="962"/>
          <ac:picMkLst>
            <pc:docMk/>
            <pc:sldMk cId="869031286" sldId="2076137013"/>
            <ac:picMk id="13" creationId="{1394F9D7-F88E-4578-B5A2-6B8571002742}"/>
          </ac:picMkLst>
        </pc:picChg>
        <pc:picChg chg="mod">
          <ac:chgData name="Julie Henderson" userId="9cb1dc46-470c-492c-b620-817909f59616" providerId="ADAL" clId="{9DFE3225-6361-4BD4-82D7-01C129316FB7}" dt="2020-08-11T14:16:38.681" v="2128" actId="962"/>
          <ac:picMkLst>
            <pc:docMk/>
            <pc:sldMk cId="869031286" sldId="2076137013"/>
            <ac:picMk id="15" creationId="{19B5E09C-77FB-4F63-B032-5601211963E9}"/>
          </ac:picMkLst>
        </pc:picChg>
      </pc:sldChg>
      <pc:sldChg chg="modSp mod">
        <pc:chgData name="Julie Henderson" userId="9cb1dc46-470c-492c-b620-817909f59616" providerId="ADAL" clId="{9DFE3225-6361-4BD4-82D7-01C129316FB7}" dt="2020-08-10T21:13:25.441" v="2062" actId="33553"/>
        <pc:sldMkLst>
          <pc:docMk/>
          <pc:sldMk cId="1492353342" sldId="2076137019"/>
        </pc:sldMkLst>
        <pc:spChg chg="mod">
          <ac:chgData name="Julie Henderson" userId="9cb1dc46-470c-492c-b620-817909f59616" providerId="ADAL" clId="{9DFE3225-6361-4BD4-82D7-01C129316FB7}" dt="2020-08-10T21:13:25.441" v="2062" actId="33553"/>
          <ac:spMkLst>
            <pc:docMk/>
            <pc:sldMk cId="1492353342" sldId="2076137019"/>
            <ac:spMk id="3" creationId="{10C83CFD-C11E-4CB2-8B07-7B191023B64E}"/>
          </ac:spMkLst>
        </pc:spChg>
        <pc:picChg chg="mod">
          <ac:chgData name="Julie Henderson" userId="9cb1dc46-470c-492c-b620-817909f59616" providerId="ADAL" clId="{9DFE3225-6361-4BD4-82D7-01C129316FB7}" dt="2020-08-10T21:08:29.088" v="1841" actId="962"/>
          <ac:picMkLst>
            <pc:docMk/>
            <pc:sldMk cId="1492353342" sldId="2076137019"/>
            <ac:picMk id="7" creationId="{28F9CAAC-C152-470C-931B-A55967CEBADB}"/>
          </ac:picMkLst>
        </pc:picChg>
      </pc:sldChg>
      <pc:sldChg chg="modSp mod">
        <pc:chgData name="Julie Henderson" userId="9cb1dc46-470c-492c-b620-817909f59616" providerId="ADAL" clId="{9DFE3225-6361-4BD4-82D7-01C129316FB7}" dt="2020-08-10T21:12:41.246" v="2014" actId="33553"/>
        <pc:sldMkLst>
          <pc:docMk/>
          <pc:sldMk cId="2405405103" sldId="2076137024"/>
        </pc:sldMkLst>
        <pc:spChg chg="mod">
          <ac:chgData name="Julie Henderson" userId="9cb1dc46-470c-492c-b620-817909f59616" providerId="ADAL" clId="{9DFE3225-6361-4BD4-82D7-01C129316FB7}" dt="2020-08-10T21:12:41.246" v="2014" actId="33553"/>
          <ac:spMkLst>
            <pc:docMk/>
            <pc:sldMk cId="2405405103" sldId="2076137024"/>
            <ac:spMk id="2" creationId="{ABBB1F14-349A-468C-8385-AC681031C54E}"/>
          </ac:spMkLst>
        </pc:spChg>
      </pc:sldChg>
      <pc:sldChg chg="modSp mod">
        <pc:chgData name="Julie Henderson" userId="9cb1dc46-470c-492c-b620-817909f59616" providerId="ADAL" clId="{9DFE3225-6361-4BD4-82D7-01C129316FB7}" dt="2020-08-10T21:13:15.190" v="2059" actId="33553"/>
        <pc:sldMkLst>
          <pc:docMk/>
          <pc:sldMk cId="1840608876" sldId="2076137027"/>
        </pc:sldMkLst>
        <pc:spChg chg="mod">
          <ac:chgData name="Julie Henderson" userId="9cb1dc46-470c-492c-b620-817909f59616" providerId="ADAL" clId="{9DFE3225-6361-4BD4-82D7-01C129316FB7}" dt="2020-08-10T21:13:15.190" v="2059" actId="33553"/>
          <ac:spMkLst>
            <pc:docMk/>
            <pc:sldMk cId="1840608876" sldId="2076137027"/>
            <ac:spMk id="2" creationId="{ABBB1F14-349A-468C-8385-AC681031C54E}"/>
          </ac:spMkLst>
        </pc:spChg>
      </pc:sldChg>
      <pc:sldChg chg="modSp mod">
        <pc:chgData name="Julie Henderson" userId="9cb1dc46-470c-492c-b620-817909f59616" providerId="ADAL" clId="{9DFE3225-6361-4BD4-82D7-01C129316FB7}" dt="2020-08-10T21:10:48.044" v="1912" actId="33553"/>
        <pc:sldMkLst>
          <pc:docMk/>
          <pc:sldMk cId="662100984" sldId="2076137030"/>
        </pc:sldMkLst>
        <pc:spChg chg="mod">
          <ac:chgData name="Julie Henderson" userId="9cb1dc46-470c-492c-b620-817909f59616" providerId="ADAL" clId="{9DFE3225-6361-4BD4-82D7-01C129316FB7}" dt="2020-08-10T21:10:48.044" v="1912" actId="33553"/>
          <ac:spMkLst>
            <pc:docMk/>
            <pc:sldMk cId="662100984" sldId="2076137030"/>
            <ac:spMk id="2" creationId="{B9ADC12B-92ED-48EA-9F8B-0A1AF4CBB323}"/>
          </ac:spMkLst>
        </pc:spChg>
        <pc:spChg chg="mod">
          <ac:chgData name="Julie Henderson" userId="9cb1dc46-470c-492c-b620-817909f59616" providerId="ADAL" clId="{9DFE3225-6361-4BD4-82D7-01C129316FB7}" dt="2020-08-10T21:02:35.711" v="907" actId="962"/>
          <ac:spMkLst>
            <pc:docMk/>
            <pc:sldMk cId="662100984" sldId="2076137030"/>
            <ac:spMk id="3" creationId="{58F50773-F07D-4353-AEC7-0B98BBECA73C}"/>
          </ac:spMkLst>
        </pc:spChg>
      </pc:sldChg>
      <pc:sldChg chg="modSp mod">
        <pc:chgData name="Julie Henderson" userId="9cb1dc46-470c-492c-b620-817909f59616" providerId="ADAL" clId="{9DFE3225-6361-4BD4-82D7-01C129316FB7}" dt="2020-08-10T21:22:45.842" v="2099"/>
        <pc:sldMkLst>
          <pc:docMk/>
          <pc:sldMk cId="624594646" sldId="2076137031"/>
        </pc:sldMkLst>
        <pc:spChg chg="mod">
          <ac:chgData name="Julie Henderson" userId="9cb1dc46-470c-492c-b620-817909f59616" providerId="ADAL" clId="{9DFE3225-6361-4BD4-82D7-01C129316FB7}" dt="2020-08-10T21:22:36.421" v="2097" actId="962"/>
          <ac:spMkLst>
            <pc:docMk/>
            <pc:sldMk cId="624594646" sldId="2076137031"/>
            <ac:spMk id="4" creationId="{7AD88129-1035-41FB-B86C-553B54204ADF}"/>
          </ac:spMkLst>
        </pc:spChg>
        <pc:spChg chg="mod">
          <ac:chgData name="Julie Henderson" userId="9cb1dc46-470c-492c-b620-817909f59616" providerId="ADAL" clId="{9DFE3225-6361-4BD4-82D7-01C129316FB7}" dt="2020-08-10T21:22:45.842" v="2099"/>
          <ac:spMkLst>
            <pc:docMk/>
            <pc:sldMk cId="624594646" sldId="2076137031"/>
            <ac:spMk id="6" creationId="{AFBD70D1-A8D1-45CC-920B-CF2EEA4C6B7F}"/>
          </ac:spMkLst>
        </pc:spChg>
        <pc:picChg chg="mod">
          <ac:chgData name="Julie Henderson" userId="9cb1dc46-470c-492c-b620-817909f59616" providerId="ADAL" clId="{9DFE3225-6361-4BD4-82D7-01C129316FB7}" dt="2020-08-10T21:22:43.809" v="2098" actId="962"/>
          <ac:picMkLst>
            <pc:docMk/>
            <pc:sldMk cId="624594646" sldId="2076137031"/>
            <ac:picMk id="3" creationId="{787BB76B-D939-4178-B266-2A473B6673B5}"/>
          </ac:picMkLst>
        </pc:picChg>
      </pc:sldChg>
      <pc:sldChg chg="modSp mod">
        <pc:chgData name="Julie Henderson" userId="9cb1dc46-470c-492c-b620-817909f59616" providerId="ADAL" clId="{9DFE3225-6361-4BD4-82D7-01C129316FB7}" dt="2020-08-10T21:12:54.356" v="2016" actId="33553"/>
        <pc:sldMkLst>
          <pc:docMk/>
          <pc:sldMk cId="2974087316" sldId="2076137033"/>
        </pc:sldMkLst>
        <pc:spChg chg="mod">
          <ac:chgData name="Julie Henderson" userId="9cb1dc46-470c-492c-b620-817909f59616" providerId="ADAL" clId="{9DFE3225-6361-4BD4-82D7-01C129316FB7}" dt="2020-08-10T21:12:54.356" v="2016" actId="33553"/>
          <ac:spMkLst>
            <pc:docMk/>
            <pc:sldMk cId="2974087316" sldId="2076137033"/>
            <ac:spMk id="3" creationId="{A41559B9-D1AB-4E7D-8FA0-A016E9455929}"/>
          </ac:spMkLst>
        </pc:spChg>
      </pc:sldChg>
      <pc:sldChg chg="modSp mod">
        <pc:chgData name="Julie Henderson" userId="9cb1dc46-470c-492c-b620-817909f59616" providerId="ADAL" clId="{9DFE3225-6361-4BD4-82D7-01C129316FB7}" dt="2020-08-10T21:13:20.788" v="2061" actId="33553"/>
        <pc:sldMkLst>
          <pc:docMk/>
          <pc:sldMk cId="262098671" sldId="2076137034"/>
        </pc:sldMkLst>
        <pc:spChg chg="mod">
          <ac:chgData name="Julie Henderson" userId="9cb1dc46-470c-492c-b620-817909f59616" providerId="ADAL" clId="{9DFE3225-6361-4BD4-82D7-01C129316FB7}" dt="2020-08-10T21:13:20.788" v="2061" actId="33553"/>
          <ac:spMkLst>
            <pc:docMk/>
            <pc:sldMk cId="262098671" sldId="2076137034"/>
            <ac:spMk id="3" creationId="{A41559B9-D1AB-4E7D-8FA0-A016E9455929}"/>
          </ac:spMkLst>
        </pc:spChg>
      </pc:sldChg>
      <pc:sldChg chg="modSp mod">
        <pc:chgData name="Julie Henderson" userId="9cb1dc46-470c-492c-b620-817909f59616" providerId="ADAL" clId="{9DFE3225-6361-4BD4-82D7-01C129316FB7}" dt="2020-08-10T21:08:08.921" v="1715" actId="962"/>
        <pc:sldMkLst>
          <pc:docMk/>
          <pc:sldMk cId="1631664219" sldId="2076137044"/>
        </pc:sldMkLst>
        <pc:spChg chg="mod">
          <ac:chgData name="Julie Henderson" userId="9cb1dc46-470c-492c-b620-817909f59616" providerId="ADAL" clId="{9DFE3225-6361-4BD4-82D7-01C129316FB7}" dt="2020-08-10T21:08:08.921" v="1715" actId="962"/>
          <ac:spMkLst>
            <pc:docMk/>
            <pc:sldMk cId="1631664219" sldId="2076137044"/>
            <ac:spMk id="5" creationId="{10190DF8-BB90-4CDB-925D-9EE6F72B1F45}"/>
          </ac:spMkLst>
        </pc:spChg>
        <pc:spChg chg="mod">
          <ac:chgData name="Julie Henderson" userId="9cb1dc46-470c-492c-b620-817909f59616" providerId="ADAL" clId="{9DFE3225-6361-4BD4-82D7-01C129316FB7}" dt="2020-08-10T21:07:17.225" v="1546" actId="962"/>
          <ac:spMkLst>
            <pc:docMk/>
            <pc:sldMk cId="1631664219" sldId="2076137044"/>
            <ac:spMk id="29" creationId="{2F17A3C3-B355-4BEA-BA45-779CA04125B3}"/>
          </ac:spMkLst>
        </pc:spChg>
        <pc:picChg chg="mod">
          <ac:chgData name="Julie Henderson" userId="9cb1dc46-470c-492c-b620-817909f59616" providerId="ADAL" clId="{9DFE3225-6361-4BD4-82D7-01C129316FB7}" dt="2020-08-10T21:08:01.797" v="1714" actId="962"/>
          <ac:picMkLst>
            <pc:docMk/>
            <pc:sldMk cId="1631664219" sldId="2076137044"/>
            <ac:picMk id="3" creationId="{67FBBF65-2B5B-4494-AC00-132EEDAF508A}"/>
          </ac:picMkLst>
        </pc:picChg>
        <pc:cxnChg chg="mod">
          <ac:chgData name="Julie Henderson" userId="9cb1dc46-470c-492c-b620-817909f59616" providerId="ADAL" clId="{9DFE3225-6361-4BD4-82D7-01C129316FB7}" dt="2020-08-10T21:07:13.827" v="1545" actId="962"/>
          <ac:cxnSpMkLst>
            <pc:docMk/>
            <pc:sldMk cId="1631664219" sldId="2076137044"/>
            <ac:cxnSpMk id="28" creationId="{34F20C49-0859-44EC-AD63-00AB62CD9048}"/>
          </ac:cxnSpMkLst>
        </pc:cxnChg>
      </pc:sldChg>
      <pc:sldChg chg="modSp mod">
        <pc:chgData name="Julie Henderson" userId="9cb1dc46-470c-492c-b620-817909f59616" providerId="ADAL" clId="{9DFE3225-6361-4BD4-82D7-01C129316FB7}" dt="2020-08-11T13:34:07.198" v="2106" actId="962"/>
        <pc:sldMkLst>
          <pc:docMk/>
          <pc:sldMk cId="1823341056" sldId="2076137045"/>
        </pc:sldMkLst>
        <pc:spChg chg="mod">
          <ac:chgData name="Julie Henderson" userId="9cb1dc46-470c-492c-b620-817909f59616" providerId="ADAL" clId="{9DFE3225-6361-4BD4-82D7-01C129316FB7}" dt="2020-08-10T21:11:52.615" v="1955" actId="33553"/>
          <ac:spMkLst>
            <pc:docMk/>
            <pc:sldMk cId="1823341056" sldId="2076137045"/>
            <ac:spMk id="3" creationId="{10C83CFD-C11E-4CB2-8B07-7B191023B64E}"/>
          </ac:spMkLst>
        </pc:spChg>
        <pc:spChg chg="mod">
          <ac:chgData name="Julie Henderson" userId="9cb1dc46-470c-492c-b620-817909f59616" providerId="ADAL" clId="{9DFE3225-6361-4BD4-82D7-01C129316FB7}" dt="2020-08-11T13:33:54.406" v="2103" actId="962"/>
          <ac:spMkLst>
            <pc:docMk/>
            <pc:sldMk cId="1823341056" sldId="2076137045"/>
            <ac:spMk id="5" creationId="{E1ECABF3-1C22-4BC5-AADC-8D154CFE9ED1}"/>
          </ac:spMkLst>
        </pc:spChg>
        <pc:spChg chg="mod">
          <ac:chgData name="Julie Henderson" userId="9cb1dc46-470c-492c-b620-817909f59616" providerId="ADAL" clId="{9DFE3225-6361-4BD4-82D7-01C129316FB7}" dt="2020-08-10T21:06:03.100" v="1403" actId="962"/>
          <ac:spMkLst>
            <pc:docMk/>
            <pc:sldMk cId="1823341056" sldId="2076137045"/>
            <ac:spMk id="8" creationId="{852D83D8-7145-44B1-B67E-6EDFBA48A5A5}"/>
          </ac:spMkLst>
        </pc:spChg>
        <pc:spChg chg="mod">
          <ac:chgData name="Julie Henderson" userId="9cb1dc46-470c-492c-b620-817909f59616" providerId="ADAL" clId="{9DFE3225-6361-4BD4-82D7-01C129316FB7}" dt="2020-08-10T21:06:08.700" v="1404" actId="962"/>
          <ac:spMkLst>
            <pc:docMk/>
            <pc:sldMk cId="1823341056" sldId="2076137045"/>
            <ac:spMk id="9" creationId="{7CBCECF6-FAD7-4C1F-8CA5-062F66F9336F}"/>
          </ac:spMkLst>
        </pc:spChg>
        <pc:spChg chg="mod">
          <ac:chgData name="Julie Henderson" userId="9cb1dc46-470c-492c-b620-817909f59616" providerId="ADAL" clId="{9DFE3225-6361-4BD4-82D7-01C129316FB7}" dt="2020-08-11T13:34:03.407" v="2105" actId="962"/>
          <ac:spMkLst>
            <pc:docMk/>
            <pc:sldMk cId="1823341056" sldId="2076137045"/>
            <ac:spMk id="14" creationId="{DDC2CFD3-2565-4EAC-8B09-0921FACC4AB9}"/>
          </ac:spMkLst>
        </pc:spChg>
        <pc:spChg chg="mod">
          <ac:chgData name="Julie Henderson" userId="9cb1dc46-470c-492c-b620-817909f59616" providerId="ADAL" clId="{9DFE3225-6361-4BD4-82D7-01C129316FB7}" dt="2020-08-11T13:34:07.198" v="2106" actId="962"/>
          <ac:spMkLst>
            <pc:docMk/>
            <pc:sldMk cId="1823341056" sldId="2076137045"/>
            <ac:spMk id="17" creationId="{A389C192-C0CF-460D-9C08-5B8BEF51FD70}"/>
          </ac:spMkLst>
        </pc:spChg>
        <pc:spChg chg="mod">
          <ac:chgData name="Julie Henderson" userId="9cb1dc46-470c-492c-b620-817909f59616" providerId="ADAL" clId="{9DFE3225-6361-4BD4-82D7-01C129316FB7}" dt="2020-08-10T21:05:07.278" v="1171" actId="962"/>
          <ac:spMkLst>
            <pc:docMk/>
            <pc:sldMk cId="1823341056" sldId="2076137045"/>
            <ac:spMk id="19" creationId="{8DA27CCA-65AC-4557-922E-3584C72ACBAF}"/>
          </ac:spMkLst>
        </pc:spChg>
        <pc:spChg chg="mod">
          <ac:chgData name="Julie Henderson" userId="9cb1dc46-470c-492c-b620-817909f59616" providerId="ADAL" clId="{9DFE3225-6361-4BD4-82D7-01C129316FB7}" dt="2020-08-10T21:05:23.801" v="1240" actId="962"/>
          <ac:spMkLst>
            <pc:docMk/>
            <pc:sldMk cId="1823341056" sldId="2076137045"/>
            <ac:spMk id="21" creationId="{897AC08C-BDA1-422F-830B-80F9A89B1D10}"/>
          </ac:spMkLst>
        </pc:spChg>
        <pc:picChg chg="mod">
          <ac:chgData name="Julie Henderson" userId="9cb1dc46-470c-492c-b620-817909f59616" providerId="ADAL" clId="{9DFE3225-6361-4BD4-82D7-01C129316FB7}" dt="2020-08-10T21:23:12.913" v="2100" actId="962"/>
          <ac:picMkLst>
            <pc:docMk/>
            <pc:sldMk cId="1823341056" sldId="2076137045"/>
            <ac:picMk id="2" creationId="{E48D831A-91C7-4C33-B33F-4AF426D8CE83}"/>
          </ac:picMkLst>
        </pc:picChg>
        <pc:picChg chg="mod">
          <ac:chgData name="Julie Henderson" userId="9cb1dc46-470c-492c-b620-817909f59616" providerId="ADAL" clId="{9DFE3225-6361-4BD4-82D7-01C129316FB7}" dt="2020-08-11T13:33:49.917" v="2102" actId="962"/>
          <ac:picMkLst>
            <pc:docMk/>
            <pc:sldMk cId="1823341056" sldId="2076137045"/>
            <ac:picMk id="4" creationId="{0292F643-047A-475A-99A6-151BD5C1A624}"/>
          </ac:picMkLst>
        </pc:picChg>
        <pc:picChg chg="mod">
          <ac:chgData name="Julie Henderson" userId="9cb1dc46-470c-492c-b620-817909f59616" providerId="ADAL" clId="{9DFE3225-6361-4BD4-82D7-01C129316FB7}" dt="2020-08-11T13:33:44.801" v="2101" actId="962"/>
          <ac:picMkLst>
            <pc:docMk/>
            <pc:sldMk cId="1823341056" sldId="2076137045"/>
            <ac:picMk id="7" creationId="{6AA60BAC-CE87-46E3-97DE-C5CD55C698F3}"/>
          </ac:picMkLst>
        </pc:picChg>
        <pc:picChg chg="mod">
          <ac:chgData name="Julie Henderson" userId="9cb1dc46-470c-492c-b620-817909f59616" providerId="ADAL" clId="{9DFE3225-6361-4BD4-82D7-01C129316FB7}" dt="2020-08-11T13:33:59.378" v="2104" actId="962"/>
          <ac:picMkLst>
            <pc:docMk/>
            <pc:sldMk cId="1823341056" sldId="2076137045"/>
            <ac:picMk id="13" creationId="{D34D972A-EA63-443F-8FD4-FBE4714AAB1C}"/>
          </ac:picMkLst>
        </pc:picChg>
      </pc:sldChg>
      <pc:sldChg chg="modSp mod">
        <pc:chgData name="Julie Henderson" userId="9cb1dc46-470c-492c-b620-817909f59616" providerId="ADAL" clId="{9DFE3225-6361-4BD4-82D7-01C129316FB7}" dt="2020-08-11T14:15:56.553" v="2122" actId="962"/>
        <pc:sldMkLst>
          <pc:docMk/>
          <pc:sldMk cId="840998217" sldId="2076137046"/>
        </pc:sldMkLst>
        <pc:spChg chg="mod">
          <ac:chgData name="Julie Henderson" userId="9cb1dc46-470c-492c-b620-817909f59616" providerId="ADAL" clId="{9DFE3225-6361-4BD4-82D7-01C129316FB7}" dt="2020-08-11T14:15:56.553" v="2122" actId="962"/>
          <ac:spMkLst>
            <pc:docMk/>
            <pc:sldMk cId="840998217" sldId="2076137046"/>
            <ac:spMk id="4" creationId="{7AD88129-1035-41FB-B86C-553B54204ADF}"/>
          </ac:spMkLst>
        </pc:spChg>
        <pc:spChg chg="mod">
          <ac:chgData name="Julie Henderson" userId="9cb1dc46-470c-492c-b620-817909f59616" providerId="ADAL" clId="{9DFE3225-6361-4BD4-82D7-01C129316FB7}" dt="2020-08-11T14:15:50.852" v="2121"/>
          <ac:spMkLst>
            <pc:docMk/>
            <pc:sldMk cId="840998217" sldId="2076137046"/>
            <ac:spMk id="6" creationId="{AFBD70D1-A8D1-45CC-920B-CF2EEA4C6B7F}"/>
          </ac:spMkLst>
        </pc:spChg>
      </pc:sldChg>
      <pc:sldChg chg="modSp mod">
        <pc:chgData name="Julie Henderson" userId="9cb1dc46-470c-492c-b620-817909f59616" providerId="ADAL" clId="{9DFE3225-6361-4BD4-82D7-01C129316FB7}" dt="2020-08-11T14:17:17.792" v="2133" actId="962"/>
        <pc:sldMkLst>
          <pc:docMk/>
          <pc:sldMk cId="2970410200" sldId="2076137047"/>
        </pc:sldMkLst>
        <pc:spChg chg="mod">
          <ac:chgData name="Julie Henderson" userId="9cb1dc46-470c-492c-b620-817909f59616" providerId="ADAL" clId="{9DFE3225-6361-4BD4-82D7-01C129316FB7}" dt="2020-08-11T14:17:17.792" v="2133" actId="962"/>
          <ac:spMkLst>
            <pc:docMk/>
            <pc:sldMk cId="2970410200" sldId="2076137047"/>
            <ac:spMk id="4" creationId="{7AD88129-1035-41FB-B86C-553B54204ADF}"/>
          </ac:spMkLst>
        </pc:spChg>
        <pc:spChg chg="mod">
          <ac:chgData name="Julie Henderson" userId="9cb1dc46-470c-492c-b620-817909f59616" providerId="ADAL" clId="{9DFE3225-6361-4BD4-82D7-01C129316FB7}" dt="2020-08-11T14:17:14.521" v="2132"/>
          <ac:spMkLst>
            <pc:docMk/>
            <pc:sldMk cId="2970410200" sldId="2076137047"/>
            <ac:spMk id="6" creationId="{AFBD70D1-A8D1-45CC-920B-CF2EEA4C6B7F}"/>
          </ac:spMkLst>
        </pc:spChg>
      </pc:sldChg>
      <pc:sldChg chg="modSp mod">
        <pc:chgData name="Julie Henderson" userId="9cb1dc46-470c-492c-b620-817909f59616" providerId="ADAL" clId="{9DFE3225-6361-4BD4-82D7-01C129316FB7}" dt="2020-08-10T21:10:37.881" v="1911" actId="33553"/>
        <pc:sldMkLst>
          <pc:docMk/>
          <pc:sldMk cId="332654189" sldId="2076137048"/>
        </pc:sldMkLst>
        <pc:spChg chg="mod">
          <ac:chgData name="Julie Henderson" userId="9cb1dc46-470c-492c-b620-817909f59616" providerId="ADAL" clId="{9DFE3225-6361-4BD4-82D7-01C129316FB7}" dt="2020-08-10T21:10:37.881" v="1911" actId="33553"/>
          <ac:spMkLst>
            <pc:docMk/>
            <pc:sldMk cId="332654189" sldId="2076137048"/>
            <ac:spMk id="18" creationId="{00000000-0000-0000-0000-000000000000}"/>
          </ac:spMkLst>
        </pc:spChg>
        <pc:grpChg chg="mod">
          <ac:chgData name="Julie Henderson" userId="9cb1dc46-470c-492c-b620-817909f59616" providerId="ADAL" clId="{9DFE3225-6361-4BD4-82D7-01C129316FB7}" dt="2020-08-10T21:00:57.163" v="326" actId="962"/>
          <ac:grpSpMkLst>
            <pc:docMk/>
            <pc:sldMk cId="332654189" sldId="2076137048"/>
            <ac:grpSpMk id="3" creationId="{970B15EF-4522-4B5B-87B4-A08861CB5C9D}"/>
          </ac:grpSpMkLst>
        </pc:grpChg>
        <pc:grpChg chg="mod">
          <ac:chgData name="Julie Henderson" userId="9cb1dc46-470c-492c-b620-817909f59616" providerId="ADAL" clId="{9DFE3225-6361-4BD4-82D7-01C129316FB7}" dt="2020-08-10T21:01:23.747" v="534" actId="962"/>
          <ac:grpSpMkLst>
            <pc:docMk/>
            <pc:sldMk cId="332654189" sldId="2076137048"/>
            <ac:grpSpMk id="4" creationId="{1F101C02-90A1-40FB-AEC8-B7D810A9CD87}"/>
          </ac:grpSpMkLst>
        </pc:grpChg>
        <pc:grpChg chg="mod">
          <ac:chgData name="Julie Henderson" userId="9cb1dc46-470c-492c-b620-817909f59616" providerId="ADAL" clId="{9DFE3225-6361-4BD4-82D7-01C129316FB7}" dt="2020-08-10T21:01:48.732" v="708" actId="962"/>
          <ac:grpSpMkLst>
            <pc:docMk/>
            <pc:sldMk cId="332654189" sldId="2076137048"/>
            <ac:grpSpMk id="5" creationId="{9E7408D9-4FBC-4A00-AE66-80C6E2BF349E}"/>
          </ac:grpSpMkLst>
        </pc:grpChg>
        <pc:grpChg chg="mod">
          <ac:chgData name="Julie Henderson" userId="9cb1dc46-470c-492c-b620-817909f59616" providerId="ADAL" clId="{9DFE3225-6361-4BD4-82D7-01C129316FB7}" dt="2020-08-10T21:02:09.787" v="906" actId="962"/>
          <ac:grpSpMkLst>
            <pc:docMk/>
            <pc:sldMk cId="332654189" sldId="2076137048"/>
            <ac:grpSpMk id="6" creationId="{614C8AD1-9CA2-4364-AAA3-355F9D67AAA3}"/>
          </ac:grpSpMkLst>
        </pc:grpChg>
        <pc:cxnChg chg="mod">
          <ac:chgData name="Julie Henderson" userId="9cb1dc46-470c-492c-b620-817909f59616" providerId="ADAL" clId="{9DFE3225-6361-4BD4-82D7-01C129316FB7}" dt="2020-08-10T21:00:12.323" v="81" actId="962"/>
          <ac:cxnSpMkLst>
            <pc:docMk/>
            <pc:sldMk cId="332654189" sldId="2076137048"/>
            <ac:cxnSpMk id="10" creationId="{00000000-0000-0000-0000-000000000000}"/>
          </ac:cxnSpMkLst>
        </pc:cxnChg>
        <pc:cxnChg chg="mod">
          <ac:chgData name="Julie Henderson" userId="9cb1dc46-470c-492c-b620-817909f59616" providerId="ADAL" clId="{9DFE3225-6361-4BD4-82D7-01C129316FB7}" dt="2020-08-10T21:00:15.237" v="82" actId="962"/>
          <ac:cxnSpMkLst>
            <pc:docMk/>
            <pc:sldMk cId="332654189" sldId="2076137048"/>
            <ac:cxnSpMk id="12" creationId="{00000000-0000-0000-0000-000000000000}"/>
          </ac:cxnSpMkLst>
        </pc:cxnChg>
        <pc:cxnChg chg="mod">
          <ac:chgData name="Julie Henderson" userId="9cb1dc46-470c-492c-b620-817909f59616" providerId="ADAL" clId="{9DFE3225-6361-4BD4-82D7-01C129316FB7}" dt="2020-08-10T21:00:20.012" v="83" actId="962"/>
          <ac:cxnSpMkLst>
            <pc:docMk/>
            <pc:sldMk cId="332654189" sldId="2076137048"/>
            <ac:cxnSpMk id="20" creationId="{00000000-0000-0000-0000-000000000000}"/>
          </ac:cxnSpMkLst>
        </pc:cxnChg>
        <pc:cxnChg chg="mod">
          <ac:chgData name="Julie Henderson" userId="9cb1dc46-470c-492c-b620-817909f59616" providerId="ADAL" clId="{9DFE3225-6361-4BD4-82D7-01C129316FB7}" dt="2020-08-10T21:00:23.063" v="84" actId="962"/>
          <ac:cxnSpMkLst>
            <pc:docMk/>
            <pc:sldMk cId="332654189" sldId="2076137048"/>
            <ac:cxnSpMk id="23" creationId="{00000000-0000-0000-0000-000000000000}"/>
          </ac:cxnSpMkLst>
        </pc:cxnChg>
      </pc:sldChg>
      <pc:sldChg chg="addSp modSp add del mod modNotesTx">
        <pc:chgData name="Julie Henderson" userId="9cb1dc46-470c-492c-b620-817909f59616" providerId="ADAL" clId="{9DFE3225-6361-4BD4-82D7-01C129316FB7}" dt="2020-09-03T18:50:58.015" v="2188" actId="20577"/>
        <pc:sldMkLst>
          <pc:docMk/>
          <pc:sldMk cId="1212908776" sldId="2076137049"/>
        </pc:sldMkLst>
        <pc:spChg chg="add mod">
          <ac:chgData name="Julie Henderson" userId="9cb1dc46-470c-492c-b620-817909f59616" providerId="ADAL" clId="{9DFE3225-6361-4BD4-82D7-01C129316FB7}" dt="2020-09-03T18:47:34.028" v="2173" actId="20577"/>
          <ac:spMkLst>
            <pc:docMk/>
            <pc:sldMk cId="1212908776" sldId="2076137049"/>
            <ac:spMk id="4" creationId="{3AC00873-E917-428E-B1A8-FCE078D5F956}"/>
          </ac:spMkLst>
        </pc:spChg>
      </pc:sldChg>
      <pc:sldChg chg="addSp modSp add del mod modNotesTx">
        <pc:chgData name="Julie Henderson" userId="9cb1dc46-470c-492c-b620-817909f59616" providerId="ADAL" clId="{9DFE3225-6361-4BD4-82D7-01C129316FB7}" dt="2020-09-03T18:50:49.691" v="2187" actId="20577"/>
        <pc:sldMkLst>
          <pc:docMk/>
          <pc:sldMk cId="1619162008" sldId="2076137050"/>
        </pc:sldMkLst>
        <pc:spChg chg="add">
          <ac:chgData name="Julie Henderson" userId="9cb1dc46-470c-492c-b620-817909f59616" providerId="ADAL" clId="{9DFE3225-6361-4BD4-82D7-01C129316FB7}" dt="2020-09-03T18:47:47.206" v="2174" actId="22"/>
          <ac:spMkLst>
            <pc:docMk/>
            <pc:sldMk cId="1619162008" sldId="2076137050"/>
            <ac:spMk id="2" creationId="{4DE47030-FE30-440E-8AC5-E0D4630BAE03}"/>
          </ac:spMkLst>
        </pc:spChg>
        <pc:spChg chg="mod">
          <ac:chgData name="Julie Henderson" userId="9cb1dc46-470c-492c-b620-817909f59616" providerId="ADAL" clId="{9DFE3225-6361-4BD4-82D7-01C129316FB7}" dt="2020-09-03T18:50:01.140" v="2185" actId="255"/>
          <ac:spMkLst>
            <pc:docMk/>
            <pc:sldMk cId="1619162008" sldId="2076137050"/>
            <ac:spMk id="8" creationId="{4C277A3B-39A3-4F57-A497-C1300D4F4D81}"/>
          </ac:spMkLst>
        </pc:spChg>
        <pc:spChg chg="mod">
          <ac:chgData name="Julie Henderson" userId="9cb1dc46-470c-492c-b620-817909f59616" providerId="ADAL" clId="{9DFE3225-6361-4BD4-82D7-01C129316FB7}" dt="2020-09-03T18:50:15.931" v="2186" actId="207"/>
          <ac:spMkLst>
            <pc:docMk/>
            <pc:sldMk cId="1619162008" sldId="2076137050"/>
            <ac:spMk id="9" creationId="{92B5CF00-59FF-4C48-8352-F1FDEC071CC3}"/>
          </ac:spMkLst>
        </pc:spChg>
      </pc:sldChg>
    </pc:docChg>
  </pc:docChgLst>
  <pc:docChgLst>
    <pc:chgData name="Ashley" userId="ab4511bd-111f-4342-955c-b1e96bcfaec5" providerId="ADAL" clId="{E46079B5-DA41-42DC-8956-F267FB06C996}"/>
    <pc:docChg chg="undo custSel addSld delSld modSld sldOrd addSection modSection">
      <pc:chgData name="Ashley" userId="ab4511bd-111f-4342-955c-b1e96bcfaec5" providerId="ADAL" clId="{E46079B5-DA41-42DC-8956-F267FB06C996}" dt="2020-04-22T18:51:33.487" v="175"/>
      <pc:docMkLst>
        <pc:docMk/>
      </pc:docMkLst>
      <pc:sldChg chg="del">
        <pc:chgData name="Ashley" userId="ab4511bd-111f-4342-955c-b1e96bcfaec5" providerId="ADAL" clId="{E46079B5-DA41-42DC-8956-F267FB06C996}" dt="2020-04-22T18:48:50.782" v="142" actId="2696"/>
        <pc:sldMkLst>
          <pc:docMk/>
          <pc:sldMk cId="3703799798" sldId="2076137003"/>
        </pc:sldMkLst>
      </pc:sldChg>
      <pc:sldChg chg="modSp add">
        <pc:chgData name="Ashley" userId="ab4511bd-111f-4342-955c-b1e96bcfaec5" providerId="ADAL" clId="{E46079B5-DA41-42DC-8956-F267FB06C996}" dt="2020-04-22T18:41:53.805" v="8" actId="20577"/>
        <pc:sldMkLst>
          <pc:docMk/>
          <pc:sldMk cId="2365063323" sldId="2076137004"/>
        </pc:sldMkLst>
        <pc:spChg chg="mod">
          <ac:chgData name="Ashley" userId="ab4511bd-111f-4342-955c-b1e96bcfaec5" providerId="ADAL" clId="{E46079B5-DA41-42DC-8956-F267FB06C996}" dt="2020-04-22T18:41:53.805" v="8" actId="20577"/>
          <ac:spMkLst>
            <pc:docMk/>
            <pc:sldMk cId="2365063323" sldId="2076137004"/>
            <ac:spMk id="2" creationId="{E362940D-D07E-4D38-A682-54F05C60A7AF}"/>
          </ac:spMkLst>
        </pc:spChg>
      </pc:sldChg>
      <pc:sldChg chg="add addCm modCm">
        <pc:chgData name="Ashley" userId="ab4511bd-111f-4342-955c-b1e96bcfaec5" providerId="ADAL" clId="{E46079B5-DA41-42DC-8956-F267FB06C996}" dt="2020-04-22T18:44:37.646" v="19"/>
        <pc:sldMkLst>
          <pc:docMk/>
          <pc:sldMk cId="2809855511" sldId="2076137005"/>
        </pc:sldMkLst>
      </pc:sldChg>
      <pc:sldChg chg="delSp add del addCm modCm">
        <pc:chgData name="Ashley" userId="ab4511bd-111f-4342-955c-b1e96bcfaec5" providerId="ADAL" clId="{E46079B5-DA41-42DC-8956-F267FB06C996}" dt="2020-04-22T18:44:17.339" v="17" actId="2696"/>
        <pc:sldMkLst>
          <pc:docMk/>
          <pc:sldMk cId="1192110310" sldId="2076137006"/>
        </pc:sldMkLst>
        <pc:spChg chg="del">
          <ac:chgData name="Ashley" userId="ab4511bd-111f-4342-955c-b1e96bcfaec5" providerId="ADAL" clId="{E46079B5-DA41-42DC-8956-F267FB06C996}" dt="2020-04-22T18:43:57.239" v="13" actId="478"/>
          <ac:spMkLst>
            <pc:docMk/>
            <pc:sldMk cId="1192110310" sldId="2076137006"/>
            <ac:spMk id="2" creationId="{29886392-AF48-47BC-AA98-424750E29965}"/>
          </ac:spMkLst>
        </pc:spChg>
      </pc:sldChg>
      <pc:sldChg chg="addSp delSp modSp add addCm modCm">
        <pc:chgData name="Ashley" userId="ab4511bd-111f-4342-955c-b1e96bcfaec5" providerId="ADAL" clId="{E46079B5-DA41-42DC-8956-F267FB06C996}" dt="2020-04-22T18:49:17.446" v="154"/>
        <pc:sldMkLst>
          <pc:docMk/>
          <pc:sldMk cId="1833984857" sldId="2076137009"/>
        </pc:sldMkLst>
        <pc:spChg chg="mod">
          <ac:chgData name="Ashley" userId="ab4511bd-111f-4342-955c-b1e96bcfaec5" providerId="ADAL" clId="{E46079B5-DA41-42DC-8956-F267FB06C996}" dt="2020-04-22T18:48:31.133" v="138" actId="20577"/>
          <ac:spMkLst>
            <pc:docMk/>
            <pc:sldMk cId="1833984857" sldId="2076137009"/>
            <ac:spMk id="2" creationId="{29886392-AF48-47BC-AA98-424750E29965}"/>
          </ac:spMkLst>
        </pc:spChg>
        <pc:spChg chg="add del">
          <ac:chgData name="Ashley" userId="ab4511bd-111f-4342-955c-b1e96bcfaec5" providerId="ADAL" clId="{E46079B5-DA41-42DC-8956-F267FB06C996}" dt="2020-04-22T18:46:07.479" v="34"/>
          <ac:spMkLst>
            <pc:docMk/>
            <pc:sldMk cId="1833984857" sldId="2076137009"/>
            <ac:spMk id="7" creationId="{F1BB49D6-ACCD-48F2-B8D5-D350AD5D500E}"/>
          </ac:spMkLst>
        </pc:spChg>
        <pc:spChg chg="add mod">
          <ac:chgData name="Ashley" userId="ab4511bd-111f-4342-955c-b1e96bcfaec5" providerId="ADAL" clId="{E46079B5-DA41-42DC-8956-F267FB06C996}" dt="2020-04-22T18:48:22.287" v="130" actId="20577"/>
          <ac:spMkLst>
            <pc:docMk/>
            <pc:sldMk cId="1833984857" sldId="2076137009"/>
            <ac:spMk id="8" creationId="{F0B2CBD4-1A04-4C77-8C42-171C4B50E3CE}"/>
          </ac:spMkLst>
        </pc:spChg>
        <pc:spChg chg="add mod">
          <ac:chgData name="Ashley" userId="ab4511bd-111f-4342-955c-b1e96bcfaec5" providerId="ADAL" clId="{E46079B5-DA41-42DC-8956-F267FB06C996}" dt="2020-04-22T18:48:24.655" v="132" actId="20577"/>
          <ac:spMkLst>
            <pc:docMk/>
            <pc:sldMk cId="1833984857" sldId="2076137009"/>
            <ac:spMk id="9" creationId="{790FA74B-CA29-4C78-839B-44A89A33CE0C}"/>
          </ac:spMkLst>
        </pc:spChg>
        <pc:spChg chg="add mod">
          <ac:chgData name="Ashley" userId="ab4511bd-111f-4342-955c-b1e96bcfaec5" providerId="ADAL" clId="{E46079B5-DA41-42DC-8956-F267FB06C996}" dt="2020-04-22T18:48:27.254" v="134" actId="20577"/>
          <ac:spMkLst>
            <pc:docMk/>
            <pc:sldMk cId="1833984857" sldId="2076137009"/>
            <ac:spMk id="10" creationId="{10DB7B44-A3FB-4346-B01F-A7E909D64F15}"/>
          </ac:spMkLst>
        </pc:spChg>
        <pc:spChg chg="add mod">
          <ac:chgData name="Ashley" userId="ab4511bd-111f-4342-955c-b1e96bcfaec5" providerId="ADAL" clId="{E46079B5-DA41-42DC-8956-F267FB06C996}" dt="2020-04-22T18:48:29.302" v="136" actId="20577"/>
          <ac:spMkLst>
            <pc:docMk/>
            <pc:sldMk cId="1833984857" sldId="2076137009"/>
            <ac:spMk id="11" creationId="{B58B0BDA-455E-406E-967A-CBF4047E75FC}"/>
          </ac:spMkLst>
        </pc:spChg>
        <pc:spChg chg="add mod">
          <ac:chgData name="Ashley" userId="ab4511bd-111f-4342-955c-b1e96bcfaec5" providerId="ADAL" clId="{E46079B5-DA41-42DC-8956-F267FB06C996}" dt="2020-04-22T18:48:18.878" v="128" actId="1076"/>
          <ac:spMkLst>
            <pc:docMk/>
            <pc:sldMk cId="1833984857" sldId="2076137009"/>
            <ac:spMk id="12" creationId="{CF4BC6BD-3A80-44E7-B6E2-B063988DB327}"/>
          </ac:spMkLst>
        </pc:spChg>
        <pc:spChg chg="del mod">
          <ac:chgData name="Ashley" userId="ab4511bd-111f-4342-955c-b1e96bcfaec5" providerId="ADAL" clId="{E46079B5-DA41-42DC-8956-F267FB06C996}" dt="2020-04-22T18:47:22.521" v="114" actId="478"/>
          <ac:spMkLst>
            <pc:docMk/>
            <pc:sldMk cId="1833984857" sldId="2076137009"/>
            <ac:spMk id="14" creationId="{D3CFC6AA-8332-47D6-8A5C-58292A6BF558}"/>
          </ac:spMkLst>
        </pc:spChg>
        <pc:spChg chg="del mod">
          <ac:chgData name="Ashley" userId="ab4511bd-111f-4342-955c-b1e96bcfaec5" providerId="ADAL" clId="{E46079B5-DA41-42DC-8956-F267FB06C996}" dt="2020-04-22T18:47:18.469" v="112" actId="478"/>
          <ac:spMkLst>
            <pc:docMk/>
            <pc:sldMk cId="1833984857" sldId="2076137009"/>
            <ac:spMk id="15" creationId="{7C48C187-59B8-4DBA-BCA6-DB4B8008B826}"/>
          </ac:spMkLst>
        </pc:spChg>
        <pc:spChg chg="del mod">
          <ac:chgData name="Ashley" userId="ab4511bd-111f-4342-955c-b1e96bcfaec5" providerId="ADAL" clId="{E46079B5-DA41-42DC-8956-F267FB06C996}" dt="2020-04-22T18:47:20.641" v="113" actId="478"/>
          <ac:spMkLst>
            <pc:docMk/>
            <pc:sldMk cId="1833984857" sldId="2076137009"/>
            <ac:spMk id="16" creationId="{D0BF36BD-0278-4554-928D-4883C4681782}"/>
          </ac:spMkLst>
        </pc:spChg>
      </pc:sldChg>
      <pc:sldChg chg="modSp add ord addCm modCm">
        <pc:chgData name="Ashley" userId="ab4511bd-111f-4342-955c-b1e96bcfaec5" providerId="ADAL" clId="{E46079B5-DA41-42DC-8956-F267FB06C996}" dt="2020-04-22T18:45:51.649" v="26" actId="1076"/>
        <pc:sldMkLst>
          <pc:docMk/>
          <pc:sldMk cId="4155737635" sldId="2076137010"/>
        </pc:sldMkLst>
        <pc:graphicFrameChg chg="mod modGraphic">
          <ac:chgData name="Ashley" userId="ab4511bd-111f-4342-955c-b1e96bcfaec5" providerId="ADAL" clId="{E46079B5-DA41-42DC-8956-F267FB06C996}" dt="2020-04-22T18:45:51.649" v="26" actId="1076"/>
          <ac:graphicFrameMkLst>
            <pc:docMk/>
            <pc:sldMk cId="4155737635" sldId="2076137010"/>
            <ac:graphicFrameMk id="4" creationId="{5A95ED1E-5642-4BB7-93BA-7EED1D57D0D8}"/>
          </ac:graphicFrameMkLst>
        </pc:graphicFrameChg>
      </pc:sldChg>
      <pc:sldChg chg="modSp add ord">
        <pc:chgData name="Ashley" userId="ab4511bd-111f-4342-955c-b1e96bcfaec5" providerId="ADAL" clId="{E46079B5-DA41-42DC-8956-F267FB06C996}" dt="2020-04-22T18:48:55.030" v="151" actId="20577"/>
        <pc:sldMkLst>
          <pc:docMk/>
          <pc:sldMk cId="288014796" sldId="2076137011"/>
        </pc:sldMkLst>
        <pc:spChg chg="mod">
          <ac:chgData name="Ashley" userId="ab4511bd-111f-4342-955c-b1e96bcfaec5" providerId="ADAL" clId="{E46079B5-DA41-42DC-8956-F267FB06C996}" dt="2020-04-22T18:48:55.030" v="151" actId="20577"/>
          <ac:spMkLst>
            <pc:docMk/>
            <pc:sldMk cId="288014796" sldId="2076137011"/>
            <ac:spMk id="4" creationId="{C40FE118-1F2D-4AD0-8D5D-46917AEC6F82}"/>
          </ac:spMkLst>
        </pc:spChg>
      </pc:sldChg>
      <pc:sldChg chg="add modTransition">
        <pc:chgData name="Ashley" userId="ab4511bd-111f-4342-955c-b1e96bcfaec5" providerId="ADAL" clId="{E46079B5-DA41-42DC-8956-F267FB06C996}" dt="2020-04-22T18:49:33.079" v="155"/>
        <pc:sldMkLst>
          <pc:docMk/>
          <pc:sldMk cId="4241482804" sldId="2076137012"/>
        </pc:sldMkLst>
      </pc:sldChg>
      <pc:sldChg chg="modSp add">
        <pc:chgData name="Ashley" userId="ab4511bd-111f-4342-955c-b1e96bcfaec5" providerId="ADAL" clId="{E46079B5-DA41-42DC-8956-F267FB06C996}" dt="2020-04-22T18:49:51.128" v="160" actId="20577"/>
        <pc:sldMkLst>
          <pc:docMk/>
          <pc:sldMk cId="869031286" sldId="2076137013"/>
        </pc:sldMkLst>
        <pc:spChg chg="mod">
          <ac:chgData name="Ashley" userId="ab4511bd-111f-4342-955c-b1e96bcfaec5" providerId="ADAL" clId="{E46079B5-DA41-42DC-8956-F267FB06C996}" dt="2020-04-22T18:49:51.128" v="160" actId="20577"/>
          <ac:spMkLst>
            <pc:docMk/>
            <pc:sldMk cId="869031286" sldId="2076137013"/>
            <ac:spMk id="2" creationId="{E362940D-D07E-4D38-A682-54F05C60A7AF}"/>
          </ac:spMkLst>
        </pc:spChg>
      </pc:sldChg>
      <pc:sldChg chg="modSp add addCm modCm">
        <pc:chgData name="Ashley" userId="ab4511bd-111f-4342-955c-b1e96bcfaec5" providerId="ADAL" clId="{E46079B5-DA41-42DC-8956-F267FB06C996}" dt="2020-04-22T18:50:35.111" v="166"/>
        <pc:sldMkLst>
          <pc:docMk/>
          <pc:sldMk cId="316003941" sldId="2076137014"/>
        </pc:sldMkLst>
        <pc:graphicFrameChg chg="mod modGraphic">
          <ac:chgData name="Ashley" userId="ab4511bd-111f-4342-955c-b1e96bcfaec5" providerId="ADAL" clId="{E46079B5-DA41-42DC-8956-F267FB06C996}" dt="2020-04-22T18:50:06.308" v="163" actId="1076"/>
          <ac:graphicFrameMkLst>
            <pc:docMk/>
            <pc:sldMk cId="316003941" sldId="2076137014"/>
            <ac:graphicFrameMk id="4" creationId="{5A95ED1E-5642-4BB7-93BA-7EED1D57D0D8}"/>
          </ac:graphicFrameMkLst>
        </pc:graphicFrameChg>
      </pc:sldChg>
      <pc:sldChg chg="add addCm modCm">
        <pc:chgData name="Ashley" userId="ab4511bd-111f-4342-955c-b1e96bcfaec5" providerId="ADAL" clId="{E46079B5-DA41-42DC-8956-F267FB06C996}" dt="2020-04-22T18:51:33.487" v="175"/>
        <pc:sldMkLst>
          <pc:docMk/>
          <pc:sldMk cId="265363881" sldId="2076137015"/>
        </pc:sldMkLst>
      </pc:sldChg>
      <pc:sldChg chg="add del">
        <pc:chgData name="Ashley" userId="ab4511bd-111f-4342-955c-b1e96bcfaec5" providerId="ADAL" clId="{E46079B5-DA41-42DC-8956-F267FB06C996}" dt="2020-04-22T18:50:48.440" v="170" actId="2696"/>
        <pc:sldMkLst>
          <pc:docMk/>
          <pc:sldMk cId="4157306868" sldId="2076137016"/>
        </pc:sldMkLst>
      </pc:sldChg>
      <pc:sldChg chg="add">
        <pc:chgData name="Ashley" userId="ab4511bd-111f-4342-955c-b1e96bcfaec5" providerId="ADAL" clId="{E46079B5-DA41-42DC-8956-F267FB06C996}" dt="2020-04-22T18:50:45.342" v="169"/>
        <pc:sldMkLst>
          <pc:docMk/>
          <pc:sldMk cId="2408803959" sldId="2076137017"/>
        </pc:sldMkLst>
      </pc:sldChg>
      <pc:sldChg chg="add del">
        <pc:chgData name="Ashley" userId="ab4511bd-111f-4342-955c-b1e96bcfaec5" providerId="ADAL" clId="{E46079B5-DA41-42DC-8956-F267FB06C996}" dt="2020-04-22T18:51:15.193" v="172" actId="2696"/>
        <pc:sldMkLst>
          <pc:docMk/>
          <pc:sldMk cId="1050990040" sldId="2076137018"/>
        </pc:sldMkLst>
      </pc:sldChg>
    </pc:docChg>
  </pc:docChgLst>
  <pc:docChgLst>
    <pc:chgData name="Diego Protta Casati" userId="121a6a4f-270f-43c5-b516-525fa2f4e75c" providerId="ADAL" clId="{D35CC85A-CC31-4C98-9A46-73450FDFF101}"/>
    <pc:docChg chg="undo custSel delSld modSld addSection delSection modSection">
      <pc:chgData name="Diego Protta Casati" userId="121a6a4f-270f-43c5-b516-525fa2f4e75c" providerId="ADAL" clId="{D35CC85A-CC31-4C98-9A46-73450FDFF101}" dt="2020-12-03T18:39:04.072" v="213" actId="20577"/>
      <pc:docMkLst>
        <pc:docMk/>
      </pc:docMkLst>
      <pc:sldChg chg="delSp modSp mod">
        <pc:chgData name="Diego Protta Casati" userId="121a6a4f-270f-43c5-b516-525fa2f4e75c" providerId="ADAL" clId="{D35CC85A-CC31-4C98-9A46-73450FDFF101}" dt="2020-12-03T18:22:46.647" v="51" actId="478"/>
        <pc:sldMkLst>
          <pc:docMk/>
          <pc:sldMk cId="436891275" sldId="2076136200"/>
        </pc:sldMkLst>
        <pc:spChg chg="del">
          <ac:chgData name="Diego Protta Casati" userId="121a6a4f-270f-43c5-b516-525fa2f4e75c" providerId="ADAL" clId="{D35CC85A-CC31-4C98-9A46-73450FDFF101}" dt="2020-12-03T18:22:46.647" v="51" actId="478"/>
          <ac:spMkLst>
            <pc:docMk/>
            <pc:sldMk cId="436891275" sldId="2076136200"/>
            <ac:spMk id="3" creationId="{2DAEA451-424B-46F0-A57C-29A7D037F4A1}"/>
          </ac:spMkLst>
        </pc:spChg>
        <pc:spChg chg="mod">
          <ac:chgData name="Diego Protta Casati" userId="121a6a4f-270f-43c5-b516-525fa2f4e75c" providerId="ADAL" clId="{D35CC85A-CC31-4C98-9A46-73450FDFF101}" dt="2020-12-03T18:22:42.850" v="50" actId="20577"/>
          <ac:spMkLst>
            <pc:docMk/>
            <pc:sldMk cId="436891275" sldId="2076136200"/>
            <ac:spMk id="4" creationId="{A9A6B87D-7F86-4582-83C7-3E6821297573}"/>
          </ac:spMkLst>
        </pc:spChg>
      </pc:sldChg>
      <pc:sldChg chg="del">
        <pc:chgData name="Diego Protta Casati" userId="121a6a4f-270f-43c5-b516-525fa2f4e75c" providerId="ADAL" clId="{D35CC85A-CC31-4C98-9A46-73450FDFF101}" dt="2020-12-03T18:22:12.283" v="36" actId="47"/>
        <pc:sldMkLst>
          <pc:docMk/>
          <pc:sldMk cId="2705837874" sldId="2076136244"/>
        </pc:sldMkLst>
      </pc:sldChg>
      <pc:sldChg chg="modSp">
        <pc:chgData name="Diego Protta Casati" userId="121a6a4f-270f-43c5-b516-525fa2f4e75c" providerId="ADAL" clId="{D35CC85A-CC31-4C98-9A46-73450FDFF101}" dt="2020-12-03T18:21:43.324" v="31"/>
        <pc:sldMkLst>
          <pc:docMk/>
          <pc:sldMk cId="160621976" sldId="2076136857"/>
        </pc:sldMkLst>
        <pc:graphicFrameChg chg="mod">
          <ac:chgData name="Diego Protta Casati" userId="121a6a4f-270f-43c5-b516-525fa2f4e75c" providerId="ADAL" clId="{D35CC85A-CC31-4C98-9A46-73450FDFF101}" dt="2020-12-03T18:21:43.324" v="31"/>
          <ac:graphicFrameMkLst>
            <pc:docMk/>
            <pc:sldMk cId="160621976" sldId="2076136857"/>
            <ac:graphicFrameMk id="3" creationId="{A1804069-BEA2-4171-B0A2-E0E70776446F}"/>
          </ac:graphicFrameMkLst>
        </pc:graphicFrameChg>
      </pc:sldChg>
      <pc:sldChg chg="modSp mod">
        <pc:chgData name="Diego Protta Casati" userId="121a6a4f-270f-43c5-b516-525fa2f4e75c" providerId="ADAL" clId="{D35CC85A-CC31-4C98-9A46-73450FDFF101}" dt="2020-12-03T18:39:04.072" v="213" actId="20577"/>
        <pc:sldMkLst>
          <pc:docMk/>
          <pc:sldMk cId="666516843" sldId="2076136948"/>
        </pc:sldMkLst>
        <pc:graphicFrameChg chg="mod modGraphic">
          <ac:chgData name="Diego Protta Casati" userId="121a6a4f-270f-43c5-b516-525fa2f4e75c" providerId="ADAL" clId="{D35CC85A-CC31-4C98-9A46-73450FDFF101}" dt="2020-12-03T18:39:04.072" v="213" actId="20577"/>
          <ac:graphicFrameMkLst>
            <pc:docMk/>
            <pc:sldMk cId="666516843" sldId="2076136948"/>
            <ac:graphicFrameMk id="4" creationId="{5A95ED1E-5642-4BB7-93BA-7EED1D57D0D8}"/>
          </ac:graphicFrameMkLst>
        </pc:graphicFrameChg>
      </pc:sldChg>
      <pc:sldChg chg="delSp mod">
        <pc:chgData name="Diego Protta Casati" userId="121a6a4f-270f-43c5-b516-525fa2f4e75c" providerId="ADAL" clId="{D35CC85A-CC31-4C98-9A46-73450FDFF101}" dt="2020-12-03T18:22:33.351" v="40" actId="478"/>
        <pc:sldMkLst>
          <pc:docMk/>
          <pc:sldMk cId="2238439131" sldId="2076136949"/>
        </pc:sldMkLst>
        <pc:spChg chg="del">
          <ac:chgData name="Diego Protta Casati" userId="121a6a4f-270f-43c5-b516-525fa2f4e75c" providerId="ADAL" clId="{D35CC85A-CC31-4C98-9A46-73450FDFF101}" dt="2020-12-03T18:22:27.082" v="38" actId="478"/>
          <ac:spMkLst>
            <pc:docMk/>
            <pc:sldMk cId="2238439131" sldId="2076136949"/>
            <ac:spMk id="7" creationId="{EE2291A7-1376-41F8-8097-08741340E79C}"/>
          </ac:spMkLst>
        </pc:spChg>
        <pc:spChg chg="del">
          <ac:chgData name="Diego Protta Casati" userId="121a6a4f-270f-43c5-b516-525fa2f4e75c" providerId="ADAL" clId="{D35CC85A-CC31-4C98-9A46-73450FDFF101}" dt="2020-12-03T18:22:32.651" v="39" actId="478"/>
          <ac:spMkLst>
            <pc:docMk/>
            <pc:sldMk cId="2238439131" sldId="2076136949"/>
            <ac:spMk id="9" creationId="{A7AEE3CE-1F65-4EC8-84ED-05FF3F6D9848}"/>
          </ac:spMkLst>
        </pc:spChg>
        <pc:picChg chg="del">
          <ac:chgData name="Diego Protta Casati" userId="121a6a4f-270f-43c5-b516-525fa2f4e75c" providerId="ADAL" clId="{D35CC85A-CC31-4C98-9A46-73450FDFF101}" dt="2020-12-03T18:22:33.351" v="40" actId="478"/>
          <ac:picMkLst>
            <pc:docMk/>
            <pc:sldMk cId="2238439131" sldId="2076136949"/>
            <ac:picMk id="10" creationId="{84C39425-20BC-47CA-9707-B2A6E8CED335}"/>
          </ac:picMkLst>
        </pc:picChg>
      </pc:sldChg>
      <pc:sldChg chg="del">
        <pc:chgData name="Diego Protta Casati" userId="121a6a4f-270f-43c5-b516-525fa2f4e75c" providerId="ADAL" clId="{D35CC85A-CC31-4C98-9A46-73450FDFF101}" dt="2020-12-03T18:22:23.505" v="37" actId="47"/>
        <pc:sldMkLst>
          <pc:docMk/>
          <pc:sldMk cId="3342198226" sldId="2076136959"/>
        </pc:sldMkLst>
      </pc:sldChg>
      <pc:sldChg chg="addSp delSp modSp mod">
        <pc:chgData name="Diego Protta Casati" userId="121a6a4f-270f-43c5-b516-525fa2f4e75c" providerId="ADAL" clId="{D35CC85A-CC31-4C98-9A46-73450FDFF101}" dt="2020-12-03T18:27:34.474" v="88" actId="6549"/>
        <pc:sldMkLst>
          <pc:docMk/>
          <pc:sldMk cId="1831595638" sldId="2076137002"/>
        </pc:sldMkLst>
        <pc:spChg chg="mod">
          <ac:chgData name="Diego Protta Casati" userId="121a6a4f-270f-43c5-b516-525fa2f4e75c" providerId="ADAL" clId="{D35CC85A-CC31-4C98-9A46-73450FDFF101}" dt="2020-12-03T18:27:34.474" v="88" actId="6549"/>
          <ac:spMkLst>
            <pc:docMk/>
            <pc:sldMk cId="1831595638" sldId="2076137002"/>
            <ac:spMk id="3" creationId="{6C88F239-2DFD-4F0E-9174-0EE2F0A3BD1E}"/>
          </ac:spMkLst>
        </pc:spChg>
        <pc:spChg chg="add del mod">
          <ac:chgData name="Diego Protta Casati" userId="121a6a4f-270f-43c5-b516-525fa2f4e75c" providerId="ADAL" clId="{D35CC85A-CC31-4C98-9A46-73450FDFF101}" dt="2020-12-03T18:27:22.211" v="82"/>
          <ac:spMkLst>
            <pc:docMk/>
            <pc:sldMk cId="1831595638" sldId="2076137002"/>
            <ac:spMk id="6" creationId="{A08FE040-5301-4B4D-B32D-71B29C526397}"/>
          </ac:spMkLst>
        </pc:spChg>
        <pc:spChg chg="add del mod">
          <ac:chgData name="Diego Protta Casati" userId="121a6a4f-270f-43c5-b516-525fa2f4e75c" providerId="ADAL" clId="{D35CC85A-CC31-4C98-9A46-73450FDFF101}" dt="2020-12-03T18:27:25.562" v="85"/>
          <ac:spMkLst>
            <pc:docMk/>
            <pc:sldMk cId="1831595638" sldId="2076137002"/>
            <ac:spMk id="9" creationId="{4100B475-5305-4DEE-8596-8341C2B5C6E2}"/>
          </ac:spMkLst>
        </pc:spChg>
        <pc:graphicFrameChg chg="add del mod">
          <ac:chgData name="Diego Protta Casati" userId="121a6a4f-270f-43c5-b516-525fa2f4e75c" providerId="ADAL" clId="{D35CC85A-CC31-4C98-9A46-73450FDFF101}" dt="2020-12-03T18:27:22.211" v="82"/>
          <ac:graphicFrameMkLst>
            <pc:docMk/>
            <pc:sldMk cId="1831595638" sldId="2076137002"/>
            <ac:graphicFrameMk id="5" creationId="{7E97FC1D-376E-4D0B-81BA-1BE748B42218}"/>
          </ac:graphicFrameMkLst>
        </pc:graphicFrameChg>
        <pc:graphicFrameChg chg="add del mod">
          <ac:chgData name="Diego Protta Casati" userId="121a6a4f-270f-43c5-b516-525fa2f4e75c" providerId="ADAL" clId="{D35CC85A-CC31-4C98-9A46-73450FDFF101}" dt="2020-12-03T18:27:25.562" v="85"/>
          <ac:graphicFrameMkLst>
            <pc:docMk/>
            <pc:sldMk cId="1831595638" sldId="2076137002"/>
            <ac:graphicFrameMk id="8" creationId="{0A510D5C-966F-4437-BF17-131D920CE5F7}"/>
          </ac:graphicFrameMkLst>
        </pc:graphicFrameChg>
      </pc:sldChg>
      <pc:sldChg chg="mod modShow">
        <pc:chgData name="Diego Protta Casati" userId="121a6a4f-270f-43c5-b516-525fa2f4e75c" providerId="ADAL" clId="{D35CC85A-CC31-4C98-9A46-73450FDFF101}" dt="2020-12-03T18:31:06.164" v="99" actId="729"/>
        <pc:sldMkLst>
          <pc:docMk/>
          <pc:sldMk cId="2365063323" sldId="2076137004"/>
        </pc:sldMkLst>
      </pc:sldChg>
      <pc:sldChg chg="delSp modSp mod">
        <pc:chgData name="Diego Protta Casati" userId="121a6a4f-270f-43c5-b516-525fa2f4e75c" providerId="ADAL" clId="{D35CC85A-CC31-4C98-9A46-73450FDFF101}" dt="2020-12-03T18:21:57.877" v="33" actId="478"/>
        <pc:sldMkLst>
          <pc:docMk/>
          <pc:sldMk cId="662100984" sldId="2076137030"/>
        </pc:sldMkLst>
        <pc:spChg chg="mod">
          <ac:chgData name="Diego Protta Casati" userId="121a6a4f-270f-43c5-b516-525fa2f4e75c" providerId="ADAL" clId="{D35CC85A-CC31-4C98-9A46-73450FDFF101}" dt="2020-12-03T18:21:55.911" v="32" actId="6549"/>
          <ac:spMkLst>
            <pc:docMk/>
            <pc:sldMk cId="662100984" sldId="2076137030"/>
            <ac:spMk id="5" creationId="{62E5A1A2-19F3-4E26-B877-2C9AE61D5509}"/>
          </ac:spMkLst>
        </pc:spChg>
        <pc:spChg chg="del">
          <ac:chgData name="Diego Protta Casati" userId="121a6a4f-270f-43c5-b516-525fa2f4e75c" providerId="ADAL" clId="{D35CC85A-CC31-4C98-9A46-73450FDFF101}" dt="2020-12-03T18:21:57.877" v="33" actId="478"/>
          <ac:spMkLst>
            <pc:docMk/>
            <pc:sldMk cId="662100984" sldId="2076137030"/>
            <ac:spMk id="6" creationId="{000F98AF-C273-4F05-816B-9963CB65EAB3}"/>
          </ac:spMkLst>
        </pc:spChg>
      </pc:sldChg>
      <pc:sldChg chg="modSp mod">
        <pc:chgData name="Diego Protta Casati" userId="121a6a4f-270f-43c5-b516-525fa2f4e75c" providerId="ADAL" clId="{D35CC85A-CC31-4C98-9A46-73450FDFF101}" dt="2020-12-03T18:23:16.360" v="79" actId="20577"/>
        <pc:sldMkLst>
          <pc:docMk/>
          <pc:sldMk cId="624594646" sldId="2076137031"/>
        </pc:sldMkLst>
        <pc:spChg chg="mod">
          <ac:chgData name="Diego Protta Casati" userId="121a6a4f-270f-43c5-b516-525fa2f4e75c" providerId="ADAL" clId="{D35CC85A-CC31-4C98-9A46-73450FDFF101}" dt="2020-12-03T18:23:16.360" v="79" actId="20577"/>
          <ac:spMkLst>
            <pc:docMk/>
            <pc:sldMk cId="624594646" sldId="2076137031"/>
            <ac:spMk id="5" creationId="{6BB6E193-63B0-4D06-8F1F-F0343AD937F9}"/>
          </ac:spMkLst>
        </pc:spChg>
      </pc:sldChg>
      <pc:sldChg chg="addSp delSp modSp mod">
        <pc:chgData name="Diego Protta Casati" userId="121a6a4f-270f-43c5-b516-525fa2f4e75c" providerId="ADAL" clId="{D35CC85A-CC31-4C98-9A46-73450FDFF101}" dt="2020-12-03T18:29:50.862" v="97" actId="1076"/>
        <pc:sldMkLst>
          <pc:docMk/>
          <pc:sldMk cId="1823341056" sldId="2076137045"/>
        </pc:sldMkLst>
        <pc:spChg chg="mod">
          <ac:chgData name="Diego Protta Casati" userId="121a6a4f-270f-43c5-b516-525fa2f4e75c" providerId="ADAL" clId="{D35CC85A-CC31-4C98-9A46-73450FDFF101}" dt="2020-12-03T18:29:50.862" v="97" actId="1076"/>
          <ac:spMkLst>
            <pc:docMk/>
            <pc:sldMk cId="1823341056" sldId="2076137045"/>
            <ac:spMk id="5" creationId="{E1ECABF3-1C22-4BC5-AADC-8D154CFE9ED1}"/>
          </ac:spMkLst>
        </pc:spChg>
        <pc:spChg chg="mod">
          <ac:chgData name="Diego Protta Casati" userId="121a6a4f-270f-43c5-b516-525fa2f4e75c" providerId="ADAL" clId="{D35CC85A-CC31-4C98-9A46-73450FDFF101}" dt="2020-12-03T18:29:48.305" v="96" actId="14100"/>
          <ac:spMkLst>
            <pc:docMk/>
            <pc:sldMk cId="1823341056" sldId="2076137045"/>
            <ac:spMk id="9" creationId="{7CBCECF6-FAD7-4C1F-8CA5-062F66F9336F}"/>
          </ac:spMkLst>
        </pc:spChg>
        <pc:spChg chg="del">
          <ac:chgData name="Diego Protta Casati" userId="121a6a4f-270f-43c5-b516-525fa2f4e75c" providerId="ADAL" clId="{D35CC85A-CC31-4C98-9A46-73450FDFF101}" dt="2020-12-03T18:23:21.671" v="80" actId="478"/>
          <ac:spMkLst>
            <pc:docMk/>
            <pc:sldMk cId="1823341056" sldId="2076137045"/>
            <ac:spMk id="17" creationId="{A389C192-C0CF-460D-9C08-5B8BEF51FD70}"/>
          </ac:spMkLst>
        </pc:spChg>
        <pc:picChg chg="del">
          <ac:chgData name="Diego Protta Casati" userId="121a6a4f-270f-43c5-b516-525fa2f4e75c" providerId="ADAL" clId="{D35CC85A-CC31-4C98-9A46-73450FDFF101}" dt="2020-12-03T18:29:29.322" v="91" actId="478"/>
          <ac:picMkLst>
            <pc:docMk/>
            <pc:sldMk cId="1823341056" sldId="2076137045"/>
            <ac:picMk id="4" creationId="{0292F643-047A-475A-99A6-151BD5C1A624}"/>
          </ac:picMkLst>
        </pc:picChg>
        <pc:picChg chg="add mod ord">
          <ac:chgData name="Diego Protta Casati" userId="121a6a4f-270f-43c5-b516-525fa2f4e75c" providerId="ADAL" clId="{D35CC85A-CC31-4C98-9A46-73450FDFF101}" dt="2020-12-03T18:29:42.915" v="94" actId="167"/>
          <ac:picMkLst>
            <pc:docMk/>
            <pc:sldMk cId="1823341056" sldId="2076137045"/>
            <ac:picMk id="10" creationId="{1506D5D9-71BD-441F-BC37-D1989AF97BF9}"/>
          </ac:picMkLst>
        </pc:picChg>
      </pc:sldChg>
      <pc:sldChg chg="del">
        <pc:chgData name="Diego Protta Casati" userId="121a6a4f-270f-43c5-b516-525fa2f4e75c" providerId="ADAL" clId="{D35CC85A-CC31-4C98-9A46-73450FDFF101}" dt="2020-12-03T18:22:12.283" v="36" actId="47"/>
        <pc:sldMkLst>
          <pc:docMk/>
          <pc:sldMk cId="1212908776" sldId="2076137049"/>
        </pc:sldMkLst>
      </pc:sldChg>
      <pc:sldChg chg="del">
        <pc:chgData name="Diego Protta Casati" userId="121a6a4f-270f-43c5-b516-525fa2f4e75c" providerId="ADAL" clId="{D35CC85A-CC31-4C98-9A46-73450FDFF101}" dt="2020-12-03T18:22:12.283" v="36" actId="47"/>
        <pc:sldMkLst>
          <pc:docMk/>
          <pc:sldMk cId="1619162008" sldId="2076137050"/>
        </pc:sldMkLst>
      </pc:sldChg>
      <pc:sldChg chg="mod modShow">
        <pc:chgData name="Diego Protta Casati" userId="121a6a4f-270f-43c5-b516-525fa2f4e75c" providerId="ADAL" clId="{D35CC85A-CC31-4C98-9A46-73450FDFF101}" dt="2020-12-03T18:31:06.164" v="99" actId="729"/>
        <pc:sldMkLst>
          <pc:docMk/>
          <pc:sldMk cId="1982532554" sldId="2076137051"/>
        </pc:sldMkLst>
      </pc:sldChg>
      <pc:sldChg chg="mod modShow">
        <pc:chgData name="Diego Protta Casati" userId="121a6a4f-270f-43c5-b516-525fa2f4e75c" providerId="ADAL" clId="{D35CC85A-CC31-4C98-9A46-73450FDFF101}" dt="2020-12-03T18:31:06.164" v="99" actId="729"/>
        <pc:sldMkLst>
          <pc:docMk/>
          <pc:sldMk cId="3249690416" sldId="2076137054"/>
        </pc:sldMkLst>
      </pc:sldChg>
      <pc:sldChg chg="mod modShow">
        <pc:chgData name="Diego Protta Casati" userId="121a6a4f-270f-43c5-b516-525fa2f4e75c" providerId="ADAL" clId="{D35CC85A-CC31-4C98-9A46-73450FDFF101}" dt="2020-12-03T18:31:06.164" v="99" actId="729"/>
        <pc:sldMkLst>
          <pc:docMk/>
          <pc:sldMk cId="3113436897" sldId="2076137056"/>
        </pc:sldMkLst>
      </pc:sldChg>
    </pc:docChg>
  </pc:docChgLst>
  <pc:docChgLst>
    <pc:chgData name="Julie Henderson (Meeting Solutions Inc)" userId="9cb1dc46-470c-492c-b620-817909f59616" providerId="ADAL" clId="{02F38724-6B29-4FA7-A03E-A3F31E1C6292}"/>
    <pc:docChg chg="undo custSel addSld delSld modSld modSection">
      <pc:chgData name="Julie Henderson (Meeting Solutions Inc)" userId="9cb1dc46-470c-492c-b620-817909f59616" providerId="ADAL" clId="{02F38724-6B29-4FA7-A03E-A3F31E1C6292}" dt="2021-02-23T16:03:49.262" v="14" actId="207"/>
      <pc:docMkLst>
        <pc:docMk/>
      </pc:docMkLst>
      <pc:sldChg chg="add">
        <pc:chgData name="Julie Henderson (Meeting Solutions Inc)" userId="9cb1dc46-470c-492c-b620-817909f59616" providerId="ADAL" clId="{02F38724-6B29-4FA7-A03E-A3F31E1C6292}" dt="2021-02-23T15:59:54.672" v="2" actId="22"/>
        <pc:sldMkLst>
          <pc:docMk/>
          <pc:sldMk cId="2705837874" sldId="2076136244"/>
        </pc:sldMkLst>
      </pc:sldChg>
      <pc:sldChg chg="del">
        <pc:chgData name="Julie Henderson (Meeting Solutions Inc)" userId="9cb1dc46-470c-492c-b620-817909f59616" providerId="ADAL" clId="{02F38724-6B29-4FA7-A03E-A3F31E1C6292}" dt="2021-02-23T15:58:26.432" v="1" actId="47"/>
        <pc:sldMkLst>
          <pc:docMk/>
          <pc:sldMk cId="666516843" sldId="2076136948"/>
        </pc:sldMkLst>
      </pc:sldChg>
      <pc:sldChg chg="del">
        <pc:chgData name="Julie Henderson (Meeting Solutions Inc)" userId="9cb1dc46-470c-492c-b620-817909f59616" providerId="ADAL" clId="{02F38724-6B29-4FA7-A03E-A3F31E1C6292}" dt="2021-02-23T16:00:46.385" v="4" actId="47"/>
        <pc:sldMkLst>
          <pc:docMk/>
          <pc:sldMk cId="2238439131" sldId="2076136949"/>
        </pc:sldMkLst>
      </pc:sldChg>
      <pc:sldChg chg="add">
        <pc:chgData name="Julie Henderson (Meeting Solutions Inc)" userId="9cb1dc46-470c-492c-b620-817909f59616" providerId="ADAL" clId="{02F38724-6B29-4FA7-A03E-A3F31E1C6292}" dt="2021-02-23T16:00:43.692" v="3" actId="22"/>
        <pc:sldMkLst>
          <pc:docMk/>
          <pc:sldMk cId="3342198226" sldId="2076136959"/>
        </pc:sldMkLst>
      </pc:sldChg>
      <pc:sldChg chg="modSp mod">
        <pc:chgData name="Julie Henderson (Meeting Solutions Inc)" userId="9cb1dc46-470c-492c-b620-817909f59616" providerId="ADAL" clId="{02F38724-6B29-4FA7-A03E-A3F31E1C6292}" dt="2021-02-23T16:02:17.312" v="10" actId="13926"/>
        <pc:sldMkLst>
          <pc:docMk/>
          <pc:sldMk cId="624594646" sldId="2076137031"/>
        </pc:sldMkLst>
        <pc:spChg chg="mod">
          <ac:chgData name="Julie Henderson (Meeting Solutions Inc)" userId="9cb1dc46-470c-492c-b620-817909f59616" providerId="ADAL" clId="{02F38724-6B29-4FA7-A03E-A3F31E1C6292}" dt="2021-02-23T16:02:17.312" v="10" actId="13926"/>
          <ac:spMkLst>
            <pc:docMk/>
            <pc:sldMk cId="624594646" sldId="2076137031"/>
            <ac:spMk id="5" creationId="{6BB6E193-63B0-4D06-8F1F-F0343AD937F9}"/>
          </ac:spMkLst>
        </pc:spChg>
        <pc:picChg chg="mod">
          <ac:chgData name="Julie Henderson (Meeting Solutions Inc)" userId="9cb1dc46-470c-492c-b620-817909f59616" providerId="ADAL" clId="{02F38724-6B29-4FA7-A03E-A3F31E1C6292}" dt="2021-02-23T16:01:36.052" v="5" actId="1076"/>
          <ac:picMkLst>
            <pc:docMk/>
            <pc:sldMk cId="624594646" sldId="2076137031"/>
            <ac:picMk id="3" creationId="{787BB76B-D939-4178-B266-2A473B6673B5}"/>
          </ac:picMkLst>
        </pc:picChg>
      </pc:sldChg>
      <pc:sldChg chg="del">
        <pc:chgData name="Julie Henderson (Meeting Solutions Inc)" userId="9cb1dc46-470c-492c-b620-817909f59616" providerId="ADAL" clId="{02F38724-6B29-4FA7-A03E-A3F31E1C6292}" dt="2021-02-23T16:02:49.622" v="12" actId="47"/>
        <pc:sldMkLst>
          <pc:docMk/>
          <pc:sldMk cId="1823341056" sldId="2076137045"/>
        </pc:sldMkLst>
      </pc:sldChg>
      <pc:sldChg chg="add">
        <pc:chgData name="Julie Henderson (Meeting Solutions Inc)" userId="9cb1dc46-470c-492c-b620-817909f59616" providerId="ADAL" clId="{02F38724-6B29-4FA7-A03E-A3F31E1C6292}" dt="2021-02-23T15:59:54.672" v="2" actId="22"/>
        <pc:sldMkLst>
          <pc:docMk/>
          <pc:sldMk cId="1212908776" sldId="2076137049"/>
        </pc:sldMkLst>
      </pc:sldChg>
      <pc:sldChg chg="add">
        <pc:chgData name="Julie Henderson (Meeting Solutions Inc)" userId="9cb1dc46-470c-492c-b620-817909f59616" providerId="ADAL" clId="{02F38724-6B29-4FA7-A03E-A3F31E1C6292}" dt="2021-02-23T15:59:54.672" v="2" actId="22"/>
        <pc:sldMkLst>
          <pc:docMk/>
          <pc:sldMk cId="1619162008" sldId="2076137050"/>
        </pc:sldMkLst>
      </pc:sldChg>
      <pc:sldChg chg="modSp mod">
        <pc:chgData name="Julie Henderson (Meeting Solutions Inc)" userId="9cb1dc46-470c-492c-b620-817909f59616" providerId="ADAL" clId="{02F38724-6B29-4FA7-A03E-A3F31E1C6292}" dt="2021-02-23T16:03:24.572" v="13" actId="207"/>
        <pc:sldMkLst>
          <pc:docMk/>
          <pc:sldMk cId="3113436897" sldId="2076137056"/>
        </pc:sldMkLst>
        <pc:spChg chg="mod">
          <ac:chgData name="Julie Henderson (Meeting Solutions Inc)" userId="9cb1dc46-470c-492c-b620-817909f59616" providerId="ADAL" clId="{02F38724-6B29-4FA7-A03E-A3F31E1C6292}" dt="2021-02-23T16:03:24.572" v="13" actId="207"/>
          <ac:spMkLst>
            <pc:docMk/>
            <pc:sldMk cId="3113436897" sldId="2076137056"/>
            <ac:spMk id="5" creationId="{6BB6E193-63B0-4D06-8F1F-F0343AD937F9}"/>
          </ac:spMkLst>
        </pc:spChg>
      </pc:sldChg>
      <pc:sldChg chg="modSp mod">
        <pc:chgData name="Julie Henderson (Meeting Solutions Inc)" userId="9cb1dc46-470c-492c-b620-817909f59616" providerId="ADAL" clId="{02F38724-6B29-4FA7-A03E-A3F31E1C6292}" dt="2021-02-23T16:03:49.262" v="14" actId="207"/>
        <pc:sldMkLst>
          <pc:docMk/>
          <pc:sldMk cId="446355101" sldId="2076137057"/>
        </pc:sldMkLst>
        <pc:spChg chg="mod">
          <ac:chgData name="Julie Henderson (Meeting Solutions Inc)" userId="9cb1dc46-470c-492c-b620-817909f59616" providerId="ADAL" clId="{02F38724-6B29-4FA7-A03E-A3F31E1C6292}" dt="2021-02-23T16:03:49.262" v="14" actId="207"/>
          <ac:spMkLst>
            <pc:docMk/>
            <pc:sldMk cId="446355101" sldId="2076137057"/>
            <ac:spMk id="5" creationId="{6BB6E193-63B0-4D06-8F1F-F0343AD937F9}"/>
          </ac:spMkLst>
        </pc:spChg>
      </pc:sldChg>
      <pc:sldChg chg="add">
        <pc:chgData name="Julie Henderson (Meeting Solutions Inc)" userId="9cb1dc46-470c-492c-b620-817909f59616" providerId="ADAL" clId="{02F38724-6B29-4FA7-A03E-A3F31E1C6292}" dt="2021-02-23T15:58:16.382" v="0" actId="22"/>
        <pc:sldMkLst>
          <pc:docMk/>
          <pc:sldMk cId="1264439329" sldId="2076137059"/>
        </pc:sldMkLst>
      </pc:sldChg>
      <pc:sldChg chg="add">
        <pc:chgData name="Julie Henderson (Meeting Solutions Inc)" userId="9cb1dc46-470c-492c-b620-817909f59616" providerId="ADAL" clId="{02F38724-6B29-4FA7-A03E-A3F31E1C6292}" dt="2021-02-23T16:00:43.692" v="3" actId="22"/>
        <pc:sldMkLst>
          <pc:docMk/>
          <pc:sldMk cId="1290943372" sldId="2076137060"/>
        </pc:sldMkLst>
      </pc:sldChg>
      <pc:sldChg chg="add">
        <pc:chgData name="Julie Henderson (Meeting Solutions Inc)" userId="9cb1dc46-470c-492c-b620-817909f59616" providerId="ADAL" clId="{02F38724-6B29-4FA7-A03E-A3F31E1C6292}" dt="2021-02-23T16:02:42.802" v="11" actId="22"/>
        <pc:sldMkLst>
          <pc:docMk/>
          <pc:sldMk cId="3324049090" sldId="2076137061"/>
        </pc:sldMkLst>
      </pc:sldChg>
    </pc:docChg>
  </pc:docChgLst>
  <pc:docChgLst>
    <pc:chgData name="Ashley" userId="ab4511bd-111f-4342-955c-b1e96bcfaec5" providerId="ADAL" clId="{8541D87A-D329-4480-92A6-DE91EC170646}"/>
    <pc:docChg chg="undo custSel delSld modSld modSection">
      <pc:chgData name="Ashley" userId="ab4511bd-111f-4342-955c-b1e96bcfaec5" providerId="ADAL" clId="{8541D87A-D329-4480-92A6-DE91EC170646}" dt="2020-04-03T16:29:54.591" v="267" actId="2696"/>
      <pc:docMkLst>
        <pc:docMk/>
      </pc:docMkLst>
      <pc:sldChg chg="modSp">
        <pc:chgData name="Ashley" userId="ab4511bd-111f-4342-955c-b1e96bcfaec5" providerId="ADAL" clId="{8541D87A-D329-4480-92A6-DE91EC170646}" dt="2020-04-03T16:25:50.642" v="138" actId="20577"/>
        <pc:sldMkLst>
          <pc:docMk/>
          <pc:sldMk cId="1577883206" sldId="2076136191"/>
        </pc:sldMkLst>
        <pc:spChg chg="mod">
          <ac:chgData name="Ashley" userId="ab4511bd-111f-4342-955c-b1e96bcfaec5" providerId="ADAL" clId="{8541D87A-D329-4480-92A6-DE91EC170646}" dt="2020-04-03T16:25:50.642" v="138" actId="20577"/>
          <ac:spMkLst>
            <pc:docMk/>
            <pc:sldMk cId="1577883206" sldId="2076136191"/>
            <ac:spMk id="2" creationId="{E362940D-D07E-4D38-A682-54F05C60A7AF}"/>
          </ac:spMkLst>
        </pc:spChg>
      </pc:sldChg>
      <pc:sldChg chg="modSp">
        <pc:chgData name="Ashley" userId="ab4511bd-111f-4342-955c-b1e96bcfaec5" providerId="ADAL" clId="{8541D87A-D329-4480-92A6-DE91EC170646}" dt="2020-04-03T16:28:18.304" v="259" actId="6549"/>
        <pc:sldMkLst>
          <pc:docMk/>
          <pc:sldMk cId="436891275" sldId="2076136200"/>
        </pc:sldMkLst>
        <pc:spChg chg="mod">
          <ac:chgData name="Ashley" userId="ab4511bd-111f-4342-955c-b1e96bcfaec5" providerId="ADAL" clId="{8541D87A-D329-4480-92A6-DE91EC170646}" dt="2020-04-03T16:28:18.304" v="259" actId="6549"/>
          <ac:spMkLst>
            <pc:docMk/>
            <pc:sldMk cId="436891275" sldId="2076136200"/>
            <ac:spMk id="8" creationId="{CE810694-84D6-45C8-A114-C4B310F0567B}"/>
          </ac:spMkLst>
        </pc:spChg>
      </pc:sldChg>
      <pc:sldChg chg="del">
        <pc:chgData name="Ashley" userId="ab4511bd-111f-4342-955c-b1e96bcfaec5" providerId="ADAL" clId="{8541D87A-D329-4480-92A6-DE91EC170646}" dt="2020-04-03T16:29:54.591" v="267" actId="2696"/>
        <pc:sldMkLst>
          <pc:docMk/>
          <pc:sldMk cId="904863899" sldId="2076136215"/>
        </pc:sldMkLst>
      </pc:sldChg>
      <pc:sldChg chg="modSp">
        <pc:chgData name="Ashley" userId="ab4511bd-111f-4342-955c-b1e96bcfaec5" providerId="ADAL" clId="{8541D87A-D329-4480-92A6-DE91EC170646}" dt="2020-04-03T16:27:12.929" v="222" actId="20577"/>
        <pc:sldMkLst>
          <pc:docMk/>
          <pc:sldMk cId="160621976" sldId="2076136857"/>
        </pc:sldMkLst>
        <pc:graphicFrameChg chg="mod">
          <ac:chgData name="Ashley" userId="ab4511bd-111f-4342-955c-b1e96bcfaec5" providerId="ADAL" clId="{8541D87A-D329-4480-92A6-DE91EC170646}" dt="2020-04-03T16:27:12.929" v="222" actId="20577"/>
          <ac:graphicFrameMkLst>
            <pc:docMk/>
            <pc:sldMk cId="160621976" sldId="2076136857"/>
            <ac:graphicFrameMk id="3" creationId="{A1804069-BEA2-4171-B0A2-E0E70776446F}"/>
          </ac:graphicFrameMkLst>
        </pc:graphicFrameChg>
      </pc:sldChg>
      <pc:sldChg chg="modSp addCm modCm">
        <pc:chgData name="Ashley" userId="ab4511bd-111f-4342-955c-b1e96bcfaec5" providerId="ADAL" clId="{8541D87A-D329-4480-92A6-DE91EC170646}" dt="2020-04-03T16:27:59.294" v="234"/>
        <pc:sldMkLst>
          <pc:docMk/>
          <pc:sldMk cId="666516843" sldId="2076136948"/>
        </pc:sldMkLst>
        <pc:graphicFrameChg chg="modGraphic">
          <ac:chgData name="Ashley" userId="ab4511bd-111f-4342-955c-b1e96bcfaec5" providerId="ADAL" clId="{8541D87A-D329-4480-92A6-DE91EC170646}" dt="2020-04-03T16:27:37.797" v="232" actId="20577"/>
          <ac:graphicFrameMkLst>
            <pc:docMk/>
            <pc:sldMk cId="666516843" sldId="2076136948"/>
            <ac:graphicFrameMk id="4" creationId="{5A95ED1E-5642-4BB7-93BA-7EED1D57D0D8}"/>
          </ac:graphicFrameMkLst>
        </pc:graphicFrameChg>
      </pc:sldChg>
      <pc:sldChg chg="modSp addCm modCm">
        <pc:chgData name="Ashley" userId="ab4511bd-111f-4342-955c-b1e96bcfaec5" providerId="ADAL" clId="{8541D87A-D329-4480-92A6-DE91EC170646}" dt="2020-04-03T16:28:50.564" v="262"/>
        <pc:sldMkLst>
          <pc:docMk/>
          <pc:sldMk cId="4125557014" sldId="2076137000"/>
        </pc:sldMkLst>
        <pc:spChg chg="mod">
          <ac:chgData name="Ashley" userId="ab4511bd-111f-4342-955c-b1e96bcfaec5" providerId="ADAL" clId="{8541D87A-D329-4480-92A6-DE91EC170646}" dt="2020-04-03T16:28:34.235" v="260" actId="13926"/>
          <ac:spMkLst>
            <pc:docMk/>
            <pc:sldMk cId="4125557014" sldId="2076137000"/>
            <ac:spMk id="22" creationId="{25702A37-6D6F-400C-844F-E2D3A9DFD41B}"/>
          </ac:spMkLst>
        </pc:spChg>
      </pc:sldChg>
      <pc:sldChg chg="addCm modCm">
        <pc:chgData name="Ashley" userId="ab4511bd-111f-4342-955c-b1e96bcfaec5" providerId="ADAL" clId="{8541D87A-D329-4480-92A6-DE91EC170646}" dt="2020-04-03T16:29:06.649" v="264"/>
        <pc:sldMkLst>
          <pc:docMk/>
          <pc:sldMk cId="1766789030" sldId="2076137001"/>
        </pc:sldMkLst>
      </pc:sldChg>
      <pc:sldChg chg="addCm modCm">
        <pc:chgData name="Ashley" userId="ab4511bd-111f-4342-955c-b1e96bcfaec5" providerId="ADAL" clId="{8541D87A-D329-4480-92A6-DE91EC170646}" dt="2020-04-03T16:29:33.782" v="266"/>
        <pc:sldMkLst>
          <pc:docMk/>
          <pc:sldMk cId="1831595638" sldId="2076137002"/>
        </pc:sldMkLst>
      </pc:sldChg>
    </pc:docChg>
  </pc:docChgLst>
  <pc:docChgLst>
    <pc:chgData name="Ashley" userId="ab4511bd-111f-4342-955c-b1e96bcfaec5" providerId="ADAL" clId="{E6525A2A-3581-460D-B1C7-2225865F6265}"/>
    <pc:docChg chg="custSel addSld delSld modSld modSection">
      <pc:chgData name="Ashley" userId="ab4511bd-111f-4342-955c-b1e96bcfaec5" providerId="ADAL" clId="{E6525A2A-3581-460D-B1C7-2225865F6265}" dt="2020-05-14T18:52:23.347" v="11" actId="1592"/>
      <pc:docMkLst>
        <pc:docMk/>
      </pc:docMkLst>
      <pc:sldChg chg="new del">
        <pc:chgData name="Ashley" userId="ab4511bd-111f-4342-955c-b1e96bcfaec5" providerId="ADAL" clId="{E6525A2A-3581-460D-B1C7-2225865F6265}" dt="2020-05-14T18:51:57.342" v="8" actId="2696"/>
        <pc:sldMkLst>
          <pc:docMk/>
          <pc:sldMk cId="1699276136" sldId="2076137018"/>
        </pc:sldMkLst>
      </pc:sldChg>
      <pc:sldChg chg="delSp modSp add setBg delDesignElem addCm delCm modCm">
        <pc:chgData name="Ashley" userId="ab4511bd-111f-4342-955c-b1e96bcfaec5" providerId="ADAL" clId="{E6525A2A-3581-460D-B1C7-2225865F6265}" dt="2020-05-14T18:52:23.347" v="11" actId="1592"/>
        <pc:sldMkLst>
          <pc:docMk/>
          <pc:sldMk cId="1492353342" sldId="2076137019"/>
        </pc:sldMkLst>
        <pc:spChg chg="mod">
          <ac:chgData name="Ashley" userId="ab4511bd-111f-4342-955c-b1e96bcfaec5" providerId="ADAL" clId="{E6525A2A-3581-460D-B1C7-2225865F6265}" dt="2020-05-14T18:51:15.204" v="4" actId="207"/>
          <ac:spMkLst>
            <pc:docMk/>
            <pc:sldMk cId="1492353342" sldId="2076137019"/>
            <ac:spMk id="3" creationId="{10C83CFD-C11E-4CB2-8B07-7B191023B64E}"/>
          </ac:spMkLst>
        </pc:spChg>
        <pc:spChg chg="mod">
          <ac:chgData name="Ashley" userId="ab4511bd-111f-4342-955c-b1e96bcfaec5" providerId="ADAL" clId="{E6525A2A-3581-460D-B1C7-2225865F6265}" dt="2020-05-14T18:51:27.519" v="7" actId="207"/>
          <ac:spMkLst>
            <pc:docMk/>
            <pc:sldMk cId="1492353342" sldId="2076137019"/>
            <ac:spMk id="11" creationId="{93F2C88D-B057-49C4-B532-3A983CB5915B}"/>
          </ac:spMkLst>
        </pc:spChg>
        <pc:cxnChg chg="del">
          <ac:chgData name="Ashley" userId="ab4511bd-111f-4342-955c-b1e96bcfaec5" providerId="ADAL" clId="{E6525A2A-3581-460D-B1C7-2225865F6265}" dt="2020-05-14T18:51:06.067" v="2"/>
          <ac:cxnSpMkLst>
            <pc:docMk/>
            <pc:sldMk cId="1492353342" sldId="2076137019"/>
            <ac:cxnSpMk id="17" creationId="{E4A809D5-3600-46D4-A466-67F2349A54FB}"/>
          </ac:cxnSpMkLst>
        </pc:cxnChg>
      </pc:sldChg>
    </pc:docChg>
  </pc:docChgLst>
  <pc:docChgLst>
    <pc:chgData name="Ruchi Tushir" userId="22a6aa21-97bc-438f-9809-99f2a29eb05a" providerId="ADAL" clId="{5BF519B9-E14B-4B22-90DB-DC2EFA1B5C63}"/>
    <pc:docChg chg="custSel modSld">
      <pc:chgData name="Ruchi Tushir" userId="22a6aa21-97bc-438f-9809-99f2a29eb05a" providerId="ADAL" clId="{5BF519B9-E14B-4B22-90DB-DC2EFA1B5C63}" dt="2020-11-18T04:18:54.932" v="156" actId="20577"/>
      <pc:docMkLst>
        <pc:docMk/>
      </pc:docMkLst>
      <pc:sldChg chg="modSp mod">
        <pc:chgData name="Ruchi Tushir" userId="22a6aa21-97bc-438f-9809-99f2a29eb05a" providerId="ADAL" clId="{5BF519B9-E14B-4B22-90DB-DC2EFA1B5C63}" dt="2020-11-18T04:09:53.496" v="118" actId="20577"/>
        <pc:sldMkLst>
          <pc:docMk/>
          <pc:sldMk cId="1577883206" sldId="2076136191"/>
        </pc:sldMkLst>
        <pc:spChg chg="mod">
          <ac:chgData name="Ruchi Tushir" userId="22a6aa21-97bc-438f-9809-99f2a29eb05a" providerId="ADAL" clId="{5BF519B9-E14B-4B22-90DB-DC2EFA1B5C63}" dt="2020-11-18T04:09:53.496" v="118" actId="20577"/>
          <ac:spMkLst>
            <pc:docMk/>
            <pc:sldMk cId="1577883206" sldId="2076136191"/>
            <ac:spMk id="2" creationId="{E362940D-D07E-4D38-A682-54F05C60A7AF}"/>
          </ac:spMkLst>
        </pc:spChg>
      </pc:sldChg>
      <pc:sldChg chg="mod modShow">
        <pc:chgData name="Ruchi Tushir" userId="22a6aa21-97bc-438f-9809-99f2a29eb05a" providerId="ADAL" clId="{5BF519B9-E14B-4B22-90DB-DC2EFA1B5C63}" dt="2020-11-18T04:10:47.425" v="153" actId="729"/>
        <pc:sldMkLst>
          <pc:docMk/>
          <pc:sldMk cId="2705837874" sldId="2076136244"/>
        </pc:sldMkLst>
      </pc:sldChg>
      <pc:sldChg chg="modSp">
        <pc:chgData name="Ruchi Tushir" userId="22a6aa21-97bc-438f-9809-99f2a29eb05a" providerId="ADAL" clId="{5BF519B9-E14B-4B22-90DB-DC2EFA1B5C63}" dt="2020-11-18T04:18:54.932" v="156" actId="20577"/>
        <pc:sldMkLst>
          <pc:docMk/>
          <pc:sldMk cId="160621976" sldId="2076136857"/>
        </pc:sldMkLst>
        <pc:graphicFrameChg chg="mod">
          <ac:chgData name="Ruchi Tushir" userId="22a6aa21-97bc-438f-9809-99f2a29eb05a" providerId="ADAL" clId="{5BF519B9-E14B-4B22-90DB-DC2EFA1B5C63}" dt="2020-11-18T04:18:54.932" v="156" actId="20577"/>
          <ac:graphicFrameMkLst>
            <pc:docMk/>
            <pc:sldMk cId="160621976" sldId="2076136857"/>
            <ac:graphicFrameMk id="3" creationId="{A1804069-BEA2-4171-B0A2-E0E70776446F}"/>
          </ac:graphicFrameMkLst>
        </pc:graphicFrameChg>
      </pc:sldChg>
      <pc:sldChg chg="delSp modSp mod">
        <pc:chgData name="Ruchi Tushir" userId="22a6aa21-97bc-438f-9809-99f2a29eb05a" providerId="ADAL" clId="{5BF519B9-E14B-4B22-90DB-DC2EFA1B5C63}" dt="2020-11-18T04:10:29.692" v="152" actId="478"/>
        <pc:sldMkLst>
          <pc:docMk/>
          <pc:sldMk cId="666516843" sldId="2076136948"/>
        </pc:sldMkLst>
        <pc:spChg chg="del">
          <ac:chgData name="Ruchi Tushir" userId="22a6aa21-97bc-438f-9809-99f2a29eb05a" providerId="ADAL" clId="{5BF519B9-E14B-4B22-90DB-DC2EFA1B5C63}" dt="2020-11-18T04:10:29.692" v="152" actId="478"/>
          <ac:spMkLst>
            <pc:docMk/>
            <pc:sldMk cId="666516843" sldId="2076136948"/>
            <ac:spMk id="5" creationId="{C0A916B7-9C37-499E-AA04-836DEAF9C1A4}"/>
          </ac:spMkLst>
        </pc:spChg>
        <pc:graphicFrameChg chg="mod modGraphic">
          <ac:chgData name="Ruchi Tushir" userId="22a6aa21-97bc-438f-9809-99f2a29eb05a" providerId="ADAL" clId="{5BF519B9-E14B-4B22-90DB-DC2EFA1B5C63}" dt="2020-11-18T04:10:25.572" v="151" actId="5793"/>
          <ac:graphicFrameMkLst>
            <pc:docMk/>
            <pc:sldMk cId="666516843" sldId="2076136948"/>
            <ac:graphicFrameMk id="4" creationId="{5A95ED1E-5642-4BB7-93BA-7EED1D57D0D8}"/>
          </ac:graphicFrameMkLst>
        </pc:graphicFrameChg>
      </pc:sldChg>
      <pc:sldChg chg="mod modShow">
        <pc:chgData name="Ruchi Tushir" userId="22a6aa21-97bc-438f-9809-99f2a29eb05a" providerId="ADAL" clId="{5BF519B9-E14B-4B22-90DB-DC2EFA1B5C63}" dt="2020-11-18T04:10:47.425" v="153" actId="729"/>
        <pc:sldMkLst>
          <pc:docMk/>
          <pc:sldMk cId="1212908776" sldId="2076137049"/>
        </pc:sldMkLst>
      </pc:sldChg>
      <pc:sldChg chg="mod modShow">
        <pc:chgData name="Ruchi Tushir" userId="22a6aa21-97bc-438f-9809-99f2a29eb05a" providerId="ADAL" clId="{5BF519B9-E14B-4B22-90DB-DC2EFA1B5C63}" dt="2020-11-18T04:10:47.425" v="153" actId="729"/>
        <pc:sldMkLst>
          <pc:docMk/>
          <pc:sldMk cId="1619162008" sldId="2076137050"/>
        </pc:sldMkLst>
      </pc:sldChg>
    </pc:docChg>
  </pc:docChgLst>
  <pc:docChgLst>
    <pc:chgData name="Julie Henderson (Meeting Solutions Inc)" userId="9cb1dc46-470c-492c-b620-817909f59616" providerId="ADAL" clId="{32201C64-BA3F-4627-8CAB-995938F4AF18}"/>
    <pc:docChg chg="undo redo custSel addSld delSld modSld sldOrd addSection delSection modSection">
      <pc:chgData name="Julie Henderson (Meeting Solutions Inc)" userId="9cb1dc46-470c-492c-b620-817909f59616" providerId="ADAL" clId="{32201C64-BA3F-4627-8CAB-995938F4AF18}" dt="2020-05-27T21:24:55.900" v="1432" actId="47"/>
      <pc:docMkLst>
        <pc:docMk/>
      </pc:docMkLst>
      <pc:sldChg chg="del modNotesTx">
        <pc:chgData name="Julie Henderson (Meeting Solutions Inc)" userId="9cb1dc46-470c-492c-b620-817909f59616" providerId="ADAL" clId="{32201C64-BA3F-4627-8CAB-995938F4AF18}" dt="2020-05-27T20:39:54.460" v="629" actId="2696"/>
        <pc:sldMkLst>
          <pc:docMk/>
          <pc:sldMk cId="3482404265" sldId="292"/>
        </pc:sldMkLst>
      </pc:sldChg>
      <pc:sldChg chg="modNotesTx">
        <pc:chgData name="Julie Henderson (Meeting Solutions Inc)" userId="9cb1dc46-470c-492c-b620-817909f59616" providerId="ADAL" clId="{32201C64-BA3F-4627-8CAB-995938F4AF18}" dt="2020-05-22T17:47:42.327" v="435" actId="20577"/>
        <pc:sldMkLst>
          <pc:docMk/>
          <pc:sldMk cId="1577883206" sldId="2076136191"/>
        </pc:sldMkLst>
      </pc:sldChg>
      <pc:sldChg chg="modNotesTx">
        <pc:chgData name="Julie Henderson (Meeting Solutions Inc)" userId="9cb1dc46-470c-492c-b620-817909f59616" providerId="ADAL" clId="{32201C64-BA3F-4627-8CAB-995938F4AF18}" dt="2020-05-22T17:46:55.480" v="427" actId="20577"/>
        <pc:sldMkLst>
          <pc:docMk/>
          <pc:sldMk cId="436891275" sldId="2076136200"/>
        </pc:sldMkLst>
      </pc:sldChg>
      <pc:sldChg chg="delSp modSp add del mod">
        <pc:chgData name="Julie Henderson (Meeting Solutions Inc)" userId="9cb1dc46-470c-492c-b620-817909f59616" providerId="ADAL" clId="{32201C64-BA3F-4627-8CAB-995938F4AF18}" dt="2020-05-22T17:45:19.102" v="141" actId="1076"/>
        <pc:sldMkLst>
          <pc:docMk/>
          <pc:sldMk cId="160621976" sldId="2076136857"/>
        </pc:sldMkLst>
        <pc:spChg chg="del">
          <ac:chgData name="Julie Henderson (Meeting Solutions Inc)" userId="9cb1dc46-470c-492c-b620-817909f59616" providerId="ADAL" clId="{32201C64-BA3F-4627-8CAB-995938F4AF18}" dt="2020-05-22T17:39:06.617" v="134" actId="21"/>
          <ac:spMkLst>
            <pc:docMk/>
            <pc:sldMk cId="160621976" sldId="2076136857"/>
            <ac:spMk id="4" creationId="{EA584BF7-5581-4C01-BB59-3530DB4CA3E7}"/>
          </ac:spMkLst>
        </pc:spChg>
        <pc:graphicFrameChg chg="mod">
          <ac:chgData name="Julie Henderson (Meeting Solutions Inc)" userId="9cb1dc46-470c-492c-b620-817909f59616" providerId="ADAL" clId="{32201C64-BA3F-4627-8CAB-995938F4AF18}" dt="2020-05-22T17:45:19.102" v="141" actId="1076"/>
          <ac:graphicFrameMkLst>
            <pc:docMk/>
            <pc:sldMk cId="160621976" sldId="2076136857"/>
            <ac:graphicFrameMk id="3" creationId="{A1804069-BEA2-4171-B0A2-E0E70776446F}"/>
          </ac:graphicFrameMkLst>
        </pc:graphicFrameChg>
      </pc:sldChg>
      <pc:sldChg chg="modSp mod modNotesTx">
        <pc:chgData name="Julie Henderson (Meeting Solutions Inc)" userId="9cb1dc46-470c-492c-b620-817909f59616" providerId="ADAL" clId="{32201C64-BA3F-4627-8CAB-995938F4AF18}" dt="2020-05-27T20:38:51.678" v="628" actId="20577"/>
        <pc:sldMkLst>
          <pc:docMk/>
          <pc:sldMk cId="965945838" sldId="2076136943"/>
        </pc:sldMkLst>
        <pc:spChg chg="mod">
          <ac:chgData name="Julie Henderson (Meeting Solutions Inc)" userId="9cb1dc46-470c-492c-b620-817909f59616" providerId="ADAL" clId="{32201C64-BA3F-4627-8CAB-995938F4AF18}" dt="2020-05-22T18:14:53.812" v="551" actId="1076"/>
          <ac:spMkLst>
            <pc:docMk/>
            <pc:sldMk cId="965945838" sldId="2076136943"/>
            <ac:spMk id="2" creationId="{E1C2EF2A-802F-424D-B701-F14F28454AF5}"/>
          </ac:spMkLst>
        </pc:spChg>
      </pc:sldChg>
      <pc:sldChg chg="modSp del mod modNotesTx">
        <pc:chgData name="Julie Henderson (Meeting Solutions Inc)" userId="9cb1dc46-470c-492c-b620-817909f59616" providerId="ADAL" clId="{32201C64-BA3F-4627-8CAB-995938F4AF18}" dt="2020-05-27T21:12:07.651" v="1263" actId="2696"/>
        <pc:sldMkLst>
          <pc:docMk/>
          <pc:sldMk cId="2288668277" sldId="2076136946"/>
        </pc:sldMkLst>
        <pc:spChg chg="mod">
          <ac:chgData name="Julie Henderson (Meeting Solutions Inc)" userId="9cb1dc46-470c-492c-b620-817909f59616" providerId="ADAL" clId="{32201C64-BA3F-4627-8CAB-995938F4AF18}" dt="2020-05-27T21:01:07.986" v="1144" actId="20577"/>
          <ac:spMkLst>
            <pc:docMk/>
            <pc:sldMk cId="2288668277" sldId="2076136946"/>
            <ac:spMk id="5" creationId="{62E5A1A2-19F3-4E26-B877-2C9AE61D5509}"/>
          </ac:spMkLst>
        </pc:spChg>
      </pc:sldChg>
      <pc:sldChg chg="modSp mod">
        <pc:chgData name="Julie Henderson (Meeting Solutions Inc)" userId="9cb1dc46-470c-492c-b620-817909f59616" providerId="ADAL" clId="{32201C64-BA3F-4627-8CAB-995938F4AF18}" dt="2020-05-27T21:11:47.439" v="1262"/>
        <pc:sldMkLst>
          <pc:docMk/>
          <pc:sldMk cId="2236131417" sldId="2076136947"/>
        </pc:sldMkLst>
        <pc:spChg chg="mod">
          <ac:chgData name="Julie Henderson (Meeting Solutions Inc)" userId="9cb1dc46-470c-492c-b620-817909f59616" providerId="ADAL" clId="{32201C64-BA3F-4627-8CAB-995938F4AF18}" dt="2020-05-27T21:11:47.439" v="1262"/>
          <ac:spMkLst>
            <pc:docMk/>
            <pc:sldMk cId="2236131417" sldId="2076136947"/>
            <ac:spMk id="5" creationId="{3FFDAAB9-A2EF-4F8B-95C4-F774846CFB2F}"/>
          </ac:spMkLst>
        </pc:spChg>
      </pc:sldChg>
      <pc:sldChg chg="modSp mod ord modNotesTx">
        <pc:chgData name="Julie Henderson (Meeting Solutions Inc)" userId="9cb1dc46-470c-492c-b620-817909f59616" providerId="ADAL" clId="{32201C64-BA3F-4627-8CAB-995938F4AF18}" dt="2020-05-27T20:44:51.748" v="682"/>
        <pc:sldMkLst>
          <pc:docMk/>
          <pc:sldMk cId="666516843" sldId="2076136948"/>
        </pc:sldMkLst>
        <pc:graphicFrameChg chg="mod modGraphic">
          <ac:chgData name="Julie Henderson (Meeting Solutions Inc)" userId="9cb1dc46-470c-492c-b620-817909f59616" providerId="ADAL" clId="{32201C64-BA3F-4627-8CAB-995938F4AF18}" dt="2020-05-27T20:43:12.468" v="680" actId="2710"/>
          <ac:graphicFrameMkLst>
            <pc:docMk/>
            <pc:sldMk cId="666516843" sldId="2076136948"/>
            <ac:graphicFrameMk id="4" creationId="{5A95ED1E-5642-4BB7-93BA-7EED1D57D0D8}"/>
          </ac:graphicFrameMkLst>
        </pc:graphicFrameChg>
      </pc:sldChg>
      <pc:sldChg chg="addSp modSp mod modNotesTx">
        <pc:chgData name="Julie Henderson (Meeting Solutions Inc)" userId="9cb1dc46-470c-492c-b620-817909f59616" providerId="ADAL" clId="{32201C64-BA3F-4627-8CAB-995938F4AF18}" dt="2020-05-27T21:18:54.266" v="1356" actId="6549"/>
        <pc:sldMkLst>
          <pc:docMk/>
          <pc:sldMk cId="2238439131" sldId="2076136949"/>
        </pc:sldMkLst>
        <pc:spChg chg="add mod">
          <ac:chgData name="Julie Henderson (Meeting Solutions Inc)" userId="9cb1dc46-470c-492c-b620-817909f59616" providerId="ADAL" clId="{32201C64-BA3F-4627-8CAB-995938F4AF18}" dt="2020-05-27T21:18:54.266" v="1356" actId="6549"/>
          <ac:spMkLst>
            <pc:docMk/>
            <pc:sldMk cId="2238439131" sldId="2076136949"/>
            <ac:spMk id="7" creationId="{EE2291A7-1376-41F8-8097-08741340E79C}"/>
          </ac:spMkLst>
        </pc:spChg>
      </pc:sldChg>
      <pc:sldChg chg="modNotesTx">
        <pc:chgData name="Julie Henderson (Meeting Solutions Inc)" userId="9cb1dc46-470c-492c-b620-817909f59616" providerId="ADAL" clId="{32201C64-BA3F-4627-8CAB-995938F4AF18}" dt="2020-05-22T17:46:27.045" v="420" actId="20577"/>
        <pc:sldMkLst>
          <pc:docMk/>
          <pc:sldMk cId="3365843763" sldId="2076136956"/>
        </pc:sldMkLst>
      </pc:sldChg>
      <pc:sldChg chg="addSp modSp add mod addCm delCm modCm">
        <pc:chgData name="Julie Henderson (Meeting Solutions Inc)" userId="9cb1dc46-470c-492c-b620-817909f59616" providerId="ADAL" clId="{32201C64-BA3F-4627-8CAB-995938F4AF18}" dt="2020-05-27T21:14:53.113" v="1324" actId="207"/>
        <pc:sldMkLst>
          <pc:docMk/>
          <pc:sldMk cId="3342198226" sldId="2076136959"/>
        </pc:sldMkLst>
        <pc:spChg chg="mod">
          <ac:chgData name="Julie Henderson (Meeting Solutions Inc)" userId="9cb1dc46-470c-492c-b620-817909f59616" providerId="ADAL" clId="{32201C64-BA3F-4627-8CAB-995938F4AF18}" dt="2020-05-27T21:13:14.423" v="1284" actId="20577"/>
          <ac:spMkLst>
            <pc:docMk/>
            <pc:sldMk cId="3342198226" sldId="2076136959"/>
            <ac:spMk id="11" creationId="{4072CB16-6CDE-4496-B6C9-EBE7BCE1DD25}"/>
          </ac:spMkLst>
        </pc:spChg>
        <pc:spChg chg="add mod">
          <ac:chgData name="Julie Henderson (Meeting Solutions Inc)" userId="9cb1dc46-470c-492c-b620-817909f59616" providerId="ADAL" clId="{32201C64-BA3F-4627-8CAB-995938F4AF18}" dt="2020-05-27T21:14:53.113" v="1324" actId="207"/>
          <ac:spMkLst>
            <pc:docMk/>
            <pc:sldMk cId="3342198226" sldId="2076136959"/>
            <ac:spMk id="12" creationId="{B377F289-4244-46C0-9B23-8BEE7A47D1E2}"/>
          </ac:spMkLst>
        </pc:spChg>
      </pc:sldChg>
      <pc:sldChg chg="modNotesTx">
        <pc:chgData name="Julie Henderson (Meeting Solutions Inc)" userId="9cb1dc46-470c-492c-b620-817909f59616" providerId="ADAL" clId="{32201C64-BA3F-4627-8CAB-995938F4AF18}" dt="2020-05-22T17:46:32.027" v="422" actId="20577"/>
        <pc:sldMkLst>
          <pc:docMk/>
          <pc:sldMk cId="4271805360" sldId="2076136995"/>
        </pc:sldMkLst>
      </pc:sldChg>
      <pc:sldChg chg="modNotesTx">
        <pc:chgData name="Julie Henderson (Meeting Solutions Inc)" userId="9cb1dc46-470c-492c-b620-817909f59616" providerId="ADAL" clId="{32201C64-BA3F-4627-8CAB-995938F4AF18}" dt="2020-05-22T17:47:04.549" v="428" actId="20577"/>
        <pc:sldMkLst>
          <pc:docMk/>
          <pc:sldMk cId="2030415148" sldId="2076136996"/>
        </pc:sldMkLst>
      </pc:sldChg>
      <pc:sldChg chg="modSp del mod modNotesTx">
        <pc:chgData name="Julie Henderson (Meeting Solutions Inc)" userId="9cb1dc46-470c-492c-b620-817909f59616" providerId="ADAL" clId="{32201C64-BA3F-4627-8CAB-995938F4AF18}" dt="2020-05-22T17:56:04.364" v="465" actId="47"/>
        <pc:sldMkLst>
          <pc:docMk/>
          <pc:sldMk cId="2870663251" sldId="2076136997"/>
        </pc:sldMkLst>
        <pc:spChg chg="mod">
          <ac:chgData name="Julie Henderson (Meeting Solutions Inc)" userId="9cb1dc46-470c-492c-b620-817909f59616" providerId="ADAL" clId="{32201C64-BA3F-4627-8CAB-995938F4AF18}" dt="2020-05-22T17:54:07.669" v="455" actId="255"/>
          <ac:spMkLst>
            <pc:docMk/>
            <pc:sldMk cId="2870663251" sldId="2076136997"/>
            <ac:spMk id="9" creationId="{1DDEE39E-71F5-4AEF-9C44-D45E78184A59}"/>
          </ac:spMkLst>
        </pc:spChg>
      </pc:sldChg>
      <pc:sldChg chg="del addCm modCm modNotesTx">
        <pc:chgData name="Julie Henderson (Meeting Solutions Inc)" userId="9cb1dc46-470c-492c-b620-817909f59616" providerId="ADAL" clId="{32201C64-BA3F-4627-8CAB-995938F4AF18}" dt="2020-05-22T17:57:21.584" v="475" actId="47"/>
        <pc:sldMkLst>
          <pc:docMk/>
          <pc:sldMk cId="2716665998" sldId="2076136998"/>
        </pc:sldMkLst>
      </pc:sldChg>
      <pc:sldChg chg="modSp del mod">
        <pc:chgData name="Julie Henderson (Meeting Solutions Inc)" userId="9cb1dc46-470c-492c-b620-817909f59616" providerId="ADAL" clId="{32201C64-BA3F-4627-8CAB-995938F4AF18}" dt="2020-05-19T16:13:25.231" v="103" actId="47"/>
        <pc:sldMkLst>
          <pc:docMk/>
          <pc:sldMk cId="4125557014" sldId="2076137000"/>
        </pc:sldMkLst>
        <pc:spChg chg="mod">
          <ac:chgData name="Julie Henderson (Meeting Solutions Inc)" userId="9cb1dc46-470c-492c-b620-817909f59616" providerId="ADAL" clId="{32201C64-BA3F-4627-8CAB-995938F4AF18}" dt="2020-05-19T15:53:11.165" v="43" actId="20577"/>
          <ac:spMkLst>
            <pc:docMk/>
            <pc:sldMk cId="4125557014" sldId="2076137000"/>
            <ac:spMk id="22" creationId="{25702A37-6D6F-400C-844F-E2D3A9DFD41B}"/>
          </ac:spMkLst>
        </pc:spChg>
      </pc:sldChg>
      <pc:sldChg chg="modSp del modAnim">
        <pc:chgData name="Julie Henderson (Meeting Solutions Inc)" userId="9cb1dc46-470c-492c-b620-817909f59616" providerId="ADAL" clId="{32201C64-BA3F-4627-8CAB-995938F4AF18}" dt="2020-05-27T21:24:55.900" v="1432" actId="47"/>
        <pc:sldMkLst>
          <pc:docMk/>
          <pc:sldMk cId="1766789030" sldId="2076137001"/>
        </pc:sldMkLst>
        <pc:spChg chg="mod">
          <ac:chgData name="Julie Henderson (Meeting Solutions Inc)" userId="9cb1dc46-470c-492c-b620-817909f59616" providerId="ADAL" clId="{32201C64-BA3F-4627-8CAB-995938F4AF18}" dt="2020-05-22T18:07:52.336" v="527" actId="255"/>
          <ac:spMkLst>
            <pc:docMk/>
            <pc:sldMk cId="1766789030" sldId="2076137001"/>
            <ac:spMk id="3" creationId="{10C83CFD-C11E-4CB2-8B07-7B191023B64E}"/>
          </ac:spMkLst>
        </pc:spChg>
      </pc:sldChg>
      <pc:sldChg chg="modSp mod">
        <pc:chgData name="Julie Henderson (Meeting Solutions Inc)" userId="9cb1dc46-470c-492c-b620-817909f59616" providerId="ADAL" clId="{32201C64-BA3F-4627-8CAB-995938F4AF18}" dt="2020-05-22T18:05:19.867" v="510" actId="6549"/>
        <pc:sldMkLst>
          <pc:docMk/>
          <pc:sldMk cId="1831595638" sldId="2076137002"/>
        </pc:sldMkLst>
        <pc:spChg chg="mod">
          <ac:chgData name="Julie Henderson (Meeting Solutions Inc)" userId="9cb1dc46-470c-492c-b620-817909f59616" providerId="ADAL" clId="{32201C64-BA3F-4627-8CAB-995938F4AF18}" dt="2020-05-22T18:05:19.867" v="510" actId="6549"/>
          <ac:spMkLst>
            <pc:docMk/>
            <pc:sldMk cId="1831595638" sldId="2076137002"/>
            <ac:spMk id="4" creationId="{62A4ED51-B7C8-498A-9099-C1809429C0EA}"/>
          </ac:spMkLst>
        </pc:spChg>
      </pc:sldChg>
      <pc:sldChg chg="modNotesTx">
        <pc:chgData name="Julie Henderson (Meeting Solutions Inc)" userId="9cb1dc46-470c-492c-b620-817909f59616" providerId="ADAL" clId="{32201C64-BA3F-4627-8CAB-995938F4AF18}" dt="2020-05-22T17:47:07.768" v="429" actId="20577"/>
        <pc:sldMkLst>
          <pc:docMk/>
          <pc:sldMk cId="2365063323" sldId="2076137004"/>
        </pc:sldMkLst>
      </pc:sldChg>
      <pc:sldChg chg="del">
        <pc:chgData name="Julie Henderson (Meeting Solutions Inc)" userId="9cb1dc46-470c-492c-b620-817909f59616" providerId="ADAL" clId="{32201C64-BA3F-4627-8CAB-995938F4AF18}" dt="2020-05-19T16:13:37.634" v="107" actId="47"/>
        <pc:sldMkLst>
          <pc:docMk/>
          <pc:sldMk cId="2809855511" sldId="2076137005"/>
        </pc:sldMkLst>
      </pc:sldChg>
      <pc:sldChg chg="del">
        <pc:chgData name="Julie Henderson (Meeting Solutions Inc)" userId="9cb1dc46-470c-492c-b620-817909f59616" providerId="ADAL" clId="{32201C64-BA3F-4627-8CAB-995938F4AF18}" dt="2020-05-19T16:15:41.910" v="120" actId="2696"/>
        <pc:sldMkLst>
          <pc:docMk/>
          <pc:sldMk cId="1833984857" sldId="2076137009"/>
        </pc:sldMkLst>
      </pc:sldChg>
      <pc:sldChg chg="del">
        <pc:chgData name="Julie Henderson (Meeting Solutions Inc)" userId="9cb1dc46-470c-492c-b620-817909f59616" providerId="ADAL" clId="{32201C64-BA3F-4627-8CAB-995938F4AF18}" dt="2020-05-19T16:15:32.305" v="119" actId="47"/>
        <pc:sldMkLst>
          <pc:docMk/>
          <pc:sldMk cId="4155737635" sldId="2076137010"/>
        </pc:sldMkLst>
      </pc:sldChg>
      <pc:sldChg chg="del">
        <pc:chgData name="Julie Henderson (Meeting Solutions Inc)" userId="9cb1dc46-470c-492c-b620-817909f59616" providerId="ADAL" clId="{32201C64-BA3F-4627-8CAB-995938F4AF18}" dt="2020-05-19T15:56:31.588" v="50" actId="2696"/>
        <pc:sldMkLst>
          <pc:docMk/>
          <pc:sldMk cId="288014796" sldId="2076137011"/>
        </pc:sldMkLst>
      </pc:sldChg>
      <pc:sldChg chg="del">
        <pc:chgData name="Julie Henderson (Meeting Solutions Inc)" userId="9cb1dc46-470c-492c-b620-817909f59616" providerId="ADAL" clId="{32201C64-BA3F-4627-8CAB-995938F4AF18}" dt="2020-05-19T16:16:30.097" v="122" actId="47"/>
        <pc:sldMkLst>
          <pc:docMk/>
          <pc:sldMk cId="4241482804" sldId="2076137012"/>
        </pc:sldMkLst>
      </pc:sldChg>
      <pc:sldChg chg="modNotesTx">
        <pc:chgData name="Julie Henderson (Meeting Solutions Inc)" userId="9cb1dc46-470c-492c-b620-817909f59616" providerId="ADAL" clId="{32201C64-BA3F-4627-8CAB-995938F4AF18}" dt="2020-05-22T17:47:21.237" v="432" actId="20577"/>
        <pc:sldMkLst>
          <pc:docMk/>
          <pc:sldMk cId="869031286" sldId="2076137013"/>
        </pc:sldMkLst>
      </pc:sldChg>
      <pc:sldChg chg="del">
        <pc:chgData name="Julie Henderson (Meeting Solutions Inc)" userId="9cb1dc46-470c-492c-b620-817909f59616" providerId="ADAL" clId="{32201C64-BA3F-4627-8CAB-995938F4AF18}" dt="2020-05-19T16:17:19.529" v="132" actId="47"/>
        <pc:sldMkLst>
          <pc:docMk/>
          <pc:sldMk cId="316003941" sldId="2076137014"/>
        </pc:sldMkLst>
      </pc:sldChg>
      <pc:sldChg chg="del">
        <pc:chgData name="Julie Henderson (Meeting Solutions Inc)" userId="9cb1dc46-470c-492c-b620-817909f59616" providerId="ADAL" clId="{32201C64-BA3F-4627-8CAB-995938F4AF18}" dt="2020-05-19T16:13:44.485" v="111" actId="47"/>
        <pc:sldMkLst>
          <pc:docMk/>
          <pc:sldMk cId="265363881" sldId="2076137015"/>
        </pc:sldMkLst>
      </pc:sldChg>
      <pc:sldChg chg="del">
        <pc:chgData name="Julie Henderson (Meeting Solutions Inc)" userId="9cb1dc46-470c-492c-b620-817909f59616" providerId="ADAL" clId="{32201C64-BA3F-4627-8CAB-995938F4AF18}" dt="2020-05-19T16:16:36.212" v="124" actId="47"/>
        <pc:sldMkLst>
          <pc:docMk/>
          <pc:sldMk cId="2408803959" sldId="2076137017"/>
        </pc:sldMkLst>
      </pc:sldChg>
      <pc:sldChg chg="modSp mod addCm delCm modCm">
        <pc:chgData name="Julie Henderson (Meeting Solutions Inc)" userId="9cb1dc46-470c-492c-b620-817909f59616" providerId="ADAL" clId="{32201C64-BA3F-4627-8CAB-995938F4AF18}" dt="2020-05-22T18:08:35.433" v="530" actId="1076"/>
        <pc:sldMkLst>
          <pc:docMk/>
          <pc:sldMk cId="1492353342" sldId="2076137019"/>
        </pc:sldMkLst>
        <pc:spChg chg="mod">
          <ac:chgData name="Julie Henderson (Meeting Solutions Inc)" userId="9cb1dc46-470c-492c-b620-817909f59616" providerId="ADAL" clId="{32201C64-BA3F-4627-8CAB-995938F4AF18}" dt="2020-05-22T18:07:57.702" v="528" actId="255"/>
          <ac:spMkLst>
            <pc:docMk/>
            <pc:sldMk cId="1492353342" sldId="2076137019"/>
            <ac:spMk id="3" creationId="{10C83CFD-C11E-4CB2-8B07-7B191023B64E}"/>
          </ac:spMkLst>
        </pc:spChg>
        <pc:spChg chg="mod">
          <ac:chgData name="Julie Henderson (Meeting Solutions Inc)" userId="9cb1dc46-470c-492c-b620-817909f59616" providerId="ADAL" clId="{32201C64-BA3F-4627-8CAB-995938F4AF18}" dt="2020-05-22T18:08:35.433" v="530" actId="1076"/>
          <ac:spMkLst>
            <pc:docMk/>
            <pc:sldMk cId="1492353342" sldId="2076137019"/>
            <ac:spMk id="11" creationId="{93F2C88D-B057-49C4-B532-3A983CB5915B}"/>
          </ac:spMkLst>
        </pc:spChg>
        <pc:picChg chg="mod">
          <ac:chgData name="Julie Henderson (Meeting Solutions Inc)" userId="9cb1dc46-470c-492c-b620-817909f59616" providerId="ADAL" clId="{32201C64-BA3F-4627-8CAB-995938F4AF18}" dt="2020-05-22T17:50:54.717" v="445"/>
          <ac:picMkLst>
            <pc:docMk/>
            <pc:sldMk cId="1492353342" sldId="2076137019"/>
            <ac:picMk id="12" creationId="{8DC51879-8921-452E-939B-0A2B9F87EC9E}"/>
          </ac:picMkLst>
        </pc:picChg>
      </pc:sldChg>
      <pc:sldChg chg="modSp add del">
        <pc:chgData name="Julie Henderson (Meeting Solutions Inc)" userId="9cb1dc46-470c-492c-b620-817909f59616" providerId="ADAL" clId="{32201C64-BA3F-4627-8CAB-995938F4AF18}" dt="2020-05-22T17:39:58.530" v="138" actId="2696"/>
        <pc:sldMkLst>
          <pc:docMk/>
          <pc:sldMk cId="2535927354" sldId="2076137020"/>
        </pc:sldMkLst>
        <pc:graphicFrameChg chg="mod">
          <ac:chgData name="Julie Henderson (Meeting Solutions Inc)" userId="9cb1dc46-470c-492c-b620-817909f59616" providerId="ADAL" clId="{32201C64-BA3F-4627-8CAB-995938F4AF18}" dt="2020-05-19T16:11:03.918" v="90" actId="20577"/>
          <ac:graphicFrameMkLst>
            <pc:docMk/>
            <pc:sldMk cId="2535927354" sldId="2076137020"/>
            <ac:graphicFrameMk id="3" creationId="{A1804069-BEA2-4171-B0A2-E0E70776446F}"/>
          </ac:graphicFrameMkLst>
        </pc:graphicFrameChg>
      </pc:sldChg>
      <pc:sldChg chg="add del">
        <pc:chgData name="Julie Henderson (Meeting Solutions Inc)" userId="9cb1dc46-470c-492c-b620-817909f59616" providerId="ADAL" clId="{32201C64-BA3F-4627-8CAB-995938F4AF18}" dt="2020-05-19T16:13:00.673" v="101"/>
        <pc:sldMkLst>
          <pc:docMk/>
          <pc:sldMk cId="249776972" sldId="2076137021"/>
        </pc:sldMkLst>
      </pc:sldChg>
      <pc:sldChg chg="del">
        <pc:chgData name="Julie Henderson (Meeting Solutions Inc)" userId="9cb1dc46-470c-492c-b620-817909f59616" providerId="ADAL" clId="{32201C64-BA3F-4627-8CAB-995938F4AF18}" dt="2020-05-19T16:12:22.088" v="95"/>
        <pc:sldMkLst>
          <pc:docMk/>
          <pc:sldMk cId="534612673" sldId="2076137021"/>
        </pc:sldMkLst>
      </pc:sldChg>
      <pc:sldChg chg="add del modTransition">
        <pc:chgData name="Julie Henderson (Meeting Solutions Inc)" userId="9cb1dc46-470c-492c-b620-817909f59616" providerId="ADAL" clId="{32201C64-BA3F-4627-8CAB-995938F4AF18}" dt="2020-05-19T16:12:39.377" v="97"/>
        <pc:sldMkLst>
          <pc:docMk/>
          <pc:sldMk cId="1945415258" sldId="2076137021"/>
        </pc:sldMkLst>
      </pc:sldChg>
      <pc:sldChg chg="del">
        <pc:chgData name="Julie Henderson (Meeting Solutions Inc)" userId="9cb1dc46-470c-492c-b620-817909f59616" providerId="ADAL" clId="{32201C64-BA3F-4627-8CAB-995938F4AF18}" dt="2020-05-19T16:12:00.849" v="92"/>
        <pc:sldMkLst>
          <pc:docMk/>
          <pc:sldMk cId="2809734298" sldId="2076137021"/>
        </pc:sldMkLst>
      </pc:sldChg>
      <pc:sldChg chg="add del modTransition">
        <pc:chgData name="Julie Henderson (Meeting Solutions Inc)" userId="9cb1dc46-470c-492c-b620-817909f59616" providerId="ADAL" clId="{32201C64-BA3F-4627-8CAB-995938F4AF18}" dt="2020-05-22T18:02:28.677" v="500" actId="2696"/>
        <pc:sldMkLst>
          <pc:docMk/>
          <pc:sldMk cId="2948834419" sldId="2076137021"/>
        </pc:sldMkLst>
      </pc:sldChg>
      <pc:sldChg chg="add del">
        <pc:chgData name="Julie Henderson (Meeting Solutions Inc)" userId="9cb1dc46-470c-492c-b620-817909f59616" providerId="ADAL" clId="{32201C64-BA3F-4627-8CAB-995938F4AF18}" dt="2020-05-19T16:12:54.910" v="99" actId="2696"/>
        <pc:sldMkLst>
          <pc:docMk/>
          <pc:sldMk cId="3137430718" sldId="2076137021"/>
        </pc:sldMkLst>
      </pc:sldChg>
      <pc:sldChg chg="add del modTransition">
        <pc:chgData name="Julie Henderson (Meeting Solutions Inc)" userId="9cb1dc46-470c-492c-b620-817909f59616" providerId="ADAL" clId="{32201C64-BA3F-4627-8CAB-995938F4AF18}" dt="2020-05-22T18:09:13.375" v="532" actId="47"/>
        <pc:sldMkLst>
          <pc:docMk/>
          <pc:sldMk cId="643755403" sldId="2076137022"/>
        </pc:sldMkLst>
      </pc:sldChg>
      <pc:sldChg chg="add del">
        <pc:chgData name="Julie Henderson (Meeting Solutions Inc)" userId="9cb1dc46-470c-492c-b620-817909f59616" providerId="ADAL" clId="{32201C64-BA3F-4627-8CAB-995938F4AF18}" dt="2020-05-19T16:12:21.433" v="94"/>
        <pc:sldMkLst>
          <pc:docMk/>
          <pc:sldMk cId="965089740" sldId="2076137022"/>
        </pc:sldMkLst>
      </pc:sldChg>
      <pc:sldChg chg="add del">
        <pc:chgData name="Julie Henderson (Meeting Solutions Inc)" userId="9cb1dc46-470c-492c-b620-817909f59616" providerId="ADAL" clId="{32201C64-BA3F-4627-8CAB-995938F4AF18}" dt="2020-05-19T16:13:35.250" v="105"/>
        <pc:sldMkLst>
          <pc:docMk/>
          <pc:sldMk cId="3029037155" sldId="2076137022"/>
        </pc:sldMkLst>
      </pc:sldChg>
      <pc:sldChg chg="add del modTransition">
        <pc:chgData name="Julie Henderson (Meeting Solutions Inc)" userId="9cb1dc46-470c-492c-b620-817909f59616" providerId="ADAL" clId="{32201C64-BA3F-4627-8CAB-995938F4AF18}" dt="2020-05-22T18:09:53.592" v="538" actId="47"/>
        <pc:sldMkLst>
          <pc:docMk/>
          <pc:sldMk cId="562747427" sldId="2076137023"/>
        </pc:sldMkLst>
      </pc:sldChg>
      <pc:sldChg chg="add del">
        <pc:chgData name="Julie Henderson (Meeting Solutions Inc)" userId="9cb1dc46-470c-492c-b620-817909f59616" providerId="ADAL" clId="{32201C64-BA3F-4627-8CAB-995938F4AF18}" dt="2020-05-19T16:13:43.199" v="109"/>
        <pc:sldMkLst>
          <pc:docMk/>
          <pc:sldMk cId="3998358644" sldId="2076137023"/>
        </pc:sldMkLst>
      </pc:sldChg>
      <pc:sldChg chg="modSp add mod addCm modCm modNotesTx">
        <pc:chgData name="Julie Henderson (Meeting Solutions Inc)" userId="9cb1dc46-470c-492c-b620-817909f59616" providerId="ADAL" clId="{32201C64-BA3F-4627-8CAB-995938F4AF18}" dt="2020-05-22T17:47:11.207" v="430" actId="20577"/>
        <pc:sldMkLst>
          <pc:docMk/>
          <pc:sldMk cId="2405405103" sldId="2076137024"/>
        </pc:sldMkLst>
        <pc:graphicFrameChg chg="mod modGraphic">
          <ac:chgData name="Julie Henderson (Meeting Solutions Inc)" userId="9cb1dc46-470c-492c-b620-817909f59616" providerId="ADAL" clId="{32201C64-BA3F-4627-8CAB-995938F4AF18}" dt="2020-05-19T16:15:27.951" v="118" actId="1076"/>
          <ac:graphicFrameMkLst>
            <pc:docMk/>
            <pc:sldMk cId="2405405103" sldId="2076137024"/>
            <ac:graphicFrameMk id="4" creationId="{5A95ED1E-5642-4BB7-93BA-7EED1D57D0D8}"/>
          </ac:graphicFrameMkLst>
        </pc:graphicFrameChg>
      </pc:sldChg>
      <pc:sldChg chg="add del">
        <pc:chgData name="Julie Henderson (Meeting Solutions Inc)" userId="9cb1dc46-470c-492c-b620-817909f59616" providerId="ADAL" clId="{32201C64-BA3F-4627-8CAB-995938F4AF18}" dt="2020-05-19T16:14:55.486" v="113"/>
        <pc:sldMkLst>
          <pc:docMk/>
          <pc:sldMk cId="2890339467" sldId="2076137024"/>
        </pc:sldMkLst>
      </pc:sldChg>
      <pc:sldChg chg="add del modTransition modNotesTx">
        <pc:chgData name="Julie Henderson (Meeting Solutions Inc)" userId="9cb1dc46-470c-492c-b620-817909f59616" providerId="ADAL" clId="{32201C64-BA3F-4627-8CAB-995938F4AF18}" dt="2020-05-22T18:09:33.056" v="534" actId="47"/>
        <pc:sldMkLst>
          <pc:docMk/>
          <pc:sldMk cId="924644825" sldId="2076137025"/>
        </pc:sldMkLst>
      </pc:sldChg>
      <pc:sldChg chg="add del modTransition modNotesTx">
        <pc:chgData name="Julie Henderson (Meeting Solutions Inc)" userId="9cb1dc46-470c-492c-b620-817909f59616" providerId="ADAL" clId="{32201C64-BA3F-4627-8CAB-995938F4AF18}" dt="2020-05-22T18:09:46.001" v="536" actId="47"/>
        <pc:sldMkLst>
          <pc:docMk/>
          <pc:sldMk cId="874974848" sldId="2076137026"/>
        </pc:sldMkLst>
      </pc:sldChg>
      <pc:sldChg chg="add del">
        <pc:chgData name="Julie Henderson (Meeting Solutions Inc)" userId="9cb1dc46-470c-492c-b620-817909f59616" providerId="ADAL" clId="{32201C64-BA3F-4627-8CAB-995938F4AF18}" dt="2020-05-19T16:16:45.662" v="126"/>
        <pc:sldMkLst>
          <pc:docMk/>
          <pc:sldMk cId="570924741" sldId="2076137027"/>
        </pc:sldMkLst>
      </pc:sldChg>
      <pc:sldChg chg="modSp add mod addCm modCm modNotesTx">
        <pc:chgData name="Julie Henderson (Meeting Solutions Inc)" userId="9cb1dc46-470c-492c-b620-817909f59616" providerId="ADAL" clId="{32201C64-BA3F-4627-8CAB-995938F4AF18}" dt="2020-05-22T17:47:24.701" v="433" actId="20577"/>
        <pc:sldMkLst>
          <pc:docMk/>
          <pc:sldMk cId="1840608876" sldId="2076137027"/>
        </pc:sldMkLst>
        <pc:graphicFrameChg chg="mod modGraphic">
          <ac:chgData name="Julie Henderson (Meeting Solutions Inc)" userId="9cb1dc46-470c-492c-b620-817909f59616" providerId="ADAL" clId="{32201C64-BA3F-4627-8CAB-995938F4AF18}" dt="2020-05-19T16:17:15.304" v="131" actId="1076"/>
          <ac:graphicFrameMkLst>
            <pc:docMk/>
            <pc:sldMk cId="1840608876" sldId="2076137027"/>
            <ac:graphicFrameMk id="4" creationId="{5A95ED1E-5642-4BB7-93BA-7EED1D57D0D8}"/>
          </ac:graphicFrameMkLst>
        </pc:graphicFrameChg>
      </pc:sldChg>
      <pc:sldChg chg="addSp modSp mod modNotesTx">
        <pc:chgData name="Julie Henderson (Meeting Solutions Inc)" userId="9cb1dc46-470c-492c-b620-817909f59616" providerId="ADAL" clId="{32201C64-BA3F-4627-8CAB-995938F4AF18}" dt="2020-05-27T20:40:16.709" v="665" actId="20577"/>
        <pc:sldMkLst>
          <pc:docMk/>
          <pc:sldMk cId="3923113498" sldId="2076137028"/>
        </pc:sldMkLst>
        <pc:spChg chg="mod">
          <ac:chgData name="Julie Henderson (Meeting Solutions Inc)" userId="9cb1dc46-470c-492c-b620-817909f59616" providerId="ADAL" clId="{32201C64-BA3F-4627-8CAB-995938F4AF18}" dt="2020-05-22T18:12:49.958" v="547" actId="1076"/>
          <ac:spMkLst>
            <pc:docMk/>
            <pc:sldMk cId="3923113498" sldId="2076137028"/>
            <ac:spMk id="2" creationId="{B9ADC12B-92ED-48EA-9F8B-0A1AF4CBB323}"/>
          </ac:spMkLst>
        </pc:spChg>
        <pc:spChg chg="mod">
          <ac:chgData name="Julie Henderson (Meeting Solutions Inc)" userId="9cb1dc46-470c-492c-b620-817909f59616" providerId="ADAL" clId="{32201C64-BA3F-4627-8CAB-995938F4AF18}" dt="2020-05-22T17:55:10.570" v="460" actId="20577"/>
          <ac:spMkLst>
            <pc:docMk/>
            <pc:sldMk cId="3923113498" sldId="2076137028"/>
            <ac:spMk id="5" creationId="{62E5A1A2-19F3-4E26-B877-2C9AE61D5509}"/>
          </ac:spMkLst>
        </pc:spChg>
        <pc:spChg chg="add mod">
          <ac:chgData name="Julie Henderson (Meeting Solutions Inc)" userId="9cb1dc46-470c-492c-b620-817909f59616" providerId="ADAL" clId="{32201C64-BA3F-4627-8CAB-995938F4AF18}" dt="2020-05-22T17:55:49.078" v="464"/>
          <ac:spMkLst>
            <pc:docMk/>
            <pc:sldMk cId="3923113498" sldId="2076137028"/>
            <ac:spMk id="9" creationId="{BFB515F9-7832-40ED-84C0-B4AC4B66655E}"/>
          </ac:spMkLst>
        </pc:spChg>
        <pc:picChg chg="add mod">
          <ac:chgData name="Julie Henderson (Meeting Solutions Inc)" userId="9cb1dc46-470c-492c-b620-817909f59616" providerId="ADAL" clId="{32201C64-BA3F-4627-8CAB-995938F4AF18}" dt="2020-05-22T17:55:21.412" v="461"/>
          <ac:picMkLst>
            <pc:docMk/>
            <pc:sldMk cId="3923113498" sldId="2076137028"/>
            <ac:picMk id="6" creationId="{C4BB6B70-D383-4206-BB76-9FB43460B612}"/>
          </ac:picMkLst>
        </pc:picChg>
        <pc:picChg chg="add mod">
          <ac:chgData name="Julie Henderson (Meeting Solutions Inc)" userId="9cb1dc46-470c-492c-b620-817909f59616" providerId="ADAL" clId="{32201C64-BA3F-4627-8CAB-995938F4AF18}" dt="2020-05-22T17:55:30.146" v="462"/>
          <ac:picMkLst>
            <pc:docMk/>
            <pc:sldMk cId="3923113498" sldId="2076137028"/>
            <ac:picMk id="7" creationId="{B9B435D0-0728-47BE-A678-FA2BD18A542A}"/>
          </ac:picMkLst>
        </pc:picChg>
        <pc:picChg chg="add mod">
          <ac:chgData name="Julie Henderson (Meeting Solutions Inc)" userId="9cb1dc46-470c-492c-b620-817909f59616" providerId="ADAL" clId="{32201C64-BA3F-4627-8CAB-995938F4AF18}" dt="2020-05-22T17:55:38.553" v="463"/>
          <ac:picMkLst>
            <pc:docMk/>
            <pc:sldMk cId="3923113498" sldId="2076137028"/>
            <ac:picMk id="8" creationId="{F28AF2A3-CBF0-4374-A546-B6613026B450}"/>
          </ac:picMkLst>
        </pc:picChg>
      </pc:sldChg>
      <pc:sldChg chg="add del">
        <pc:chgData name="Julie Henderson (Meeting Solutions Inc)" userId="9cb1dc46-470c-492c-b620-817909f59616" providerId="ADAL" clId="{32201C64-BA3F-4627-8CAB-995938F4AF18}" dt="2020-05-22T17:56:29.112" v="468" actId="47"/>
        <pc:sldMkLst>
          <pc:docMk/>
          <pc:sldMk cId="2816047487" sldId="2076137029"/>
        </pc:sldMkLst>
      </pc:sldChg>
      <pc:sldChg chg="modSp add mod addCm modCm">
        <pc:chgData name="Julie Henderson (Meeting Solutions Inc)" userId="9cb1dc46-470c-492c-b620-817909f59616" providerId="ADAL" clId="{32201C64-BA3F-4627-8CAB-995938F4AF18}" dt="2020-05-27T20:58:23.914" v="1076" actId="6549"/>
        <pc:sldMkLst>
          <pc:docMk/>
          <pc:sldMk cId="662100984" sldId="2076137030"/>
        </pc:sldMkLst>
        <pc:spChg chg="mod">
          <ac:chgData name="Julie Henderson (Meeting Solutions Inc)" userId="9cb1dc46-470c-492c-b620-817909f59616" providerId="ADAL" clId="{32201C64-BA3F-4627-8CAB-995938F4AF18}" dt="2020-05-22T17:56:37.349" v="469"/>
          <ac:spMkLst>
            <pc:docMk/>
            <pc:sldMk cId="662100984" sldId="2076137030"/>
            <ac:spMk id="2" creationId="{B9ADC12B-92ED-48EA-9F8B-0A1AF4CBB323}"/>
          </ac:spMkLst>
        </pc:spChg>
        <pc:spChg chg="mod">
          <ac:chgData name="Julie Henderson (Meeting Solutions Inc)" userId="9cb1dc46-470c-492c-b620-817909f59616" providerId="ADAL" clId="{32201C64-BA3F-4627-8CAB-995938F4AF18}" dt="2020-05-27T20:58:23.914" v="1076" actId="6549"/>
          <ac:spMkLst>
            <pc:docMk/>
            <pc:sldMk cId="662100984" sldId="2076137030"/>
            <ac:spMk id="5" creationId="{62E5A1A2-19F3-4E26-B877-2C9AE61D5509}"/>
          </ac:spMkLst>
        </pc:spChg>
      </pc:sldChg>
      <pc:sldChg chg="addSp modSp mod">
        <pc:chgData name="Julie Henderson (Meeting Solutions Inc)" userId="9cb1dc46-470c-492c-b620-817909f59616" providerId="ADAL" clId="{32201C64-BA3F-4627-8CAB-995938F4AF18}" dt="2020-05-27T21:23:19.552" v="1429" actId="20577"/>
        <pc:sldMkLst>
          <pc:docMk/>
          <pc:sldMk cId="624594646" sldId="2076137031"/>
        </pc:sldMkLst>
        <pc:spChg chg="add mod">
          <ac:chgData name="Julie Henderson (Meeting Solutions Inc)" userId="9cb1dc46-470c-492c-b620-817909f59616" providerId="ADAL" clId="{32201C64-BA3F-4627-8CAB-995938F4AF18}" dt="2020-05-27T21:23:19.552" v="1429" actId="20577"/>
          <ac:spMkLst>
            <pc:docMk/>
            <pc:sldMk cId="624594646" sldId="2076137031"/>
            <ac:spMk id="4" creationId="{7AD88129-1035-41FB-B86C-553B54204ADF}"/>
          </ac:spMkLst>
        </pc:spChg>
        <pc:spChg chg="mod">
          <ac:chgData name="Julie Henderson (Meeting Solutions Inc)" userId="9cb1dc46-470c-492c-b620-817909f59616" providerId="ADAL" clId="{32201C64-BA3F-4627-8CAB-995938F4AF18}" dt="2020-05-27T21:22:44.387" v="1387" actId="20577"/>
          <ac:spMkLst>
            <pc:docMk/>
            <pc:sldMk cId="624594646" sldId="2076137031"/>
            <ac:spMk id="5" creationId="{6BB6E193-63B0-4D06-8F1F-F0343AD937F9}"/>
          </ac:spMkLst>
        </pc:spChg>
        <pc:spChg chg="mod">
          <ac:chgData name="Julie Henderson (Meeting Solutions Inc)" userId="9cb1dc46-470c-492c-b620-817909f59616" providerId="ADAL" clId="{32201C64-BA3F-4627-8CAB-995938F4AF18}" dt="2020-05-22T18:02:41.158" v="504" actId="20577"/>
          <ac:spMkLst>
            <pc:docMk/>
            <pc:sldMk cId="624594646" sldId="2076137031"/>
            <ac:spMk id="6" creationId="{AFBD70D1-A8D1-45CC-920B-CF2EEA4C6B7F}"/>
          </ac:spMkLst>
        </pc:spChg>
      </pc:sldChg>
      <pc:sldChg chg="add">
        <pc:chgData name="Julie Henderson (Meeting Solutions Inc)" userId="9cb1dc46-470c-492c-b620-817909f59616" providerId="ADAL" clId="{32201C64-BA3F-4627-8CAB-995938F4AF18}" dt="2020-05-22T18:09:03.135" v="531"/>
        <pc:sldMkLst>
          <pc:docMk/>
          <pc:sldMk cId="4172097072" sldId="2076137032"/>
        </pc:sldMkLst>
      </pc:sldChg>
      <pc:sldChg chg="add">
        <pc:chgData name="Julie Henderson (Meeting Solutions Inc)" userId="9cb1dc46-470c-492c-b620-817909f59616" providerId="ADAL" clId="{32201C64-BA3F-4627-8CAB-995938F4AF18}" dt="2020-05-22T18:09:29.393" v="533"/>
        <pc:sldMkLst>
          <pc:docMk/>
          <pc:sldMk cId="2974087316" sldId="2076137033"/>
        </pc:sldMkLst>
      </pc:sldChg>
      <pc:sldChg chg="add">
        <pc:chgData name="Julie Henderson (Meeting Solutions Inc)" userId="9cb1dc46-470c-492c-b620-817909f59616" providerId="ADAL" clId="{32201C64-BA3F-4627-8CAB-995938F4AF18}" dt="2020-05-22T18:09:43.145" v="535"/>
        <pc:sldMkLst>
          <pc:docMk/>
          <pc:sldMk cId="262098671" sldId="2076137034"/>
        </pc:sldMkLst>
      </pc:sldChg>
      <pc:sldChg chg="add">
        <pc:chgData name="Julie Henderson (Meeting Solutions Inc)" userId="9cb1dc46-470c-492c-b620-817909f59616" providerId="ADAL" clId="{32201C64-BA3F-4627-8CAB-995938F4AF18}" dt="2020-05-22T18:09:52.197" v="537"/>
        <pc:sldMkLst>
          <pc:docMk/>
          <pc:sldMk cId="2510832323" sldId="2076137035"/>
        </pc:sldMkLst>
      </pc:sldChg>
      <pc:sldChg chg="add del">
        <pc:chgData name="Julie Henderson (Meeting Solutions Inc)" userId="9cb1dc46-470c-492c-b620-817909f59616" providerId="ADAL" clId="{32201C64-BA3F-4627-8CAB-995938F4AF18}" dt="2020-05-27T20:59:51.793" v="1077" actId="2696"/>
        <pc:sldMkLst>
          <pc:docMk/>
          <pc:sldMk cId="3350323004" sldId="2076137036"/>
        </pc:sldMkLst>
      </pc:sldChg>
      <pc:sldChg chg="add del">
        <pc:chgData name="Julie Henderson (Meeting Solutions Inc)" userId="9cb1dc46-470c-492c-b620-817909f59616" providerId="ADAL" clId="{32201C64-BA3F-4627-8CAB-995938F4AF18}" dt="2020-05-27T21:17:26.490" v="1328" actId="47"/>
        <pc:sldMkLst>
          <pc:docMk/>
          <pc:sldMk cId="1631664219" sldId="2076137044"/>
        </pc:sldMkLst>
      </pc:sldChg>
      <pc:sldChg chg="add del">
        <pc:chgData name="Julie Henderson (Meeting Solutions Inc)" userId="9cb1dc46-470c-492c-b620-817909f59616" providerId="ADAL" clId="{32201C64-BA3F-4627-8CAB-995938F4AF18}" dt="2020-05-27T21:18:39.137" v="1332"/>
        <pc:sldMkLst>
          <pc:docMk/>
          <pc:sldMk cId="1674328990" sldId="2076137045"/>
        </pc:sldMkLst>
      </pc:sldChg>
      <pc:sldChg chg="add">
        <pc:chgData name="Julie Henderson (Meeting Solutions Inc)" userId="9cb1dc46-470c-492c-b620-817909f59616" providerId="ADAL" clId="{32201C64-BA3F-4627-8CAB-995938F4AF18}" dt="2020-05-27T21:24:35.963" v="1431"/>
        <pc:sldMkLst>
          <pc:docMk/>
          <pc:sldMk cId="1823341056" sldId="2076137045"/>
        </pc:sldMkLst>
      </pc:sldChg>
      <pc:sldChg chg="add del">
        <pc:chgData name="Julie Henderson (Meeting Solutions Inc)" userId="9cb1dc46-470c-492c-b620-817909f59616" providerId="ADAL" clId="{32201C64-BA3F-4627-8CAB-995938F4AF18}" dt="2020-05-27T21:23:45.386" v="1430" actId="47"/>
        <pc:sldMkLst>
          <pc:docMk/>
          <pc:sldMk cId="2530068401" sldId="2076137045"/>
        </pc:sldMkLst>
      </pc:sldChg>
      <pc:sldMasterChg chg="delSldLayout">
        <pc:chgData name="Julie Henderson (Meeting Solutions Inc)" userId="9cb1dc46-470c-492c-b620-817909f59616" providerId="ADAL" clId="{32201C64-BA3F-4627-8CAB-995938F4AF18}" dt="2020-05-27T21:17:26.490" v="1328" actId="47"/>
        <pc:sldMasterMkLst>
          <pc:docMk/>
          <pc:sldMasterMk cId="928973138" sldId="2147483824"/>
        </pc:sldMasterMkLst>
        <pc:sldLayoutChg chg="del">
          <pc:chgData name="Julie Henderson (Meeting Solutions Inc)" userId="9cb1dc46-470c-492c-b620-817909f59616" providerId="ADAL" clId="{32201C64-BA3F-4627-8CAB-995938F4AF18}" dt="2020-05-27T21:17:26.490" v="1328" actId="47"/>
          <pc:sldLayoutMkLst>
            <pc:docMk/>
            <pc:sldMasterMk cId="928973138" sldId="2147483824"/>
            <pc:sldLayoutMk cId="3126187412" sldId="2147483958"/>
          </pc:sldLayoutMkLst>
        </pc:sldLayoutChg>
      </pc:sldMasterChg>
      <pc:sldMasterChg chg="delSldLayout">
        <pc:chgData name="Julie Henderson (Meeting Solutions Inc)" userId="9cb1dc46-470c-492c-b620-817909f59616" providerId="ADAL" clId="{32201C64-BA3F-4627-8CAB-995938F4AF18}" dt="2020-05-22T17:56:29.112" v="468" actId="47"/>
        <pc:sldMasterMkLst>
          <pc:docMk/>
          <pc:sldMasterMk cId="2393887827" sldId="2147483909"/>
        </pc:sldMasterMkLst>
        <pc:sldLayoutChg chg="del">
          <pc:chgData name="Julie Henderson (Meeting Solutions Inc)" userId="9cb1dc46-470c-492c-b620-817909f59616" providerId="ADAL" clId="{32201C64-BA3F-4627-8CAB-995938F4AF18}" dt="2020-05-19T16:12:54.910" v="99" actId="2696"/>
          <pc:sldLayoutMkLst>
            <pc:docMk/>
            <pc:sldMasterMk cId="2393887827" sldId="2147483909"/>
            <pc:sldLayoutMk cId="842144971" sldId="2147483950"/>
          </pc:sldLayoutMkLst>
        </pc:sldLayoutChg>
        <pc:sldLayoutChg chg="del">
          <pc:chgData name="Julie Henderson (Meeting Solutions Inc)" userId="9cb1dc46-470c-492c-b620-817909f59616" providerId="ADAL" clId="{32201C64-BA3F-4627-8CAB-995938F4AF18}" dt="2020-05-22T17:56:29.112" v="468" actId="47"/>
          <pc:sldLayoutMkLst>
            <pc:docMk/>
            <pc:sldMasterMk cId="2393887827" sldId="2147483909"/>
            <pc:sldLayoutMk cId="4123256961" sldId="2147483958"/>
          </pc:sldLayoutMkLst>
        </pc:sldLayoutChg>
      </pc:sldMasterChg>
    </pc:docChg>
  </pc:docChgLst>
  <pc:docChgLst>
    <pc:chgData name="Ashley" userId="ab4511bd-111f-4342-955c-b1e96bcfaec5" providerId="ADAL" clId="{5317D32D-CA82-4D31-8736-6BE3B5DB55E6}"/>
    <pc:docChg chg="undo custSel modSld">
      <pc:chgData name="Ashley" userId="ab4511bd-111f-4342-955c-b1e96bcfaec5" providerId="ADAL" clId="{5317D32D-CA82-4D31-8736-6BE3B5DB55E6}" dt="2020-05-29T17:26:57.450" v="107" actId="1076"/>
      <pc:docMkLst>
        <pc:docMk/>
      </pc:docMkLst>
      <pc:sldChg chg="addSp modSp mod delCm">
        <pc:chgData name="Ashley" userId="ab4511bd-111f-4342-955c-b1e96bcfaec5" providerId="ADAL" clId="{5317D32D-CA82-4D31-8736-6BE3B5DB55E6}" dt="2020-05-29T17:22:50.630" v="11" actId="1592"/>
        <pc:sldMkLst>
          <pc:docMk/>
          <pc:sldMk cId="666516843" sldId="2076136948"/>
        </pc:sldMkLst>
        <pc:spChg chg="add mod">
          <ac:chgData name="Ashley" userId="ab4511bd-111f-4342-955c-b1e96bcfaec5" providerId="ADAL" clId="{5317D32D-CA82-4D31-8736-6BE3B5DB55E6}" dt="2020-05-29T17:22:48.790" v="10"/>
          <ac:spMkLst>
            <pc:docMk/>
            <pc:sldMk cId="666516843" sldId="2076136948"/>
            <ac:spMk id="5" creationId="{C0A916B7-9C37-499E-AA04-836DEAF9C1A4}"/>
          </ac:spMkLst>
        </pc:spChg>
        <pc:graphicFrameChg chg="mod">
          <ac:chgData name="Ashley" userId="ab4511bd-111f-4342-955c-b1e96bcfaec5" providerId="ADAL" clId="{5317D32D-CA82-4D31-8736-6BE3B5DB55E6}" dt="2020-05-29T17:22:41.213" v="6" actId="1076"/>
          <ac:graphicFrameMkLst>
            <pc:docMk/>
            <pc:sldMk cId="666516843" sldId="2076136948"/>
            <ac:graphicFrameMk id="4" creationId="{5A95ED1E-5642-4BB7-93BA-7EED1D57D0D8}"/>
          </ac:graphicFrameMkLst>
        </pc:graphicFrameChg>
      </pc:sldChg>
      <pc:sldChg chg="addSp delSp modSp mod delCm">
        <pc:chgData name="Ashley" userId="ab4511bd-111f-4342-955c-b1e96bcfaec5" providerId="ADAL" clId="{5317D32D-CA82-4D31-8736-6BE3B5DB55E6}" dt="2020-05-29T17:25:46.914" v="63" actId="20577"/>
        <pc:sldMkLst>
          <pc:docMk/>
          <pc:sldMk cId="1831595638" sldId="2076137002"/>
        </pc:sldMkLst>
        <pc:spChg chg="add del mod">
          <ac:chgData name="Ashley" userId="ab4511bd-111f-4342-955c-b1e96bcfaec5" providerId="ADAL" clId="{5317D32D-CA82-4D31-8736-6BE3B5DB55E6}" dt="2020-05-29T17:25:06.790" v="53"/>
          <ac:spMkLst>
            <pc:docMk/>
            <pc:sldMk cId="1831595638" sldId="2076137002"/>
            <ac:spMk id="3" creationId="{737E3453-0291-4A7C-B473-71A239D9186E}"/>
          </ac:spMkLst>
        </pc:spChg>
        <pc:spChg chg="add mod">
          <ac:chgData name="Ashley" userId="ab4511bd-111f-4342-955c-b1e96bcfaec5" providerId="ADAL" clId="{5317D32D-CA82-4D31-8736-6BE3B5DB55E6}" dt="2020-05-29T17:25:46.914" v="63" actId="20577"/>
          <ac:spMkLst>
            <pc:docMk/>
            <pc:sldMk cId="1831595638" sldId="2076137002"/>
            <ac:spMk id="6" creationId="{533A79B7-859D-47A2-BDA2-D17DE5438BDE}"/>
          </ac:spMkLst>
        </pc:spChg>
      </pc:sldChg>
      <pc:sldChg chg="addSp delSp modSp">
        <pc:chgData name="Ashley" userId="ab4511bd-111f-4342-955c-b1e96bcfaec5" providerId="ADAL" clId="{5317D32D-CA82-4D31-8736-6BE3B5DB55E6}" dt="2020-05-29T17:25:55.385" v="65"/>
        <pc:sldMkLst>
          <pc:docMk/>
          <pc:sldMk cId="869031286" sldId="2076137013"/>
        </pc:sldMkLst>
        <pc:spChg chg="add del mod">
          <ac:chgData name="Ashley" userId="ab4511bd-111f-4342-955c-b1e96bcfaec5" providerId="ADAL" clId="{5317D32D-CA82-4D31-8736-6BE3B5DB55E6}" dt="2020-05-29T17:25:55.385" v="65"/>
          <ac:spMkLst>
            <pc:docMk/>
            <pc:sldMk cId="869031286" sldId="2076137013"/>
            <ac:spMk id="11" creationId="{827368DE-D92B-4B84-B271-10E82BD2B650}"/>
          </ac:spMkLst>
        </pc:spChg>
      </pc:sldChg>
      <pc:sldChg chg="addSp modSp mod delCm">
        <pc:chgData name="Ashley" userId="ab4511bd-111f-4342-955c-b1e96bcfaec5" providerId="ADAL" clId="{5317D32D-CA82-4D31-8736-6BE3B5DB55E6}" dt="2020-05-29T17:25:02.001" v="51" actId="20577"/>
        <pc:sldMkLst>
          <pc:docMk/>
          <pc:sldMk cId="1492353342" sldId="2076137019"/>
        </pc:sldMkLst>
        <pc:spChg chg="add mod">
          <ac:chgData name="Ashley" userId="ab4511bd-111f-4342-955c-b1e96bcfaec5" providerId="ADAL" clId="{5317D32D-CA82-4D31-8736-6BE3B5DB55E6}" dt="2020-05-29T17:25:02.001" v="51" actId="20577"/>
          <ac:spMkLst>
            <pc:docMk/>
            <pc:sldMk cId="1492353342" sldId="2076137019"/>
            <ac:spMk id="5" creationId="{35BAF606-074E-4DCA-A5CD-28B6418426A6}"/>
          </ac:spMkLst>
        </pc:spChg>
      </pc:sldChg>
      <pc:sldChg chg="addSp modSp mod delCm">
        <pc:chgData name="Ashley" userId="ab4511bd-111f-4342-955c-b1e96bcfaec5" providerId="ADAL" clId="{5317D32D-CA82-4D31-8736-6BE3B5DB55E6}" dt="2020-05-29T17:26:57.450" v="107" actId="1076"/>
        <pc:sldMkLst>
          <pc:docMk/>
          <pc:sldMk cId="2405405103" sldId="2076137024"/>
        </pc:sldMkLst>
        <pc:spChg chg="add mod">
          <ac:chgData name="Ashley" userId="ab4511bd-111f-4342-955c-b1e96bcfaec5" providerId="ADAL" clId="{5317D32D-CA82-4D31-8736-6BE3B5DB55E6}" dt="2020-05-29T17:26:57.450" v="107" actId="1076"/>
          <ac:spMkLst>
            <pc:docMk/>
            <pc:sldMk cId="2405405103" sldId="2076137024"/>
            <ac:spMk id="5" creationId="{48D82998-EE91-43C5-A1E2-4DFFDE5DAE77}"/>
          </ac:spMkLst>
        </pc:spChg>
      </pc:sldChg>
      <pc:sldChg chg="addSp delSp modSp mod delCm">
        <pc:chgData name="Ashley" userId="ab4511bd-111f-4342-955c-b1e96bcfaec5" providerId="ADAL" clId="{5317D32D-CA82-4D31-8736-6BE3B5DB55E6}" dt="2020-05-29T17:26:32.089" v="74" actId="1076"/>
        <pc:sldMkLst>
          <pc:docMk/>
          <pc:sldMk cId="1840608876" sldId="2076137027"/>
        </pc:sldMkLst>
        <pc:spChg chg="add del mod">
          <ac:chgData name="Ashley" userId="ab4511bd-111f-4342-955c-b1e96bcfaec5" providerId="ADAL" clId="{5317D32D-CA82-4D31-8736-6BE3B5DB55E6}" dt="2020-05-29T17:25:40.239" v="61"/>
          <ac:spMkLst>
            <pc:docMk/>
            <pc:sldMk cId="1840608876" sldId="2076137027"/>
            <ac:spMk id="3" creationId="{95D1C186-10D4-400B-9F1D-79E08B02DDA8}"/>
          </ac:spMkLst>
        </pc:spChg>
        <pc:spChg chg="add mod">
          <ac:chgData name="Ashley" userId="ab4511bd-111f-4342-955c-b1e96bcfaec5" providerId="ADAL" clId="{5317D32D-CA82-4D31-8736-6BE3B5DB55E6}" dt="2020-05-29T17:26:32.089" v="74" actId="1076"/>
          <ac:spMkLst>
            <pc:docMk/>
            <pc:sldMk cId="1840608876" sldId="2076137027"/>
            <ac:spMk id="5" creationId="{AA98E834-9EF1-4ADF-A942-867B0ECFE4E1}"/>
          </ac:spMkLst>
        </pc:spChg>
      </pc:sldChg>
      <pc:sldChg chg="addSp delSp modSp mod delCm">
        <pc:chgData name="Ashley" userId="ab4511bd-111f-4342-955c-b1e96bcfaec5" providerId="ADAL" clId="{5317D32D-CA82-4D31-8736-6BE3B5DB55E6}" dt="2020-05-29T17:23:38.192" v="19" actId="1592"/>
        <pc:sldMkLst>
          <pc:docMk/>
          <pc:sldMk cId="662100984" sldId="2076137030"/>
        </pc:sldMkLst>
        <pc:spChg chg="add del mod">
          <ac:chgData name="Ashley" userId="ab4511bd-111f-4342-955c-b1e96bcfaec5" providerId="ADAL" clId="{5317D32D-CA82-4D31-8736-6BE3B5DB55E6}" dt="2020-05-29T17:23:22.503" v="13"/>
          <ac:spMkLst>
            <pc:docMk/>
            <pc:sldMk cId="662100984" sldId="2076137030"/>
            <ac:spMk id="4" creationId="{BB1151A4-69E1-4DD9-BEF1-78434FD78D56}"/>
          </ac:spMkLst>
        </pc:spChg>
        <pc:spChg chg="add mod">
          <ac:chgData name="Ashley" userId="ab4511bd-111f-4342-955c-b1e96bcfaec5" providerId="ADAL" clId="{5317D32D-CA82-4D31-8736-6BE3B5DB55E6}" dt="2020-05-29T17:23:36.866" v="18" actId="1076"/>
          <ac:spMkLst>
            <pc:docMk/>
            <pc:sldMk cId="662100984" sldId="2076137030"/>
            <ac:spMk id="6" creationId="{000F98AF-C273-4F05-816B-9963CB65EAB3}"/>
          </ac:spMkLst>
        </pc:spChg>
      </pc:sldChg>
      <pc:sldChg chg="modNotesTx">
        <pc:chgData name="Ashley" userId="ab4511bd-111f-4342-955c-b1e96bcfaec5" providerId="ADAL" clId="{5317D32D-CA82-4D31-8736-6BE3B5DB55E6}" dt="2020-05-29T17:26:20.264" v="73" actId="20577"/>
        <pc:sldMkLst>
          <pc:docMk/>
          <pc:sldMk cId="1631664219" sldId="2076137044"/>
        </pc:sldMkLst>
      </pc:sldChg>
      <pc:sldChg chg="addSp modSp mod modNotesTx">
        <pc:chgData name="Ashley" userId="ab4511bd-111f-4342-955c-b1e96bcfaec5" providerId="ADAL" clId="{5317D32D-CA82-4D31-8736-6BE3B5DB55E6}" dt="2020-05-29T17:24:17.857" v="21" actId="1076"/>
        <pc:sldMkLst>
          <pc:docMk/>
          <pc:sldMk cId="1823341056" sldId="2076137045"/>
        </pc:sldMkLst>
        <pc:spChg chg="add mod">
          <ac:chgData name="Ashley" userId="ab4511bd-111f-4342-955c-b1e96bcfaec5" providerId="ADAL" clId="{5317D32D-CA82-4D31-8736-6BE3B5DB55E6}" dt="2020-05-29T17:24:17.857" v="21" actId="1076"/>
          <ac:spMkLst>
            <pc:docMk/>
            <pc:sldMk cId="1823341056" sldId="2076137045"/>
            <ac:spMk id="17" creationId="{A389C192-C0CF-460D-9C08-5B8BEF51FD70}"/>
          </ac:spMkLst>
        </pc:spChg>
      </pc:sldChg>
    </pc:docChg>
  </pc:docChgLst>
  <pc:docChgLst>
    <pc:chgData name="Julie Henderson" userId="9cb1dc46-470c-492c-b620-817909f59616" providerId="ADAL" clId="{E099FBD8-F87A-4655-9F6C-C000E86E7095}"/>
    <pc:docChg chg="undo custSel delSld modSld delSection modSection">
      <pc:chgData name="Julie Henderson" userId="9cb1dc46-470c-492c-b620-817909f59616" providerId="ADAL" clId="{E099FBD8-F87A-4655-9F6C-C000E86E7095}" dt="2020-11-23T15:01:07.891" v="69" actId="17851"/>
      <pc:docMkLst>
        <pc:docMk/>
      </pc:docMkLst>
      <pc:sldChg chg="modSp mod">
        <pc:chgData name="Julie Henderson" userId="9cb1dc46-470c-492c-b620-817909f59616" providerId="ADAL" clId="{E099FBD8-F87A-4655-9F6C-C000E86E7095}" dt="2020-11-23T14:54:49.871" v="28" actId="20577"/>
        <pc:sldMkLst>
          <pc:docMk/>
          <pc:sldMk cId="1577883206" sldId="2076136191"/>
        </pc:sldMkLst>
        <pc:spChg chg="mod">
          <ac:chgData name="Julie Henderson" userId="9cb1dc46-470c-492c-b620-817909f59616" providerId="ADAL" clId="{E099FBD8-F87A-4655-9F6C-C000E86E7095}" dt="2020-11-23T14:54:49.871" v="28" actId="20577"/>
          <ac:spMkLst>
            <pc:docMk/>
            <pc:sldMk cId="1577883206" sldId="2076136191"/>
            <ac:spMk id="4" creationId="{3786D312-4CB4-4710-8F52-07B6DE87EDCC}"/>
          </ac:spMkLst>
        </pc:spChg>
      </pc:sldChg>
      <pc:sldChg chg="modSp mod">
        <pc:chgData name="Julie Henderson" userId="9cb1dc46-470c-492c-b620-817909f59616" providerId="ADAL" clId="{E099FBD8-F87A-4655-9F6C-C000E86E7095}" dt="2020-11-23T14:58:32.051" v="60" actId="20577"/>
        <pc:sldMkLst>
          <pc:docMk/>
          <pc:sldMk cId="436891275" sldId="2076136200"/>
        </pc:sldMkLst>
        <pc:spChg chg="mod">
          <ac:chgData name="Julie Henderson" userId="9cb1dc46-470c-492c-b620-817909f59616" providerId="ADAL" clId="{E099FBD8-F87A-4655-9F6C-C000E86E7095}" dt="2020-11-23T14:58:32.051" v="60" actId="20577"/>
          <ac:spMkLst>
            <pc:docMk/>
            <pc:sldMk cId="436891275" sldId="2076136200"/>
            <ac:spMk id="4" creationId="{A9A6B87D-7F86-4582-83C7-3E6821297573}"/>
          </ac:spMkLst>
        </pc:spChg>
      </pc:sldChg>
      <pc:sldChg chg="addSp delSp modSp mod">
        <pc:chgData name="Julie Henderson" userId="9cb1dc46-470c-492c-b620-817909f59616" providerId="ADAL" clId="{E099FBD8-F87A-4655-9F6C-C000E86E7095}" dt="2020-11-23T14:57:12.021" v="39" actId="21"/>
        <pc:sldMkLst>
          <pc:docMk/>
          <pc:sldMk cId="2705837874" sldId="2076136244"/>
        </pc:sldMkLst>
        <pc:grpChg chg="add del">
          <ac:chgData name="Julie Henderson" userId="9cb1dc46-470c-492c-b620-817909f59616" providerId="ADAL" clId="{E099FBD8-F87A-4655-9F6C-C000E86E7095}" dt="2020-11-23T14:57:12.021" v="39" actId="21"/>
          <ac:grpSpMkLst>
            <pc:docMk/>
            <pc:sldMk cId="2705837874" sldId="2076136244"/>
            <ac:grpSpMk id="59" creationId="{06C61FDB-A93F-4CBC-903B-6A54AA88D0A2}"/>
          </ac:grpSpMkLst>
        </pc:grpChg>
        <pc:cxnChg chg="mod">
          <ac:chgData name="Julie Henderson" userId="9cb1dc46-470c-492c-b620-817909f59616" providerId="ADAL" clId="{E099FBD8-F87A-4655-9F6C-C000E86E7095}" dt="2020-11-23T14:57:12.021" v="39" actId="21"/>
          <ac:cxnSpMkLst>
            <pc:docMk/>
            <pc:sldMk cId="2705837874" sldId="2076136244"/>
            <ac:cxnSpMk id="51" creationId="{C002640B-05E9-4D1D-9618-2D26742DEAE8}"/>
          </ac:cxnSpMkLst>
        </pc:cxnChg>
      </pc:sldChg>
      <pc:sldChg chg="modSp">
        <pc:chgData name="Julie Henderson" userId="9cb1dc46-470c-492c-b620-817909f59616" providerId="ADAL" clId="{E099FBD8-F87A-4655-9F6C-C000E86E7095}" dt="2020-11-23T14:55:30.134" v="36" actId="20577"/>
        <pc:sldMkLst>
          <pc:docMk/>
          <pc:sldMk cId="160621976" sldId="2076136857"/>
        </pc:sldMkLst>
        <pc:graphicFrameChg chg="mod">
          <ac:chgData name="Julie Henderson" userId="9cb1dc46-470c-492c-b620-817909f59616" providerId="ADAL" clId="{E099FBD8-F87A-4655-9F6C-C000E86E7095}" dt="2020-11-23T14:55:30.134" v="36" actId="20577"/>
          <ac:graphicFrameMkLst>
            <pc:docMk/>
            <pc:sldMk cId="160621976" sldId="2076136857"/>
            <ac:graphicFrameMk id="3" creationId="{A1804069-BEA2-4171-B0A2-E0E70776446F}"/>
          </ac:graphicFrameMkLst>
        </pc:graphicFrameChg>
      </pc:sldChg>
      <pc:sldChg chg="del">
        <pc:chgData name="Julie Henderson" userId="9cb1dc46-470c-492c-b620-817909f59616" providerId="ADAL" clId="{E099FBD8-F87A-4655-9F6C-C000E86E7095}" dt="2020-11-23T15:01:04.586" v="68" actId="2696"/>
        <pc:sldMkLst>
          <pc:docMk/>
          <pc:sldMk cId="1360593150" sldId="2076136984"/>
        </pc:sldMkLst>
      </pc:sldChg>
      <pc:sldChg chg="modSp mod">
        <pc:chgData name="Julie Henderson" userId="9cb1dc46-470c-492c-b620-817909f59616" providerId="ADAL" clId="{E099FBD8-F87A-4655-9F6C-C000E86E7095}" dt="2020-11-23T14:59:19.080" v="65" actId="20577"/>
        <pc:sldMkLst>
          <pc:docMk/>
          <pc:sldMk cId="1831595638" sldId="2076137002"/>
        </pc:sldMkLst>
        <pc:spChg chg="mod">
          <ac:chgData name="Julie Henderson" userId="9cb1dc46-470c-492c-b620-817909f59616" providerId="ADAL" clId="{E099FBD8-F87A-4655-9F6C-C000E86E7095}" dt="2020-11-23T14:59:19.080" v="65" actId="20577"/>
          <ac:spMkLst>
            <pc:docMk/>
            <pc:sldMk cId="1831595638" sldId="2076137002"/>
            <ac:spMk id="4" creationId="{62A4ED51-B7C8-498A-9099-C1809429C0EA}"/>
          </ac:spMkLst>
        </pc:spChg>
      </pc:sldChg>
      <pc:sldChg chg="mod modShow">
        <pc:chgData name="Julie Henderson" userId="9cb1dc46-470c-492c-b620-817909f59616" providerId="ADAL" clId="{E099FBD8-F87A-4655-9F6C-C000E86E7095}" dt="2020-11-23T15:00:41.033" v="67" actId="729"/>
        <pc:sldMkLst>
          <pc:docMk/>
          <pc:sldMk cId="1492353342" sldId="2076137019"/>
        </pc:sldMkLst>
      </pc:sldChg>
      <pc:sldChg chg="mod modShow">
        <pc:chgData name="Julie Henderson" userId="9cb1dc46-470c-492c-b620-817909f59616" providerId="ADAL" clId="{E099FBD8-F87A-4655-9F6C-C000E86E7095}" dt="2020-11-23T15:00:38.210" v="66" actId="729"/>
        <pc:sldMkLst>
          <pc:docMk/>
          <pc:sldMk cId="1631664219" sldId="2076137044"/>
        </pc:sldMkLst>
      </pc:sldChg>
      <pc:sldChg chg="modSp mod">
        <pc:chgData name="Julie Henderson" userId="9cb1dc46-470c-492c-b620-817909f59616" providerId="ADAL" clId="{E099FBD8-F87A-4655-9F6C-C000E86E7095}" dt="2020-11-23T14:58:58.943" v="63" actId="6549"/>
        <pc:sldMkLst>
          <pc:docMk/>
          <pc:sldMk cId="1823341056" sldId="2076137045"/>
        </pc:sldMkLst>
        <pc:spChg chg="mod">
          <ac:chgData name="Julie Henderson" userId="9cb1dc46-470c-492c-b620-817909f59616" providerId="ADAL" clId="{E099FBD8-F87A-4655-9F6C-C000E86E7095}" dt="2020-11-23T14:58:58.943" v="63" actId="6549"/>
          <ac:spMkLst>
            <pc:docMk/>
            <pc:sldMk cId="1823341056" sldId="2076137045"/>
            <ac:spMk id="17" creationId="{A389C192-C0CF-460D-9C08-5B8BEF51FD70}"/>
          </ac:spMkLst>
        </pc:spChg>
      </pc:sldChg>
    </pc:docChg>
  </pc:docChgLst>
</pc:chgInfo>
</file>

<file path=ppt/diagrams/_rels/data3.xml.rels><?xml version="1.0" encoding="UTF-8" standalone="yes"?>
<Relationships xmlns="http://schemas.openxmlformats.org/package/2006/relationships"><Relationship Id="rId1" Type="http://schemas.openxmlformats.org/officeDocument/2006/relationships/hyperlink" Target="https://learningplayer.microsoft.com/activity/s9196903/launch" TargetMode="External"/></Relationships>
</file>

<file path=ppt/diagrams/_rels/drawing3.xml.rels><?xml version="1.0" encoding="UTF-8" standalone="yes"?>
<Relationships xmlns="http://schemas.openxmlformats.org/package/2006/relationships"><Relationship Id="rId1" Type="http://schemas.openxmlformats.org/officeDocument/2006/relationships/hyperlink" Target="https://learningplayer.microsoft.com/activity/s9196903/launch"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93F9D6-5516-4A58-8C48-20E3FF71691E}" type="doc">
      <dgm:prSet loTypeId="urn:microsoft.com/office/officeart/2008/layout/CaptionedPictures" loCatId="picture" qsTypeId="urn:microsoft.com/office/officeart/2005/8/quickstyle/simple1" qsCatId="simple" csTypeId="urn:microsoft.com/office/officeart/2005/8/colors/accent1_2" csCatId="accent1" phldr="1"/>
      <dgm:spPr/>
      <dgm:t>
        <a:bodyPr/>
        <a:lstStyle/>
        <a:p>
          <a:endParaRPr lang="en-US"/>
        </a:p>
      </dgm:t>
    </dgm:pt>
    <dgm:pt modelId="{95E48687-B203-48AA-BB2A-C9D325FECC19}">
      <dgm:prSet phldrT="[Text]"/>
      <dgm:spPr/>
      <dgm:t>
        <a:bodyPr/>
        <a:lstStyle/>
        <a:p>
          <a:pPr rtl="0"/>
          <a:r>
            <a:rPr lang="en-US" dirty="0">
              <a:solidFill>
                <a:schemeClr val="tx1"/>
              </a:solidFill>
              <a:latin typeface="Segoe UI"/>
              <a:cs typeface="Segoe UI"/>
            </a:rPr>
            <a:t>[name]</a:t>
          </a:r>
          <a:br>
            <a:rPr lang="en-US" dirty="0">
              <a:solidFill>
                <a:schemeClr val="tx1"/>
              </a:solidFill>
              <a:latin typeface="Segoe UI"/>
              <a:cs typeface="Segoe UI"/>
            </a:rPr>
          </a:br>
          <a:r>
            <a:rPr lang="en-US" dirty="0">
              <a:solidFill>
                <a:schemeClr val="tx1"/>
              </a:solidFill>
              <a:latin typeface="Segoe UI"/>
              <a:cs typeface="Segoe UI"/>
            </a:rPr>
            <a:t>Tech Lead </a:t>
          </a:r>
          <a:endParaRPr lang="en-US" dirty="0">
            <a:solidFill>
              <a:schemeClr val="tx1"/>
            </a:solidFill>
          </a:endParaRPr>
        </a:p>
      </dgm:t>
    </dgm:pt>
    <dgm:pt modelId="{B0B3055A-390C-4C24-90EF-724496D69A43}" type="parTrans" cxnId="{A5902D30-60C2-44E1-BD78-C760C863A508}">
      <dgm:prSet/>
      <dgm:spPr/>
      <dgm:t>
        <a:bodyPr/>
        <a:lstStyle/>
        <a:p>
          <a:endParaRPr lang="en-US"/>
        </a:p>
      </dgm:t>
    </dgm:pt>
    <dgm:pt modelId="{1DD0F86A-19D7-4172-98DA-FEE3B74C3A5A}" type="sibTrans" cxnId="{A5902D30-60C2-44E1-BD78-C760C863A508}">
      <dgm:prSet/>
      <dgm:spPr/>
      <dgm:t>
        <a:bodyPr/>
        <a:lstStyle/>
        <a:p>
          <a:endParaRPr lang="en-US"/>
        </a:p>
      </dgm:t>
    </dgm:pt>
    <dgm:pt modelId="{5435680B-22BD-40B9-B9A6-4CA9CE7078D8}">
      <dgm:prSet phldrT="[Text]"/>
      <dgm:spPr/>
      <dgm:t>
        <a:bodyPr/>
        <a:lstStyle/>
        <a:p>
          <a:pPr rtl="0"/>
          <a:r>
            <a:rPr lang="en-US" dirty="0">
              <a:solidFill>
                <a:schemeClr val="tx1"/>
              </a:solidFill>
              <a:latin typeface="Segoe UI"/>
              <a:cs typeface="Segoe UI"/>
            </a:rPr>
            <a:t>[name]</a:t>
          </a:r>
          <a:br>
            <a:rPr lang="en-US" dirty="0">
              <a:solidFill>
                <a:schemeClr val="tx1"/>
              </a:solidFill>
              <a:latin typeface="Segoe UI"/>
              <a:cs typeface="Segoe UI"/>
            </a:rPr>
          </a:br>
          <a:r>
            <a:rPr lang="en-US" dirty="0">
              <a:solidFill>
                <a:schemeClr val="tx1"/>
              </a:solidFill>
              <a:latin typeface="Segoe UI"/>
              <a:cs typeface="Segoe UI"/>
            </a:rPr>
            <a:t> Project Lead </a:t>
          </a:r>
        </a:p>
      </dgm:t>
    </dgm:pt>
    <dgm:pt modelId="{DF711F79-64BE-4A5C-B3A4-575DE48BD796}" type="parTrans" cxnId="{591174EC-F22E-429A-A65F-ECA63B8791A3}">
      <dgm:prSet/>
      <dgm:spPr/>
      <dgm:t>
        <a:bodyPr/>
        <a:lstStyle/>
        <a:p>
          <a:endParaRPr lang="en-US"/>
        </a:p>
      </dgm:t>
    </dgm:pt>
    <dgm:pt modelId="{E9AA938D-223F-466B-A9D5-5A8A388EC44C}" type="sibTrans" cxnId="{591174EC-F22E-429A-A65F-ECA63B8791A3}">
      <dgm:prSet/>
      <dgm:spPr/>
      <dgm:t>
        <a:bodyPr/>
        <a:lstStyle/>
        <a:p>
          <a:endParaRPr lang="en-US"/>
        </a:p>
      </dgm:t>
    </dgm:pt>
    <dgm:pt modelId="{146D8EBC-6219-4889-8926-9662E1FE5E3E}" type="pres">
      <dgm:prSet presAssocID="{0393F9D6-5516-4A58-8C48-20E3FF71691E}" presName="Name0" presStyleCnt="0">
        <dgm:presLayoutVars>
          <dgm:chMax/>
          <dgm:chPref/>
          <dgm:dir/>
        </dgm:presLayoutVars>
      </dgm:prSet>
      <dgm:spPr/>
    </dgm:pt>
    <dgm:pt modelId="{E2541D5B-F5A3-45BF-8FC8-7DD8C32A83A3}" type="pres">
      <dgm:prSet presAssocID="{95E48687-B203-48AA-BB2A-C9D325FECC19}" presName="composite" presStyleCnt="0">
        <dgm:presLayoutVars>
          <dgm:chMax val="1"/>
          <dgm:chPref val="1"/>
        </dgm:presLayoutVars>
      </dgm:prSet>
      <dgm:spPr/>
    </dgm:pt>
    <dgm:pt modelId="{60B57D46-BDB2-47E5-A7EC-2A77C5218034}" type="pres">
      <dgm:prSet presAssocID="{95E48687-B203-48AA-BB2A-C9D325FECC19}" presName="Accent" presStyleLbl="trAlignAcc1" presStyleIdx="0" presStyleCnt="2">
        <dgm:presLayoutVars>
          <dgm:chMax val="0"/>
          <dgm:chPref val="0"/>
        </dgm:presLayoutVars>
      </dgm:prSet>
      <dgm:spPr/>
    </dgm:pt>
    <dgm:pt modelId="{77586F45-0851-4100-8EC9-D077782773E5}" type="pres">
      <dgm:prSet presAssocID="{95E48687-B203-48AA-BB2A-C9D325FECC19}" presName="Image" presStyleLbl="alignImgPlace1" presStyleIdx="0" presStyleCnt="2">
        <dgm:presLayoutVars>
          <dgm:chMax val="0"/>
          <dgm:chPref val="0"/>
        </dgm:presLayoutVars>
      </dgm:prSet>
      <dgm:spPr/>
    </dgm:pt>
    <dgm:pt modelId="{F6030F43-67CD-4B34-BBDC-B2D3115EDE93}" type="pres">
      <dgm:prSet presAssocID="{95E48687-B203-48AA-BB2A-C9D325FECC19}" presName="ChildComposite" presStyleCnt="0"/>
      <dgm:spPr/>
    </dgm:pt>
    <dgm:pt modelId="{1773A277-0504-4BB7-873C-A2AFA8AFC2D2}" type="pres">
      <dgm:prSet presAssocID="{95E48687-B203-48AA-BB2A-C9D325FECC19}" presName="Child" presStyleLbl="node1" presStyleIdx="0" presStyleCnt="0">
        <dgm:presLayoutVars>
          <dgm:chMax val="0"/>
          <dgm:chPref val="0"/>
          <dgm:bulletEnabled val="1"/>
        </dgm:presLayoutVars>
      </dgm:prSet>
      <dgm:spPr/>
    </dgm:pt>
    <dgm:pt modelId="{17F419AA-ECF2-44DA-9C11-EEB94539AD6E}" type="pres">
      <dgm:prSet presAssocID="{95E48687-B203-48AA-BB2A-C9D325FECC19}" presName="Parent" presStyleLbl="revTx" presStyleIdx="0" presStyleCnt="2">
        <dgm:presLayoutVars>
          <dgm:chMax val="1"/>
          <dgm:chPref val="0"/>
          <dgm:bulletEnabled val="1"/>
        </dgm:presLayoutVars>
      </dgm:prSet>
      <dgm:spPr/>
    </dgm:pt>
    <dgm:pt modelId="{4F10811F-AB83-4BA5-A26E-D513D957224F}" type="pres">
      <dgm:prSet presAssocID="{1DD0F86A-19D7-4172-98DA-FEE3B74C3A5A}" presName="sibTrans" presStyleCnt="0"/>
      <dgm:spPr/>
    </dgm:pt>
    <dgm:pt modelId="{F79EF3A1-09AF-4D37-811B-1CDEA7C2E0F1}" type="pres">
      <dgm:prSet presAssocID="{5435680B-22BD-40B9-B9A6-4CA9CE7078D8}" presName="composite" presStyleCnt="0">
        <dgm:presLayoutVars>
          <dgm:chMax val="1"/>
          <dgm:chPref val="1"/>
        </dgm:presLayoutVars>
      </dgm:prSet>
      <dgm:spPr/>
    </dgm:pt>
    <dgm:pt modelId="{CB835CFE-D90B-4C93-A5CB-3F5101C06164}" type="pres">
      <dgm:prSet presAssocID="{5435680B-22BD-40B9-B9A6-4CA9CE7078D8}" presName="Accent" presStyleLbl="trAlignAcc1" presStyleIdx="1" presStyleCnt="2">
        <dgm:presLayoutVars>
          <dgm:chMax val="0"/>
          <dgm:chPref val="0"/>
        </dgm:presLayoutVars>
      </dgm:prSet>
      <dgm:spPr/>
    </dgm:pt>
    <dgm:pt modelId="{D8274BBD-29A7-4BD1-B6FD-6E765EC58406}" type="pres">
      <dgm:prSet presAssocID="{5435680B-22BD-40B9-B9A6-4CA9CE7078D8}" presName="Image" presStyleLbl="alignImgPlace1" presStyleIdx="1" presStyleCnt="2">
        <dgm:presLayoutVars>
          <dgm:chMax val="0"/>
          <dgm:chPref val="0"/>
        </dgm:presLayoutVars>
      </dgm:prSet>
      <dgm:spPr/>
    </dgm:pt>
    <dgm:pt modelId="{467DECE8-5D09-4EF2-B127-1EEEFD05A5A3}" type="pres">
      <dgm:prSet presAssocID="{5435680B-22BD-40B9-B9A6-4CA9CE7078D8}" presName="ChildComposite" presStyleCnt="0"/>
      <dgm:spPr/>
    </dgm:pt>
    <dgm:pt modelId="{5338A77E-43A6-4167-828C-2C29FB7360BF}" type="pres">
      <dgm:prSet presAssocID="{5435680B-22BD-40B9-B9A6-4CA9CE7078D8}" presName="Child" presStyleLbl="node1" presStyleIdx="0" presStyleCnt="0">
        <dgm:presLayoutVars>
          <dgm:chMax val="0"/>
          <dgm:chPref val="0"/>
          <dgm:bulletEnabled val="1"/>
        </dgm:presLayoutVars>
      </dgm:prSet>
      <dgm:spPr/>
    </dgm:pt>
    <dgm:pt modelId="{55F80B0C-D03F-4231-8BE8-488DF6B17A44}" type="pres">
      <dgm:prSet presAssocID="{5435680B-22BD-40B9-B9A6-4CA9CE7078D8}" presName="Parent" presStyleLbl="revTx" presStyleIdx="1" presStyleCnt="2">
        <dgm:presLayoutVars>
          <dgm:chMax val="1"/>
          <dgm:chPref val="0"/>
          <dgm:bulletEnabled val="1"/>
        </dgm:presLayoutVars>
      </dgm:prSet>
      <dgm:spPr/>
    </dgm:pt>
  </dgm:ptLst>
  <dgm:cxnLst>
    <dgm:cxn modelId="{03D11C2C-89FD-4192-A8AD-82AC7377F9A4}" type="presOf" srcId="{0393F9D6-5516-4A58-8C48-20E3FF71691E}" destId="{146D8EBC-6219-4889-8926-9662E1FE5E3E}" srcOrd="0" destOrd="0" presId="urn:microsoft.com/office/officeart/2008/layout/CaptionedPictures"/>
    <dgm:cxn modelId="{A5902D30-60C2-44E1-BD78-C760C863A508}" srcId="{0393F9D6-5516-4A58-8C48-20E3FF71691E}" destId="{95E48687-B203-48AA-BB2A-C9D325FECC19}" srcOrd="0" destOrd="0" parTransId="{B0B3055A-390C-4C24-90EF-724496D69A43}" sibTransId="{1DD0F86A-19D7-4172-98DA-FEE3B74C3A5A}"/>
    <dgm:cxn modelId="{0FE8DC4E-50DB-4F5F-84D4-B0CAFE4A0CE6}" type="presOf" srcId="{5435680B-22BD-40B9-B9A6-4CA9CE7078D8}" destId="{55F80B0C-D03F-4231-8BE8-488DF6B17A44}" srcOrd="0" destOrd="0" presId="urn:microsoft.com/office/officeart/2008/layout/CaptionedPictures"/>
    <dgm:cxn modelId="{DD210680-FDA7-48AF-9E55-24434702A0F0}" type="presOf" srcId="{95E48687-B203-48AA-BB2A-C9D325FECC19}" destId="{17F419AA-ECF2-44DA-9C11-EEB94539AD6E}" srcOrd="0" destOrd="0" presId="urn:microsoft.com/office/officeart/2008/layout/CaptionedPictures"/>
    <dgm:cxn modelId="{591174EC-F22E-429A-A65F-ECA63B8791A3}" srcId="{0393F9D6-5516-4A58-8C48-20E3FF71691E}" destId="{5435680B-22BD-40B9-B9A6-4CA9CE7078D8}" srcOrd="1" destOrd="0" parTransId="{DF711F79-64BE-4A5C-B3A4-575DE48BD796}" sibTransId="{E9AA938D-223F-466B-A9D5-5A8A388EC44C}"/>
    <dgm:cxn modelId="{23C90EB6-C264-476E-A5FB-E614B151E92B}" type="presParOf" srcId="{146D8EBC-6219-4889-8926-9662E1FE5E3E}" destId="{E2541D5B-F5A3-45BF-8FC8-7DD8C32A83A3}" srcOrd="0" destOrd="0" presId="urn:microsoft.com/office/officeart/2008/layout/CaptionedPictures"/>
    <dgm:cxn modelId="{006A6EF3-3188-47D9-8784-AD40541B2605}" type="presParOf" srcId="{E2541D5B-F5A3-45BF-8FC8-7DD8C32A83A3}" destId="{60B57D46-BDB2-47E5-A7EC-2A77C5218034}" srcOrd="0" destOrd="0" presId="urn:microsoft.com/office/officeart/2008/layout/CaptionedPictures"/>
    <dgm:cxn modelId="{BB9BA8C8-FB07-4450-86A1-1611A8117A25}" type="presParOf" srcId="{E2541D5B-F5A3-45BF-8FC8-7DD8C32A83A3}" destId="{77586F45-0851-4100-8EC9-D077782773E5}" srcOrd="1" destOrd="0" presId="urn:microsoft.com/office/officeart/2008/layout/CaptionedPictures"/>
    <dgm:cxn modelId="{4B7034C9-A11C-4A11-AF32-FB575E30C813}" type="presParOf" srcId="{E2541D5B-F5A3-45BF-8FC8-7DD8C32A83A3}" destId="{F6030F43-67CD-4B34-BBDC-B2D3115EDE93}" srcOrd="2" destOrd="0" presId="urn:microsoft.com/office/officeart/2008/layout/CaptionedPictures"/>
    <dgm:cxn modelId="{A871EBA6-E492-4BEB-92F9-81981F0FFC1F}" type="presParOf" srcId="{F6030F43-67CD-4B34-BBDC-B2D3115EDE93}" destId="{1773A277-0504-4BB7-873C-A2AFA8AFC2D2}" srcOrd="0" destOrd="0" presId="urn:microsoft.com/office/officeart/2008/layout/CaptionedPictures"/>
    <dgm:cxn modelId="{36C19820-33BC-4092-818A-8AC9F194ED3D}" type="presParOf" srcId="{F6030F43-67CD-4B34-BBDC-B2D3115EDE93}" destId="{17F419AA-ECF2-44DA-9C11-EEB94539AD6E}" srcOrd="1" destOrd="0" presId="urn:microsoft.com/office/officeart/2008/layout/CaptionedPictures"/>
    <dgm:cxn modelId="{2B5D7F8B-EFCA-41D3-9E2E-CCF67751071A}" type="presParOf" srcId="{146D8EBC-6219-4889-8926-9662E1FE5E3E}" destId="{4F10811F-AB83-4BA5-A26E-D513D957224F}" srcOrd="1" destOrd="0" presId="urn:microsoft.com/office/officeart/2008/layout/CaptionedPictures"/>
    <dgm:cxn modelId="{0D8365FB-274A-4FDF-B707-F0BADB54CB7D}" type="presParOf" srcId="{146D8EBC-6219-4889-8926-9662E1FE5E3E}" destId="{F79EF3A1-09AF-4D37-811B-1CDEA7C2E0F1}" srcOrd="2" destOrd="0" presId="urn:microsoft.com/office/officeart/2008/layout/CaptionedPictures"/>
    <dgm:cxn modelId="{66AAD304-4135-4FB2-ADEB-34A440EA4151}" type="presParOf" srcId="{F79EF3A1-09AF-4D37-811B-1CDEA7C2E0F1}" destId="{CB835CFE-D90B-4C93-A5CB-3F5101C06164}" srcOrd="0" destOrd="0" presId="urn:microsoft.com/office/officeart/2008/layout/CaptionedPictures"/>
    <dgm:cxn modelId="{34F38AF7-7895-43E4-80B3-2A936006F414}" type="presParOf" srcId="{F79EF3A1-09AF-4D37-811B-1CDEA7C2E0F1}" destId="{D8274BBD-29A7-4BD1-B6FD-6E765EC58406}" srcOrd="1" destOrd="0" presId="urn:microsoft.com/office/officeart/2008/layout/CaptionedPictures"/>
    <dgm:cxn modelId="{084F57AC-6E8B-4864-9143-C1CBE3850E7A}" type="presParOf" srcId="{F79EF3A1-09AF-4D37-811B-1CDEA7C2E0F1}" destId="{467DECE8-5D09-4EF2-B127-1EEEFD05A5A3}" srcOrd="2" destOrd="0" presId="urn:microsoft.com/office/officeart/2008/layout/CaptionedPictures"/>
    <dgm:cxn modelId="{AE176911-2756-41CB-BDA4-FA5EE1DB2DA9}" type="presParOf" srcId="{467DECE8-5D09-4EF2-B127-1EEEFD05A5A3}" destId="{5338A77E-43A6-4167-828C-2C29FB7360BF}" srcOrd="0" destOrd="0" presId="urn:microsoft.com/office/officeart/2008/layout/CaptionedPictures"/>
    <dgm:cxn modelId="{041BA3B8-0E4A-4577-BF50-29722C376219}" type="presParOf" srcId="{467DECE8-5D09-4EF2-B127-1EEEFD05A5A3}" destId="{55F80B0C-D03F-4231-8BE8-488DF6B17A44}" srcOrd="1" destOrd="0" presId="urn:microsoft.com/office/officeart/2008/layout/CaptionedPicture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8E1D72-C0CB-4FBD-820D-721E94DA2CC1}" type="doc">
      <dgm:prSet loTypeId="urn:microsoft.com/office/officeart/2005/8/layout/process1" loCatId="process" qsTypeId="urn:microsoft.com/office/officeart/2005/8/quickstyle/simple1" qsCatId="simple" csTypeId="urn:microsoft.com/office/officeart/2005/8/colors/accent1_2" csCatId="accent1" phldr="1"/>
      <dgm:spPr/>
    </dgm:pt>
    <dgm:pt modelId="{174737DA-CB4B-489F-BCCB-BA3FBF2AC8EE}">
      <dgm:prSet phldrT="[Text]"/>
      <dgm:spPr>
        <a:solidFill>
          <a:schemeClr val="accent2"/>
        </a:solidFill>
      </dgm:spPr>
      <dgm:t>
        <a:bodyPr/>
        <a:lstStyle/>
        <a:p>
          <a:r>
            <a:rPr lang="en-US" dirty="0"/>
            <a:t>Receive TSI assignment</a:t>
          </a:r>
        </a:p>
      </dgm:t>
    </dgm:pt>
    <dgm:pt modelId="{326F6AD0-A955-4834-95F1-4BB020FD8ECB}" type="parTrans" cxnId="{0C824B8B-5E9B-4BC2-A43E-6EDBF6E2DA65}">
      <dgm:prSet/>
      <dgm:spPr/>
      <dgm:t>
        <a:bodyPr/>
        <a:lstStyle/>
        <a:p>
          <a:endParaRPr lang="en-US"/>
        </a:p>
      </dgm:t>
    </dgm:pt>
    <dgm:pt modelId="{6B2F714C-C226-4EE1-A95B-7578946E3AF4}" type="sibTrans" cxnId="{0C824B8B-5E9B-4BC2-A43E-6EDBF6E2DA65}">
      <dgm:prSet/>
      <dgm:spPr>
        <a:solidFill>
          <a:schemeClr val="tx1"/>
        </a:solidFill>
      </dgm:spPr>
      <dgm:t>
        <a:bodyPr/>
        <a:lstStyle/>
        <a:p>
          <a:endParaRPr lang="en-US"/>
        </a:p>
      </dgm:t>
    </dgm:pt>
    <dgm:pt modelId="{099DA19A-0851-4F74-96B4-897F8C2E6694}">
      <dgm:prSet phldrT="[Text]"/>
      <dgm:spPr>
        <a:solidFill>
          <a:schemeClr val="accent2"/>
        </a:solidFill>
      </dgm:spPr>
      <dgm:t>
        <a:bodyPr/>
        <a:lstStyle/>
        <a:p>
          <a:r>
            <a:rPr lang="en-US" dirty="0"/>
            <a:t>Attend or coach an FY22 </a:t>
          </a:r>
          <a:r>
            <a:rPr lang="en-US" dirty="0" err="1"/>
            <a:t>OpenHack</a:t>
          </a:r>
          <a:endParaRPr lang="en-US" dirty="0"/>
        </a:p>
      </dgm:t>
    </dgm:pt>
    <dgm:pt modelId="{824CBF10-A453-4174-B13B-B00E33C64BF2}" type="parTrans" cxnId="{12ED4F86-3110-460D-824D-4D8B138431F1}">
      <dgm:prSet/>
      <dgm:spPr/>
      <dgm:t>
        <a:bodyPr/>
        <a:lstStyle/>
        <a:p>
          <a:endParaRPr lang="en-US"/>
        </a:p>
      </dgm:t>
    </dgm:pt>
    <dgm:pt modelId="{F59A5239-6929-4589-8F1E-EA54F20695E2}" type="sibTrans" cxnId="{12ED4F86-3110-460D-824D-4D8B138431F1}">
      <dgm:prSet/>
      <dgm:spPr>
        <a:solidFill>
          <a:schemeClr val="tx1"/>
        </a:solidFill>
      </dgm:spPr>
      <dgm:t>
        <a:bodyPr/>
        <a:lstStyle/>
        <a:p>
          <a:endParaRPr lang="en-US"/>
        </a:p>
      </dgm:t>
    </dgm:pt>
    <dgm:pt modelId="{ABBC72C2-9E81-49C8-AE68-CC30F0E6C654}">
      <dgm:prSet phldrT="[Text]"/>
      <dgm:spPr>
        <a:solidFill>
          <a:schemeClr val="accent2"/>
        </a:solidFill>
      </dgm:spPr>
      <dgm:t>
        <a:bodyPr/>
        <a:lstStyle/>
        <a:p>
          <a:r>
            <a:rPr lang="en-US"/>
            <a:t>Receive TSI credit</a:t>
          </a:r>
        </a:p>
      </dgm:t>
    </dgm:pt>
    <dgm:pt modelId="{6A2AB3DC-34BD-48D5-A112-A5868ADA56A8}" type="parTrans" cxnId="{7C196713-4D31-4735-914E-7473FD66E3C3}">
      <dgm:prSet/>
      <dgm:spPr/>
      <dgm:t>
        <a:bodyPr/>
        <a:lstStyle/>
        <a:p>
          <a:endParaRPr lang="en-US"/>
        </a:p>
      </dgm:t>
    </dgm:pt>
    <dgm:pt modelId="{72964909-41B4-4532-83B3-34852C2EE0A4}" type="sibTrans" cxnId="{7C196713-4D31-4735-914E-7473FD66E3C3}">
      <dgm:prSet/>
      <dgm:spPr/>
      <dgm:t>
        <a:bodyPr/>
        <a:lstStyle/>
        <a:p>
          <a:endParaRPr lang="en-US"/>
        </a:p>
      </dgm:t>
    </dgm:pt>
    <dgm:pt modelId="{08E8ABF0-D0A8-492A-AD20-9916B3A048BE}" type="pres">
      <dgm:prSet presAssocID="{AF8E1D72-C0CB-4FBD-820D-721E94DA2CC1}" presName="Name0" presStyleCnt="0">
        <dgm:presLayoutVars>
          <dgm:dir/>
          <dgm:resizeHandles val="exact"/>
        </dgm:presLayoutVars>
      </dgm:prSet>
      <dgm:spPr/>
    </dgm:pt>
    <dgm:pt modelId="{9A6C1824-C025-4CEE-B11C-7613E6F6C435}" type="pres">
      <dgm:prSet presAssocID="{174737DA-CB4B-489F-BCCB-BA3FBF2AC8EE}" presName="node" presStyleLbl="node1" presStyleIdx="0" presStyleCnt="3">
        <dgm:presLayoutVars>
          <dgm:bulletEnabled val="1"/>
        </dgm:presLayoutVars>
      </dgm:prSet>
      <dgm:spPr/>
    </dgm:pt>
    <dgm:pt modelId="{83D2610D-07BB-4C33-8A6A-1C8D7A812E1D}" type="pres">
      <dgm:prSet presAssocID="{6B2F714C-C226-4EE1-A95B-7578946E3AF4}" presName="sibTrans" presStyleLbl="sibTrans2D1" presStyleIdx="0" presStyleCnt="2"/>
      <dgm:spPr/>
    </dgm:pt>
    <dgm:pt modelId="{5E0D2D8D-37DD-435D-940C-AEFEBFD939F3}" type="pres">
      <dgm:prSet presAssocID="{6B2F714C-C226-4EE1-A95B-7578946E3AF4}" presName="connectorText" presStyleLbl="sibTrans2D1" presStyleIdx="0" presStyleCnt="2"/>
      <dgm:spPr/>
    </dgm:pt>
    <dgm:pt modelId="{D8A72056-A262-4756-9B36-A57B61F667FD}" type="pres">
      <dgm:prSet presAssocID="{099DA19A-0851-4F74-96B4-897F8C2E6694}" presName="node" presStyleLbl="node1" presStyleIdx="1" presStyleCnt="3">
        <dgm:presLayoutVars>
          <dgm:bulletEnabled val="1"/>
        </dgm:presLayoutVars>
      </dgm:prSet>
      <dgm:spPr/>
    </dgm:pt>
    <dgm:pt modelId="{95AD2AC6-5A5C-4641-B27E-D056290F7427}" type="pres">
      <dgm:prSet presAssocID="{F59A5239-6929-4589-8F1E-EA54F20695E2}" presName="sibTrans" presStyleLbl="sibTrans2D1" presStyleIdx="1" presStyleCnt="2"/>
      <dgm:spPr/>
    </dgm:pt>
    <dgm:pt modelId="{2D72CC25-E461-4C70-9D32-E8C273BC968A}" type="pres">
      <dgm:prSet presAssocID="{F59A5239-6929-4589-8F1E-EA54F20695E2}" presName="connectorText" presStyleLbl="sibTrans2D1" presStyleIdx="1" presStyleCnt="2"/>
      <dgm:spPr/>
    </dgm:pt>
    <dgm:pt modelId="{CD7EC70A-8E95-48EC-95FE-7C8333487E53}" type="pres">
      <dgm:prSet presAssocID="{ABBC72C2-9E81-49C8-AE68-CC30F0E6C654}" presName="node" presStyleLbl="node1" presStyleIdx="2" presStyleCnt="3">
        <dgm:presLayoutVars>
          <dgm:bulletEnabled val="1"/>
        </dgm:presLayoutVars>
      </dgm:prSet>
      <dgm:spPr/>
    </dgm:pt>
  </dgm:ptLst>
  <dgm:cxnLst>
    <dgm:cxn modelId="{7C196713-4D31-4735-914E-7473FD66E3C3}" srcId="{AF8E1D72-C0CB-4FBD-820D-721E94DA2CC1}" destId="{ABBC72C2-9E81-49C8-AE68-CC30F0E6C654}" srcOrd="2" destOrd="0" parTransId="{6A2AB3DC-34BD-48D5-A112-A5868ADA56A8}" sibTransId="{72964909-41B4-4532-83B3-34852C2EE0A4}"/>
    <dgm:cxn modelId="{BCB4814A-547A-4253-926A-B2C746E63E6D}" type="presOf" srcId="{ABBC72C2-9E81-49C8-AE68-CC30F0E6C654}" destId="{CD7EC70A-8E95-48EC-95FE-7C8333487E53}" srcOrd="0" destOrd="0" presId="urn:microsoft.com/office/officeart/2005/8/layout/process1"/>
    <dgm:cxn modelId="{04BEA26F-5F33-45B7-8C67-51255D7F9F32}" type="presOf" srcId="{6B2F714C-C226-4EE1-A95B-7578946E3AF4}" destId="{5E0D2D8D-37DD-435D-940C-AEFEBFD939F3}" srcOrd="1" destOrd="0" presId="urn:microsoft.com/office/officeart/2005/8/layout/process1"/>
    <dgm:cxn modelId="{1FD24974-E2A9-4C69-BDE8-DBFC1F6AA8CE}" type="presOf" srcId="{174737DA-CB4B-489F-BCCB-BA3FBF2AC8EE}" destId="{9A6C1824-C025-4CEE-B11C-7613E6F6C435}" srcOrd="0" destOrd="0" presId="urn:microsoft.com/office/officeart/2005/8/layout/process1"/>
    <dgm:cxn modelId="{12ED4F86-3110-460D-824D-4D8B138431F1}" srcId="{AF8E1D72-C0CB-4FBD-820D-721E94DA2CC1}" destId="{099DA19A-0851-4F74-96B4-897F8C2E6694}" srcOrd="1" destOrd="0" parTransId="{824CBF10-A453-4174-B13B-B00E33C64BF2}" sibTransId="{F59A5239-6929-4589-8F1E-EA54F20695E2}"/>
    <dgm:cxn modelId="{D029558A-D61C-4BD7-825B-C6E4257278D8}" type="presOf" srcId="{F59A5239-6929-4589-8F1E-EA54F20695E2}" destId="{2D72CC25-E461-4C70-9D32-E8C273BC968A}" srcOrd="1" destOrd="0" presId="urn:microsoft.com/office/officeart/2005/8/layout/process1"/>
    <dgm:cxn modelId="{0C824B8B-5E9B-4BC2-A43E-6EDBF6E2DA65}" srcId="{AF8E1D72-C0CB-4FBD-820D-721E94DA2CC1}" destId="{174737DA-CB4B-489F-BCCB-BA3FBF2AC8EE}" srcOrd="0" destOrd="0" parTransId="{326F6AD0-A955-4834-95F1-4BB020FD8ECB}" sibTransId="{6B2F714C-C226-4EE1-A95B-7578946E3AF4}"/>
    <dgm:cxn modelId="{BB11C79C-A4FB-4007-902F-57AFE9B5A0EF}" type="presOf" srcId="{AF8E1D72-C0CB-4FBD-820D-721E94DA2CC1}" destId="{08E8ABF0-D0A8-492A-AD20-9916B3A048BE}" srcOrd="0" destOrd="0" presId="urn:microsoft.com/office/officeart/2005/8/layout/process1"/>
    <dgm:cxn modelId="{F8590EA8-F1AE-424B-9CB5-87D92187F984}" type="presOf" srcId="{6B2F714C-C226-4EE1-A95B-7578946E3AF4}" destId="{83D2610D-07BB-4C33-8A6A-1C8D7A812E1D}" srcOrd="0" destOrd="0" presId="urn:microsoft.com/office/officeart/2005/8/layout/process1"/>
    <dgm:cxn modelId="{265EB9BE-C842-4AC4-9B56-38C60AD665D8}" type="presOf" srcId="{F59A5239-6929-4589-8F1E-EA54F20695E2}" destId="{95AD2AC6-5A5C-4641-B27E-D056290F7427}" srcOrd="0" destOrd="0" presId="urn:microsoft.com/office/officeart/2005/8/layout/process1"/>
    <dgm:cxn modelId="{68514EDC-A941-4B55-89CF-20FC4254D4AA}" type="presOf" srcId="{099DA19A-0851-4F74-96B4-897F8C2E6694}" destId="{D8A72056-A262-4756-9B36-A57B61F667FD}" srcOrd="0" destOrd="0" presId="urn:microsoft.com/office/officeart/2005/8/layout/process1"/>
    <dgm:cxn modelId="{3017F257-4FD3-48A0-84B0-F35D0B67E9BA}" type="presParOf" srcId="{08E8ABF0-D0A8-492A-AD20-9916B3A048BE}" destId="{9A6C1824-C025-4CEE-B11C-7613E6F6C435}" srcOrd="0" destOrd="0" presId="urn:microsoft.com/office/officeart/2005/8/layout/process1"/>
    <dgm:cxn modelId="{09DC1F59-C54D-4179-95F3-EAE3B77CB690}" type="presParOf" srcId="{08E8ABF0-D0A8-492A-AD20-9916B3A048BE}" destId="{83D2610D-07BB-4C33-8A6A-1C8D7A812E1D}" srcOrd="1" destOrd="0" presId="urn:microsoft.com/office/officeart/2005/8/layout/process1"/>
    <dgm:cxn modelId="{D28AD3B9-DEC6-48E5-9959-3EDA11644F71}" type="presParOf" srcId="{83D2610D-07BB-4C33-8A6A-1C8D7A812E1D}" destId="{5E0D2D8D-37DD-435D-940C-AEFEBFD939F3}" srcOrd="0" destOrd="0" presId="urn:microsoft.com/office/officeart/2005/8/layout/process1"/>
    <dgm:cxn modelId="{6CB4DA9B-67B6-43A5-810B-F02660AB158F}" type="presParOf" srcId="{08E8ABF0-D0A8-492A-AD20-9916B3A048BE}" destId="{D8A72056-A262-4756-9B36-A57B61F667FD}" srcOrd="2" destOrd="0" presId="urn:microsoft.com/office/officeart/2005/8/layout/process1"/>
    <dgm:cxn modelId="{C7B5C5FA-A83F-4BB3-BF83-C7813039E3BC}" type="presParOf" srcId="{08E8ABF0-D0A8-492A-AD20-9916B3A048BE}" destId="{95AD2AC6-5A5C-4641-B27E-D056290F7427}" srcOrd="3" destOrd="0" presId="urn:microsoft.com/office/officeart/2005/8/layout/process1"/>
    <dgm:cxn modelId="{7AE712F4-2047-4212-8F6A-C10DC0B149C4}" type="presParOf" srcId="{95AD2AC6-5A5C-4641-B27E-D056290F7427}" destId="{2D72CC25-E461-4C70-9D32-E8C273BC968A}" srcOrd="0" destOrd="0" presId="urn:microsoft.com/office/officeart/2005/8/layout/process1"/>
    <dgm:cxn modelId="{98B92879-98B2-423C-846D-D0F09E6B0D4B}" type="presParOf" srcId="{08E8ABF0-D0A8-492A-AD20-9916B3A048BE}" destId="{CD7EC70A-8E95-48EC-95FE-7C8333487E53}" srcOrd="4" destOrd="0" presId="urn:microsoft.com/office/officeart/2005/8/layout/process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8E1D72-C0CB-4FBD-820D-721E94DA2CC1}" type="doc">
      <dgm:prSet loTypeId="urn:microsoft.com/office/officeart/2005/8/layout/process1" loCatId="process" qsTypeId="urn:microsoft.com/office/officeart/2005/8/quickstyle/simple1" qsCatId="simple" csTypeId="urn:microsoft.com/office/officeart/2005/8/colors/accent1_2" csCatId="accent1" phldr="1"/>
      <dgm:spPr/>
    </dgm:pt>
    <dgm:pt modelId="{174737DA-CB4B-489F-BCCB-BA3FBF2AC8EE}">
      <dgm:prSet phldrT="[Text]"/>
      <dgm:spPr>
        <a:solidFill>
          <a:schemeClr val="accent2"/>
        </a:solidFill>
      </dgm:spPr>
      <dgm:t>
        <a:bodyPr/>
        <a:lstStyle/>
        <a:p>
          <a:r>
            <a:rPr lang="en-US"/>
            <a:t>Receive TSI assignment</a:t>
          </a:r>
        </a:p>
      </dgm:t>
    </dgm:pt>
    <dgm:pt modelId="{326F6AD0-A955-4834-95F1-4BB020FD8ECB}" type="parTrans" cxnId="{0C824B8B-5E9B-4BC2-A43E-6EDBF6E2DA65}">
      <dgm:prSet/>
      <dgm:spPr/>
      <dgm:t>
        <a:bodyPr/>
        <a:lstStyle/>
        <a:p>
          <a:endParaRPr lang="en-US"/>
        </a:p>
      </dgm:t>
    </dgm:pt>
    <dgm:pt modelId="{6B2F714C-C226-4EE1-A95B-7578946E3AF4}" type="sibTrans" cxnId="{0C824B8B-5E9B-4BC2-A43E-6EDBF6E2DA65}">
      <dgm:prSet/>
      <dgm:spPr>
        <a:solidFill>
          <a:schemeClr val="tx1"/>
        </a:solidFill>
      </dgm:spPr>
      <dgm:t>
        <a:bodyPr/>
        <a:lstStyle/>
        <a:p>
          <a:endParaRPr lang="en-US"/>
        </a:p>
      </dgm:t>
    </dgm:pt>
    <dgm:pt modelId="{ABBC72C2-9E81-49C8-AE68-CC30F0E6C654}">
      <dgm:prSet phldrT="[Text]"/>
      <dgm:spPr>
        <a:solidFill>
          <a:schemeClr val="accent2"/>
        </a:solidFill>
      </dgm:spPr>
      <dgm:t>
        <a:bodyPr/>
        <a:lstStyle/>
        <a:p>
          <a:r>
            <a:rPr lang="en-US" dirty="0"/>
            <a:t>Complete Coach Ready course </a:t>
          </a:r>
          <a:r>
            <a:rPr lang="en-US" dirty="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aka.ms/</a:t>
          </a:r>
          <a:r>
            <a:rPr lang="en-US" dirty="0" err="1">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ohcr</a:t>
          </a:r>
          <a:endParaRPr lang="en-US" dirty="0">
            <a:solidFill>
              <a:schemeClr val="tx1"/>
            </a:solidFill>
          </a:endParaRPr>
        </a:p>
      </dgm:t>
    </dgm:pt>
    <dgm:pt modelId="{6A2AB3DC-34BD-48D5-A112-A5868ADA56A8}" type="parTrans" cxnId="{7C196713-4D31-4735-914E-7473FD66E3C3}">
      <dgm:prSet/>
      <dgm:spPr/>
      <dgm:t>
        <a:bodyPr/>
        <a:lstStyle/>
        <a:p>
          <a:endParaRPr lang="en-US"/>
        </a:p>
      </dgm:t>
    </dgm:pt>
    <dgm:pt modelId="{72964909-41B4-4532-83B3-34852C2EE0A4}" type="sibTrans" cxnId="{7C196713-4D31-4735-914E-7473FD66E3C3}">
      <dgm:prSet/>
      <dgm:spPr>
        <a:solidFill>
          <a:schemeClr val="tx1"/>
        </a:solidFill>
      </dgm:spPr>
      <dgm:t>
        <a:bodyPr/>
        <a:lstStyle/>
        <a:p>
          <a:endParaRPr lang="en-US"/>
        </a:p>
      </dgm:t>
    </dgm:pt>
    <dgm:pt modelId="{6F1DEE67-C24C-4DBD-8128-1C6CD2D469CA}">
      <dgm:prSet phldrT="[Text]"/>
      <dgm:spPr>
        <a:solidFill>
          <a:schemeClr val="accent2"/>
        </a:solidFill>
      </dgm:spPr>
      <dgm:t>
        <a:bodyPr/>
        <a:lstStyle/>
        <a:p>
          <a:r>
            <a:rPr lang="en-US"/>
            <a:t>Receive TSI credit</a:t>
          </a:r>
        </a:p>
      </dgm:t>
    </dgm:pt>
    <dgm:pt modelId="{4844515F-2E60-4597-A9DC-9DB087C45115}" type="parTrans" cxnId="{4285F867-F581-48EA-B9E9-05504DE017A8}">
      <dgm:prSet/>
      <dgm:spPr/>
      <dgm:t>
        <a:bodyPr/>
        <a:lstStyle/>
        <a:p>
          <a:endParaRPr lang="en-US"/>
        </a:p>
      </dgm:t>
    </dgm:pt>
    <dgm:pt modelId="{580438BC-4D20-4317-87C8-E594DB186E61}" type="sibTrans" cxnId="{4285F867-F581-48EA-B9E9-05504DE017A8}">
      <dgm:prSet/>
      <dgm:spPr/>
      <dgm:t>
        <a:bodyPr/>
        <a:lstStyle/>
        <a:p>
          <a:endParaRPr lang="en-US"/>
        </a:p>
      </dgm:t>
    </dgm:pt>
    <dgm:pt modelId="{08E8ABF0-D0A8-492A-AD20-9916B3A048BE}" type="pres">
      <dgm:prSet presAssocID="{AF8E1D72-C0CB-4FBD-820D-721E94DA2CC1}" presName="Name0" presStyleCnt="0">
        <dgm:presLayoutVars>
          <dgm:dir/>
          <dgm:resizeHandles val="exact"/>
        </dgm:presLayoutVars>
      </dgm:prSet>
      <dgm:spPr/>
    </dgm:pt>
    <dgm:pt modelId="{9A6C1824-C025-4CEE-B11C-7613E6F6C435}" type="pres">
      <dgm:prSet presAssocID="{174737DA-CB4B-489F-BCCB-BA3FBF2AC8EE}" presName="node" presStyleLbl="node1" presStyleIdx="0" presStyleCnt="3">
        <dgm:presLayoutVars>
          <dgm:bulletEnabled val="1"/>
        </dgm:presLayoutVars>
      </dgm:prSet>
      <dgm:spPr/>
    </dgm:pt>
    <dgm:pt modelId="{83D2610D-07BB-4C33-8A6A-1C8D7A812E1D}" type="pres">
      <dgm:prSet presAssocID="{6B2F714C-C226-4EE1-A95B-7578946E3AF4}" presName="sibTrans" presStyleLbl="sibTrans2D1" presStyleIdx="0" presStyleCnt="2"/>
      <dgm:spPr/>
    </dgm:pt>
    <dgm:pt modelId="{5E0D2D8D-37DD-435D-940C-AEFEBFD939F3}" type="pres">
      <dgm:prSet presAssocID="{6B2F714C-C226-4EE1-A95B-7578946E3AF4}" presName="connectorText" presStyleLbl="sibTrans2D1" presStyleIdx="0" presStyleCnt="2"/>
      <dgm:spPr/>
    </dgm:pt>
    <dgm:pt modelId="{CD7EC70A-8E95-48EC-95FE-7C8333487E53}" type="pres">
      <dgm:prSet presAssocID="{ABBC72C2-9E81-49C8-AE68-CC30F0E6C654}" presName="node" presStyleLbl="node1" presStyleIdx="1" presStyleCnt="3">
        <dgm:presLayoutVars>
          <dgm:bulletEnabled val="1"/>
        </dgm:presLayoutVars>
      </dgm:prSet>
      <dgm:spPr/>
    </dgm:pt>
    <dgm:pt modelId="{F3A2EEEE-C96E-417F-AEE6-7EA587ECF039}" type="pres">
      <dgm:prSet presAssocID="{72964909-41B4-4532-83B3-34852C2EE0A4}" presName="sibTrans" presStyleLbl="sibTrans2D1" presStyleIdx="1" presStyleCnt="2"/>
      <dgm:spPr/>
    </dgm:pt>
    <dgm:pt modelId="{99B59E06-16E4-44D3-9653-42C0F0C159D9}" type="pres">
      <dgm:prSet presAssocID="{72964909-41B4-4532-83B3-34852C2EE0A4}" presName="connectorText" presStyleLbl="sibTrans2D1" presStyleIdx="1" presStyleCnt="2"/>
      <dgm:spPr/>
    </dgm:pt>
    <dgm:pt modelId="{5ED842B9-E845-42D6-AD37-2F484F391EA6}" type="pres">
      <dgm:prSet presAssocID="{6F1DEE67-C24C-4DBD-8128-1C6CD2D469CA}" presName="node" presStyleLbl="node1" presStyleIdx="2" presStyleCnt="3">
        <dgm:presLayoutVars>
          <dgm:bulletEnabled val="1"/>
        </dgm:presLayoutVars>
      </dgm:prSet>
      <dgm:spPr/>
    </dgm:pt>
  </dgm:ptLst>
  <dgm:cxnLst>
    <dgm:cxn modelId="{7C196713-4D31-4735-914E-7473FD66E3C3}" srcId="{AF8E1D72-C0CB-4FBD-820D-721E94DA2CC1}" destId="{ABBC72C2-9E81-49C8-AE68-CC30F0E6C654}" srcOrd="1" destOrd="0" parTransId="{6A2AB3DC-34BD-48D5-A112-A5868ADA56A8}" sibTransId="{72964909-41B4-4532-83B3-34852C2EE0A4}"/>
    <dgm:cxn modelId="{4285F867-F581-48EA-B9E9-05504DE017A8}" srcId="{AF8E1D72-C0CB-4FBD-820D-721E94DA2CC1}" destId="{6F1DEE67-C24C-4DBD-8128-1C6CD2D469CA}" srcOrd="2" destOrd="0" parTransId="{4844515F-2E60-4597-A9DC-9DB087C45115}" sibTransId="{580438BC-4D20-4317-87C8-E594DB186E61}"/>
    <dgm:cxn modelId="{BCB4814A-547A-4253-926A-B2C746E63E6D}" type="presOf" srcId="{ABBC72C2-9E81-49C8-AE68-CC30F0E6C654}" destId="{CD7EC70A-8E95-48EC-95FE-7C8333487E53}" srcOrd="0" destOrd="0" presId="urn:microsoft.com/office/officeart/2005/8/layout/process1"/>
    <dgm:cxn modelId="{FF88A14F-4DE0-494D-9674-8C0AA5559E4C}" type="presOf" srcId="{72964909-41B4-4532-83B3-34852C2EE0A4}" destId="{F3A2EEEE-C96E-417F-AEE6-7EA587ECF039}" srcOrd="0" destOrd="0" presId="urn:microsoft.com/office/officeart/2005/8/layout/process1"/>
    <dgm:cxn modelId="{04BEA26F-5F33-45B7-8C67-51255D7F9F32}" type="presOf" srcId="{6B2F714C-C226-4EE1-A95B-7578946E3AF4}" destId="{5E0D2D8D-37DD-435D-940C-AEFEBFD939F3}" srcOrd="1" destOrd="0" presId="urn:microsoft.com/office/officeart/2005/8/layout/process1"/>
    <dgm:cxn modelId="{1FD24974-E2A9-4C69-BDE8-DBFC1F6AA8CE}" type="presOf" srcId="{174737DA-CB4B-489F-BCCB-BA3FBF2AC8EE}" destId="{9A6C1824-C025-4CEE-B11C-7613E6F6C435}" srcOrd="0" destOrd="0" presId="urn:microsoft.com/office/officeart/2005/8/layout/process1"/>
    <dgm:cxn modelId="{0C824B8B-5E9B-4BC2-A43E-6EDBF6E2DA65}" srcId="{AF8E1D72-C0CB-4FBD-820D-721E94DA2CC1}" destId="{174737DA-CB4B-489F-BCCB-BA3FBF2AC8EE}" srcOrd="0" destOrd="0" parTransId="{326F6AD0-A955-4834-95F1-4BB020FD8ECB}" sibTransId="{6B2F714C-C226-4EE1-A95B-7578946E3AF4}"/>
    <dgm:cxn modelId="{BB11C79C-A4FB-4007-902F-57AFE9B5A0EF}" type="presOf" srcId="{AF8E1D72-C0CB-4FBD-820D-721E94DA2CC1}" destId="{08E8ABF0-D0A8-492A-AD20-9916B3A048BE}" srcOrd="0" destOrd="0" presId="urn:microsoft.com/office/officeart/2005/8/layout/process1"/>
    <dgm:cxn modelId="{1D17CBA0-DC5B-410C-BBBA-32C84C03333F}" type="presOf" srcId="{6F1DEE67-C24C-4DBD-8128-1C6CD2D469CA}" destId="{5ED842B9-E845-42D6-AD37-2F484F391EA6}" srcOrd="0" destOrd="0" presId="urn:microsoft.com/office/officeart/2005/8/layout/process1"/>
    <dgm:cxn modelId="{F8590EA8-F1AE-424B-9CB5-87D92187F984}" type="presOf" srcId="{6B2F714C-C226-4EE1-A95B-7578946E3AF4}" destId="{83D2610D-07BB-4C33-8A6A-1C8D7A812E1D}" srcOrd="0" destOrd="0" presId="urn:microsoft.com/office/officeart/2005/8/layout/process1"/>
    <dgm:cxn modelId="{1EA42FD2-0E31-464F-84BE-D085F2F173F4}" type="presOf" srcId="{72964909-41B4-4532-83B3-34852C2EE0A4}" destId="{99B59E06-16E4-44D3-9653-42C0F0C159D9}" srcOrd="1" destOrd="0" presId="urn:microsoft.com/office/officeart/2005/8/layout/process1"/>
    <dgm:cxn modelId="{3017F257-4FD3-48A0-84B0-F35D0B67E9BA}" type="presParOf" srcId="{08E8ABF0-D0A8-492A-AD20-9916B3A048BE}" destId="{9A6C1824-C025-4CEE-B11C-7613E6F6C435}" srcOrd="0" destOrd="0" presId="urn:microsoft.com/office/officeart/2005/8/layout/process1"/>
    <dgm:cxn modelId="{09DC1F59-C54D-4179-95F3-EAE3B77CB690}" type="presParOf" srcId="{08E8ABF0-D0A8-492A-AD20-9916B3A048BE}" destId="{83D2610D-07BB-4C33-8A6A-1C8D7A812E1D}" srcOrd="1" destOrd="0" presId="urn:microsoft.com/office/officeart/2005/8/layout/process1"/>
    <dgm:cxn modelId="{D28AD3B9-DEC6-48E5-9959-3EDA11644F71}" type="presParOf" srcId="{83D2610D-07BB-4C33-8A6A-1C8D7A812E1D}" destId="{5E0D2D8D-37DD-435D-940C-AEFEBFD939F3}" srcOrd="0" destOrd="0" presId="urn:microsoft.com/office/officeart/2005/8/layout/process1"/>
    <dgm:cxn modelId="{98B92879-98B2-423C-846D-D0F09E6B0D4B}" type="presParOf" srcId="{08E8ABF0-D0A8-492A-AD20-9916B3A048BE}" destId="{CD7EC70A-8E95-48EC-95FE-7C8333487E53}" srcOrd="2" destOrd="0" presId="urn:microsoft.com/office/officeart/2005/8/layout/process1"/>
    <dgm:cxn modelId="{77A79E40-4B06-4CBA-925D-5A8CAB51E176}" type="presParOf" srcId="{08E8ABF0-D0A8-492A-AD20-9916B3A048BE}" destId="{F3A2EEEE-C96E-417F-AEE6-7EA587ECF039}" srcOrd="3" destOrd="0" presId="urn:microsoft.com/office/officeart/2005/8/layout/process1"/>
    <dgm:cxn modelId="{B6E5BCAE-5D9F-4349-B0A0-E93D0F0D1947}" type="presParOf" srcId="{F3A2EEEE-C96E-417F-AEE6-7EA587ECF039}" destId="{99B59E06-16E4-44D3-9653-42C0F0C159D9}" srcOrd="0" destOrd="0" presId="urn:microsoft.com/office/officeart/2005/8/layout/process1"/>
    <dgm:cxn modelId="{486BB653-B98C-4B2D-8DE7-A31A9032F163}" type="presParOf" srcId="{08E8ABF0-D0A8-492A-AD20-9916B3A048BE}" destId="{5ED842B9-E845-42D6-AD37-2F484F391EA6}" srcOrd="4" destOrd="0" presId="urn:microsoft.com/office/officeart/2005/8/layout/process1"/>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B57D46-BDB2-47E5-A7EC-2A77C5218034}">
      <dsp:nvSpPr>
        <dsp:cNvPr id="0" name=""/>
        <dsp:cNvSpPr/>
      </dsp:nvSpPr>
      <dsp:spPr>
        <a:xfrm>
          <a:off x="148729" y="0"/>
          <a:ext cx="3652646" cy="4297231"/>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7586F45-0851-4100-8EC9-D077782773E5}">
      <dsp:nvSpPr>
        <dsp:cNvPr id="0" name=""/>
        <dsp:cNvSpPr/>
      </dsp:nvSpPr>
      <dsp:spPr>
        <a:xfrm>
          <a:off x="331361" y="171889"/>
          <a:ext cx="3287381" cy="2793200"/>
        </a:xfrm>
        <a:prstGeom prst="rect">
          <a:avLst/>
        </a:prstGeom>
        <a:solidFill>
          <a:schemeClr val="accent1">
            <a:tint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7F419AA-ECF2-44DA-9C11-EEB94539AD6E}">
      <dsp:nvSpPr>
        <dsp:cNvPr id="0" name=""/>
        <dsp:cNvSpPr/>
      </dsp:nvSpPr>
      <dsp:spPr>
        <a:xfrm>
          <a:off x="331361" y="2965089"/>
          <a:ext cx="3287381" cy="1160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n-US" sz="3000" kern="1200" dirty="0">
              <a:solidFill>
                <a:schemeClr val="tx1"/>
              </a:solidFill>
              <a:latin typeface="Segoe UI"/>
              <a:cs typeface="Segoe UI"/>
            </a:rPr>
            <a:t>[name]</a:t>
          </a:r>
          <a:br>
            <a:rPr lang="en-US" sz="3000" kern="1200" dirty="0">
              <a:solidFill>
                <a:schemeClr val="tx1"/>
              </a:solidFill>
              <a:latin typeface="Segoe UI"/>
              <a:cs typeface="Segoe UI"/>
            </a:rPr>
          </a:br>
          <a:r>
            <a:rPr lang="en-US" sz="3000" kern="1200" dirty="0">
              <a:solidFill>
                <a:schemeClr val="tx1"/>
              </a:solidFill>
              <a:latin typeface="Segoe UI"/>
              <a:cs typeface="Segoe UI"/>
            </a:rPr>
            <a:t>Tech Lead </a:t>
          </a:r>
          <a:endParaRPr lang="en-US" sz="3000" kern="1200" dirty="0">
            <a:solidFill>
              <a:schemeClr val="tx1"/>
            </a:solidFill>
          </a:endParaRPr>
        </a:p>
      </dsp:txBody>
      <dsp:txXfrm>
        <a:off x="331361" y="2965089"/>
        <a:ext cx="3287381" cy="1160252"/>
      </dsp:txXfrm>
    </dsp:sp>
    <dsp:sp modelId="{CB835CFE-D90B-4C93-A5CB-3F5101C06164}">
      <dsp:nvSpPr>
        <dsp:cNvPr id="0" name=""/>
        <dsp:cNvSpPr/>
      </dsp:nvSpPr>
      <dsp:spPr>
        <a:xfrm>
          <a:off x="4646126" y="0"/>
          <a:ext cx="3652646" cy="4297231"/>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8274BBD-29A7-4BD1-B6FD-6E765EC58406}">
      <dsp:nvSpPr>
        <dsp:cNvPr id="0" name=""/>
        <dsp:cNvSpPr/>
      </dsp:nvSpPr>
      <dsp:spPr>
        <a:xfrm>
          <a:off x="4828758" y="171889"/>
          <a:ext cx="3287381" cy="2793200"/>
        </a:xfrm>
        <a:prstGeom prst="rect">
          <a:avLst/>
        </a:prstGeom>
        <a:solidFill>
          <a:schemeClr val="accent1">
            <a:tint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F80B0C-D03F-4231-8BE8-488DF6B17A44}">
      <dsp:nvSpPr>
        <dsp:cNvPr id="0" name=""/>
        <dsp:cNvSpPr/>
      </dsp:nvSpPr>
      <dsp:spPr>
        <a:xfrm>
          <a:off x="4828758" y="2965089"/>
          <a:ext cx="3287381" cy="1160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rtl="0">
            <a:lnSpc>
              <a:spcPct val="90000"/>
            </a:lnSpc>
            <a:spcBef>
              <a:spcPct val="0"/>
            </a:spcBef>
            <a:spcAft>
              <a:spcPct val="35000"/>
            </a:spcAft>
            <a:buNone/>
          </a:pPr>
          <a:r>
            <a:rPr lang="en-US" sz="3000" kern="1200" dirty="0">
              <a:solidFill>
                <a:schemeClr val="tx1"/>
              </a:solidFill>
              <a:latin typeface="Segoe UI"/>
              <a:cs typeface="Segoe UI"/>
            </a:rPr>
            <a:t>[name]</a:t>
          </a:r>
          <a:br>
            <a:rPr lang="en-US" sz="3000" kern="1200" dirty="0">
              <a:solidFill>
                <a:schemeClr val="tx1"/>
              </a:solidFill>
              <a:latin typeface="Segoe UI"/>
              <a:cs typeface="Segoe UI"/>
            </a:rPr>
          </a:br>
          <a:r>
            <a:rPr lang="en-US" sz="3000" kern="1200" dirty="0">
              <a:solidFill>
                <a:schemeClr val="tx1"/>
              </a:solidFill>
              <a:latin typeface="Segoe UI"/>
              <a:cs typeface="Segoe UI"/>
            </a:rPr>
            <a:t> Project Lead </a:t>
          </a:r>
        </a:p>
      </dsp:txBody>
      <dsp:txXfrm>
        <a:off x="4828758" y="2965089"/>
        <a:ext cx="3287381" cy="11602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6C1824-C025-4CEE-B11C-7613E6F6C435}">
      <dsp:nvSpPr>
        <dsp:cNvPr id="0" name=""/>
        <dsp:cNvSpPr/>
      </dsp:nvSpPr>
      <dsp:spPr>
        <a:xfrm>
          <a:off x="8199" y="0"/>
          <a:ext cx="2450834" cy="1429164"/>
        </a:xfrm>
        <a:prstGeom prst="roundRect">
          <a:avLst>
            <a:gd name="adj" fmla="val 10000"/>
          </a:avLst>
        </a:prstGeom>
        <a:solidFill>
          <a:schemeClr val="accent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Receive TSI assignment</a:t>
          </a:r>
        </a:p>
      </dsp:txBody>
      <dsp:txXfrm>
        <a:off x="50058" y="41859"/>
        <a:ext cx="2367116" cy="1345446"/>
      </dsp:txXfrm>
    </dsp:sp>
    <dsp:sp modelId="{83D2610D-07BB-4C33-8A6A-1C8D7A812E1D}">
      <dsp:nvSpPr>
        <dsp:cNvPr id="0" name=""/>
        <dsp:cNvSpPr/>
      </dsp:nvSpPr>
      <dsp:spPr>
        <a:xfrm>
          <a:off x="2704117" y="410678"/>
          <a:ext cx="519576" cy="607806"/>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704117" y="532239"/>
        <a:ext cx="363703" cy="364684"/>
      </dsp:txXfrm>
    </dsp:sp>
    <dsp:sp modelId="{D8A72056-A262-4756-9B36-A57B61F667FD}">
      <dsp:nvSpPr>
        <dsp:cNvPr id="0" name=""/>
        <dsp:cNvSpPr/>
      </dsp:nvSpPr>
      <dsp:spPr>
        <a:xfrm>
          <a:off x="3439368" y="0"/>
          <a:ext cx="2450834" cy="1429164"/>
        </a:xfrm>
        <a:prstGeom prst="roundRect">
          <a:avLst>
            <a:gd name="adj" fmla="val 10000"/>
          </a:avLst>
        </a:prstGeom>
        <a:solidFill>
          <a:schemeClr val="accent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Attend or coach an FY22 </a:t>
          </a:r>
          <a:r>
            <a:rPr lang="en-US" sz="2500" kern="1200" dirty="0" err="1"/>
            <a:t>OpenHack</a:t>
          </a:r>
          <a:endParaRPr lang="en-US" sz="2500" kern="1200" dirty="0"/>
        </a:p>
      </dsp:txBody>
      <dsp:txXfrm>
        <a:off x="3481227" y="41859"/>
        <a:ext cx="2367116" cy="1345446"/>
      </dsp:txXfrm>
    </dsp:sp>
    <dsp:sp modelId="{95AD2AC6-5A5C-4641-B27E-D056290F7427}">
      <dsp:nvSpPr>
        <dsp:cNvPr id="0" name=""/>
        <dsp:cNvSpPr/>
      </dsp:nvSpPr>
      <dsp:spPr>
        <a:xfrm>
          <a:off x="6135286" y="410678"/>
          <a:ext cx="519576" cy="607806"/>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6135286" y="532239"/>
        <a:ext cx="363703" cy="364684"/>
      </dsp:txXfrm>
    </dsp:sp>
    <dsp:sp modelId="{CD7EC70A-8E95-48EC-95FE-7C8333487E53}">
      <dsp:nvSpPr>
        <dsp:cNvPr id="0" name=""/>
        <dsp:cNvSpPr/>
      </dsp:nvSpPr>
      <dsp:spPr>
        <a:xfrm>
          <a:off x="6870536" y="0"/>
          <a:ext cx="2450834" cy="1429164"/>
        </a:xfrm>
        <a:prstGeom prst="roundRect">
          <a:avLst>
            <a:gd name="adj" fmla="val 10000"/>
          </a:avLst>
        </a:prstGeom>
        <a:solidFill>
          <a:schemeClr val="accent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Receive TSI credit</a:t>
          </a:r>
        </a:p>
      </dsp:txBody>
      <dsp:txXfrm>
        <a:off x="6912395" y="41859"/>
        <a:ext cx="2367116" cy="13454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6C1824-C025-4CEE-B11C-7613E6F6C435}">
      <dsp:nvSpPr>
        <dsp:cNvPr id="0" name=""/>
        <dsp:cNvSpPr/>
      </dsp:nvSpPr>
      <dsp:spPr>
        <a:xfrm>
          <a:off x="8199" y="30050"/>
          <a:ext cx="2450834" cy="1470500"/>
        </a:xfrm>
        <a:prstGeom prst="roundRect">
          <a:avLst>
            <a:gd name="adj" fmla="val 10000"/>
          </a:avLst>
        </a:prstGeom>
        <a:solidFill>
          <a:schemeClr val="accent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Receive TSI assignment</a:t>
          </a:r>
        </a:p>
      </dsp:txBody>
      <dsp:txXfrm>
        <a:off x="51268" y="73119"/>
        <a:ext cx="2364696" cy="1384362"/>
      </dsp:txXfrm>
    </dsp:sp>
    <dsp:sp modelId="{83D2610D-07BB-4C33-8A6A-1C8D7A812E1D}">
      <dsp:nvSpPr>
        <dsp:cNvPr id="0" name=""/>
        <dsp:cNvSpPr/>
      </dsp:nvSpPr>
      <dsp:spPr>
        <a:xfrm>
          <a:off x="2704117" y="461397"/>
          <a:ext cx="519576" cy="607806"/>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2704117" y="582958"/>
        <a:ext cx="363703" cy="364684"/>
      </dsp:txXfrm>
    </dsp:sp>
    <dsp:sp modelId="{CD7EC70A-8E95-48EC-95FE-7C8333487E53}">
      <dsp:nvSpPr>
        <dsp:cNvPr id="0" name=""/>
        <dsp:cNvSpPr/>
      </dsp:nvSpPr>
      <dsp:spPr>
        <a:xfrm>
          <a:off x="3439368" y="30050"/>
          <a:ext cx="2450834" cy="1470500"/>
        </a:xfrm>
        <a:prstGeom prst="roundRect">
          <a:avLst>
            <a:gd name="adj" fmla="val 10000"/>
          </a:avLst>
        </a:prstGeom>
        <a:solidFill>
          <a:schemeClr val="accent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Complete Coach Ready course </a:t>
          </a:r>
          <a:r>
            <a:rPr lang="en-US" sz="2300" kern="1200" dirty="0">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aka.ms/</a:t>
          </a:r>
          <a:r>
            <a:rPr lang="en-US" sz="2300" kern="1200" dirty="0" err="1">
              <a:solidFill>
                <a:schemeClr val="tx1"/>
              </a:solidFill>
              <a:hlinkClick xmlns:r="http://schemas.openxmlformats.org/officeDocument/2006/relationships" r:id="rId1">
                <a:extLst>
                  <a:ext uri="{A12FA001-AC4F-418D-AE19-62706E023703}">
                    <ahyp:hlinkClr xmlns:ahyp="http://schemas.microsoft.com/office/drawing/2018/hyperlinkcolor" val="tx"/>
                  </a:ext>
                </a:extLst>
              </a:hlinkClick>
            </a:rPr>
            <a:t>ohcr</a:t>
          </a:r>
          <a:endParaRPr lang="en-US" sz="2300" kern="1200" dirty="0">
            <a:solidFill>
              <a:schemeClr val="tx1"/>
            </a:solidFill>
          </a:endParaRPr>
        </a:p>
      </dsp:txBody>
      <dsp:txXfrm>
        <a:off x="3482437" y="73119"/>
        <a:ext cx="2364696" cy="1384362"/>
      </dsp:txXfrm>
    </dsp:sp>
    <dsp:sp modelId="{F3A2EEEE-C96E-417F-AEE6-7EA587ECF039}">
      <dsp:nvSpPr>
        <dsp:cNvPr id="0" name=""/>
        <dsp:cNvSpPr/>
      </dsp:nvSpPr>
      <dsp:spPr>
        <a:xfrm>
          <a:off x="6135286" y="461397"/>
          <a:ext cx="519576" cy="607806"/>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6135286" y="582958"/>
        <a:ext cx="363703" cy="364684"/>
      </dsp:txXfrm>
    </dsp:sp>
    <dsp:sp modelId="{5ED842B9-E845-42D6-AD37-2F484F391EA6}">
      <dsp:nvSpPr>
        <dsp:cNvPr id="0" name=""/>
        <dsp:cNvSpPr/>
      </dsp:nvSpPr>
      <dsp:spPr>
        <a:xfrm>
          <a:off x="6870536" y="30050"/>
          <a:ext cx="2450834" cy="1470500"/>
        </a:xfrm>
        <a:prstGeom prst="roundRect">
          <a:avLst>
            <a:gd name="adj" fmla="val 10000"/>
          </a:avLst>
        </a:prstGeom>
        <a:solidFill>
          <a:schemeClr val="accent2"/>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Receive TSI credit</a:t>
          </a:r>
        </a:p>
      </dsp:txBody>
      <dsp:txXfrm>
        <a:off x="6913605" y="73119"/>
        <a:ext cx="2364696" cy="1384362"/>
      </dsp:txXfrm>
    </dsp:sp>
  </dsp:spTree>
</dsp:drawing>
</file>

<file path=ppt/diagrams/layout1.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C4C889-F72E-456C-B44F-EA2D837F546D}" type="datetimeFigureOut">
              <a:rPr lang="en-US" smtClean="0"/>
              <a:t>7/24/2021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FCD0E2-2372-4899-9B01-450CAA65C093}" type="slidenum">
              <a:rPr lang="en-US" smtClean="0"/>
              <a:t>‹#›</a:t>
            </a:fld>
            <a:endParaRPr lang="en-US"/>
          </a:p>
        </p:txBody>
      </p:sp>
    </p:spTree>
    <p:extLst>
      <p:ext uri="{BB962C8B-B14F-4D97-AF65-F5344CB8AC3E}">
        <p14:creationId xmlns:p14="http://schemas.microsoft.com/office/powerpoint/2010/main" val="2336676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7/24/2021 2:37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04753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FCD0E2-2372-4899-9B01-450CAA65C093}" type="slidenum">
              <a:rPr lang="en-US" smtClean="0"/>
              <a:t>11</a:t>
            </a:fld>
            <a:endParaRPr lang="en-US"/>
          </a:p>
        </p:txBody>
      </p:sp>
    </p:spTree>
    <p:extLst>
      <p:ext uri="{BB962C8B-B14F-4D97-AF65-F5344CB8AC3E}">
        <p14:creationId xmlns:p14="http://schemas.microsoft.com/office/powerpoint/2010/main" val="33459813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FCD0E2-2372-4899-9B01-450CAA65C09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4766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7/24/2021 2:37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04874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7/24/2021 2:37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8870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Working agreement = breaks, standups, retros, alternate sharing screen on challenges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B0B7A7-645F-45EF-A82D-25C8E51FB3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7843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FCD0E2-2372-4899-9B01-450CAA65C09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9375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FCD0E2-2372-4899-9B01-450CAA65C093}" type="slidenum">
              <a:rPr lang="en-US" smtClean="0"/>
              <a:t>18</a:t>
            </a:fld>
            <a:endParaRPr lang="en-US"/>
          </a:p>
        </p:txBody>
      </p:sp>
    </p:spTree>
    <p:extLst>
      <p:ext uri="{BB962C8B-B14F-4D97-AF65-F5344CB8AC3E}">
        <p14:creationId xmlns:p14="http://schemas.microsoft.com/office/powerpoint/2010/main" val="3016580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7/24/2021 2:37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543744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7/24/2021 2:37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368278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FCD0E2-2372-4899-9B01-450CAA65C09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3564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FCD0E2-2372-4899-9B01-450CAA65C09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255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Working agreement = breaks, standups, retros, alternate sharing screen on challenges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B0B7A7-645F-45EF-A82D-25C8E51FB3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61697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FCD0E2-2372-4899-9B01-450CAA65C09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81338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7/24/2021 2:37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980764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FCD0E2-2372-4899-9B01-450CAA65C09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38974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Working agreement = breaks, standups, retros, alternate sharing screen on challenges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B0B7A7-645F-45EF-A82D-25C8E51FB3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99824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FCD0E2-2372-4899-9B01-450CAA65C09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39171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FCD0E2-2372-4899-9B01-450CAA65C09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6675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1FCD0E2-2372-4899-9B01-450CAA65C093}" type="slidenum">
              <a:rPr lang="en-US" smtClean="0"/>
              <a:t>3</a:t>
            </a:fld>
            <a:endParaRPr lang="en-US" dirty="0"/>
          </a:p>
        </p:txBody>
      </p:sp>
    </p:spTree>
    <p:extLst>
      <p:ext uri="{BB962C8B-B14F-4D97-AF65-F5344CB8AC3E}">
        <p14:creationId xmlns:p14="http://schemas.microsoft.com/office/powerpoint/2010/main" val="3773539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black"/>
                </a:solidFill>
                <a:cs typeface="Segoe UI" panose="020B0502040204020203" pitchFamily="34" charset="0"/>
              </a:rPr>
              <a:t>Microsoft </a:t>
            </a:r>
            <a:r>
              <a:rPr lang="en-US" sz="1200" dirty="0" err="1">
                <a:solidFill>
                  <a:prstClr val="black"/>
                </a:solidFill>
                <a:cs typeface="Segoe UI" panose="020B0502040204020203" pitchFamily="34" charset="0"/>
              </a:rPr>
              <a:t>OpenHack</a:t>
            </a:r>
            <a:r>
              <a:rPr lang="en-US" sz="1200">
                <a:solidFill>
                  <a:prstClr val="black"/>
                </a:solidFill>
                <a:cs typeface="Segoe UI" panose="020B0502040204020203" pitchFamily="34" charset="0"/>
              </a:rPr>
              <a:t> is a developer-focused engagement that connects development teams </a:t>
            </a:r>
            <a:r>
              <a:rPr lang="en-US" sz="1200">
                <a:solidFill>
                  <a:srgbClr val="2176BC"/>
                </a:solidFill>
                <a:cs typeface="Segoe UI" panose="020B0502040204020203" pitchFamily="34" charset="0"/>
              </a:rPr>
              <a:t>(Open) </a:t>
            </a:r>
            <a:r>
              <a:rPr lang="en-US" sz="1200">
                <a:solidFill>
                  <a:prstClr val="black"/>
                </a:solidFill>
                <a:cs typeface="Segoe UI" panose="020B0502040204020203" pitchFamily="34" charset="0"/>
              </a:rPr>
              <a:t>with experts to tackle a series of real-world challenges through hands-on experimentation </a:t>
            </a:r>
            <a:r>
              <a:rPr lang="en-US" sz="1200">
                <a:solidFill>
                  <a:srgbClr val="2176BC"/>
                </a:solidFill>
                <a:cs typeface="Segoe UI" panose="020B0502040204020203" pitchFamily="34" charset="0"/>
              </a:rPr>
              <a:t>(Hack) </a:t>
            </a:r>
            <a:r>
              <a:rPr lang="en-US" sz="1200" b="1">
                <a:cs typeface="Segoe UI" panose="020B0502040204020203" pitchFamily="34" charset="0"/>
              </a:rPr>
              <a:t>in-person</a:t>
            </a:r>
            <a:r>
              <a:rPr lang="en-US" sz="1200">
                <a:cs typeface="Segoe UI" panose="020B0502040204020203" pitchFamily="34" charset="0"/>
              </a:rPr>
              <a:t> or </a:t>
            </a:r>
            <a:r>
              <a:rPr lang="en-US" sz="1200" b="1">
                <a:cs typeface="Segoe UI" panose="020B0502040204020203" pitchFamily="34" charset="0"/>
              </a:rPr>
              <a:t>online</a:t>
            </a:r>
            <a:r>
              <a:rPr lang="en-US" sz="1200">
                <a:cs typeface="Segoe UI" panose="020B0502040204020203" pitchFamily="34" charset="0"/>
              </a:rPr>
              <a:t> </a:t>
            </a:r>
            <a:r>
              <a:rPr lang="en-US" sz="1200">
                <a:solidFill>
                  <a:srgbClr val="2176BC"/>
                </a:solidFill>
                <a:cs typeface="Segoe UI" panose="020B0502040204020203" pitchFamily="34" charset="0"/>
              </a:rPr>
              <a:t>(Virtual).</a:t>
            </a:r>
            <a:endParaRPr lang="en-US" sz="1200" b="0" i="0" u="none" strike="noStrike" kern="120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91FCD0E2-2372-4899-9B01-450CAA65C093}" type="slidenum">
              <a:rPr lang="en-US" smtClean="0"/>
              <a:t>4</a:t>
            </a:fld>
            <a:endParaRPr lang="en-US"/>
          </a:p>
        </p:txBody>
      </p:sp>
    </p:spTree>
    <p:extLst>
      <p:ext uri="{BB962C8B-B14F-4D97-AF65-F5344CB8AC3E}">
        <p14:creationId xmlns:p14="http://schemas.microsoft.com/office/powerpoint/2010/main" val="235071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OpenHack is…:</a:t>
            </a:r>
          </a:p>
          <a:p>
            <a:endParaRPr lang="en-US"/>
          </a:p>
          <a:p>
            <a:pPr marL="171450" indent="-171450">
              <a:buFont typeface="Arial" panose="020B0604020202020204" pitchFamily="34" charset="0"/>
              <a:buChar char="•"/>
            </a:pPr>
            <a:r>
              <a:rPr lang="en-US"/>
              <a:t>Challenged based – increasing difficulty</a:t>
            </a:r>
          </a:p>
          <a:p>
            <a:pPr marL="0" indent="0">
              <a:buFont typeface="Arial" panose="020B0604020202020204" pitchFamily="34" charset="0"/>
              <a:buNone/>
            </a:pPr>
            <a:endParaRPr lang="en-US"/>
          </a:p>
          <a:p>
            <a:pPr marL="171450" indent="-171450">
              <a:buFont typeface="Arial" panose="020B0604020202020204" pitchFamily="34" charset="0"/>
              <a:buChar char="•"/>
            </a:pPr>
            <a:r>
              <a:rPr lang="en-US"/>
              <a:t>Team based – work together and communicate, your team is your family for the next two days</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Immersive – real-world scenarios</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Feedback – improve product offerings through direct feedback loop with engineering and documentation </a:t>
            </a:r>
          </a:p>
          <a:p>
            <a:pPr>
              <a:defRPr/>
            </a:pPr>
            <a:endParaRPr lang="en-US"/>
          </a:p>
        </p:txBody>
      </p:sp>
      <p:sp>
        <p:nvSpPr>
          <p:cNvPr id="4" name="Header Placeholder 3"/>
          <p:cNvSpPr>
            <a:spLocks noGrp="1"/>
          </p:cNvSpPr>
          <p:nvPr>
            <p:ph type="hdr" sz="quarter" idx="10"/>
          </p:nvPr>
        </p:nvSpPr>
        <p:spPr/>
        <p:txBody>
          <a:bodyPr/>
          <a:lstStyle/>
          <a:p>
            <a:r>
              <a:rPr lang="en-US"/>
              <a:t>WPC 2015</a:t>
            </a:r>
          </a:p>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7/24/2021 2:37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4136594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FCD0E2-2372-4899-9B01-450CAA65C09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7777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D7CA96-708D-4663-A872-1CF0E3CCB4E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9995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2468563"/>
            <a:ext cx="7680325" cy="432117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accent4">
                    <a:lumMod val="10000"/>
                  </a:schemeClr>
                </a:solidFill>
              </a:rPr>
              <a:t>Talking points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accent4">
                  <a:lumMod val="10000"/>
                </a:schemeClr>
              </a:solidFill>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FY22 Technical Skills Initiative is focused on hands-on learning and building the skills to pass that learning on. This is emphasized through the two requirements: OpenHack attendance and Coach Ready.</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OpenHack attendance can be met one of two ways: </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participate in an FY22 OpenHack as an attendee, </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coach at an FY22 OpenHack in a topic in which you are already endorsed to coach</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 become Coach Ready: </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Attend an FY22 OpenHack and complete the Coach Ready learning path on Success Factors. </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You will only be endorsed in the topic that was completed through OpenHack participation, if you want to get endorsed in other topics, you need to participate in the Challenge Experience or attend another OpenHack. </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Note that if you are already an endorsed OpenHack coach, then you have already met the Coach Ready requirement. All that remains is to meet the OpenHack attendance requirement.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FEE6AD-41A2-4F4B-A36F-343C3FBA513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Segoe UI"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Segoe UI" panose="020B0502040204020203" pitchFamily="34" charset="0"/>
            </a:endParaRPr>
          </a:p>
        </p:txBody>
      </p:sp>
    </p:spTree>
    <p:extLst>
      <p:ext uri="{BB962C8B-B14F-4D97-AF65-F5344CB8AC3E}">
        <p14:creationId xmlns:p14="http://schemas.microsoft.com/office/powerpoint/2010/main" val="3807712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B0B7A7-645F-45EF-A82D-25C8E51FB3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41146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6" name="Picture 5" descr="A man standing in front of a computer&#10;&#10;">
            <a:extLst>
              <a:ext uri="{FF2B5EF4-FFF2-40B4-BE49-F238E27FC236}">
                <a16:creationId xmlns:a16="http://schemas.microsoft.com/office/drawing/2014/main" id="{156C247A-D430-4639-B14C-6272C6DBE7D3}"/>
              </a:ext>
            </a:extLst>
          </p:cNvPr>
          <p:cNvPicPr>
            <a:picLocks noChangeAspect="1"/>
          </p:cNvPicPr>
          <p:nvPr/>
        </p:nvPicPr>
        <p:blipFill rotWithShape="1">
          <a:blip r:embed="rId2"/>
          <a:srcRect l="16675" r="16675"/>
          <a:stretch/>
        </p:blipFill>
        <p:spPr bwMode="ltGray">
          <a:xfrm>
            <a:off x="5334000" y="0"/>
            <a:ext cx="6858000" cy="6858000"/>
          </a:xfrm>
          <a:prstGeom prst="rect">
            <a:avLst/>
          </a:prstGeom>
        </p:spPr>
      </p:pic>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228939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6_Title Slide 2">
    <p:bg>
      <p:bgRef idx="1001">
        <a:schemeClr val="bg1"/>
      </p:bgRef>
    </p:bg>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id="{8B3A691E-25C9-49AD-9D8C-0E8E8CDC1308}"/>
              </a:ext>
            </a:extLst>
          </p:cNvPr>
          <p:cNvCxnSpPr>
            <a:cxnSpLocks/>
          </p:cNvCxnSpPr>
          <p:nvPr/>
        </p:nvCxnSpPr>
        <p:spPr>
          <a:xfrm flipH="1">
            <a:off x="1699391" y="3576802"/>
            <a:ext cx="2733244" cy="8131"/>
          </a:xfrm>
          <a:prstGeom prst="line">
            <a:avLst/>
          </a:prstGeom>
          <a:ln w="19050">
            <a:solidFill>
              <a:schemeClr val="accent1"/>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descr="Diagram&#10;&#10;Description automatically generated">
            <a:extLst>
              <a:ext uri="{FF2B5EF4-FFF2-40B4-BE49-F238E27FC236}">
                <a16:creationId xmlns:a16="http://schemas.microsoft.com/office/drawing/2014/main" id="{7465C063-D2D4-4F5E-BA5A-EC41501DB657}"/>
              </a:ext>
            </a:extLst>
          </p:cNvPr>
          <p:cNvPicPr>
            <a:picLocks noChangeAspect="1"/>
          </p:cNvPicPr>
          <p:nvPr/>
        </p:nvPicPr>
        <p:blipFill rotWithShape="1">
          <a:blip r:embed="rId2"/>
          <a:srcRect b="54545"/>
          <a:stretch/>
        </p:blipFill>
        <p:spPr>
          <a:xfrm rot="5400000">
            <a:off x="-1124437" y="2673935"/>
            <a:ext cx="3965197" cy="1716325"/>
          </a:xfrm>
          <a:prstGeom prst="rect">
            <a:avLst/>
          </a:prstGeom>
        </p:spPr>
      </p:pic>
      <p:sp>
        <p:nvSpPr>
          <p:cNvPr id="7" name="Rectangle 6">
            <a:extLst>
              <a:ext uri="{FF2B5EF4-FFF2-40B4-BE49-F238E27FC236}">
                <a16:creationId xmlns:a16="http://schemas.microsoft.com/office/drawing/2014/main" id="{9D23ABD5-2A12-4A9C-8404-452C4273E438}"/>
              </a:ext>
            </a:extLst>
          </p:cNvPr>
          <p:cNvSpPr/>
          <p:nvPr/>
        </p:nvSpPr>
        <p:spPr>
          <a:xfrm>
            <a:off x="6096000" y="0"/>
            <a:ext cx="6096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DAF672F6-10B6-466D-A68A-C3FC56E7F853}"/>
              </a:ext>
            </a:extLst>
          </p:cNvPr>
          <p:cNvGrpSpPr/>
          <p:nvPr/>
        </p:nvGrpSpPr>
        <p:grpSpPr>
          <a:xfrm>
            <a:off x="6285795" y="910481"/>
            <a:ext cx="67144" cy="328259"/>
            <a:chOff x="6142456" y="807720"/>
            <a:chExt cx="82296" cy="402336"/>
          </a:xfrm>
        </p:grpSpPr>
        <p:sp>
          <p:nvSpPr>
            <p:cNvPr id="12" name="Rectangle 11">
              <a:extLst>
                <a:ext uri="{FF2B5EF4-FFF2-40B4-BE49-F238E27FC236}">
                  <a16:creationId xmlns:a16="http://schemas.microsoft.com/office/drawing/2014/main" id="{A0226D5D-D4CE-433D-BA60-5F53B607D0FA}"/>
                </a:ext>
              </a:extLst>
            </p:cNvPr>
            <p:cNvSpPr/>
            <p:nvPr/>
          </p:nvSpPr>
          <p:spPr>
            <a:xfrm>
              <a:off x="6142456" y="807720"/>
              <a:ext cx="82296" cy="822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9F131A-ADF3-4DC7-BD30-46D5A1A6628C}"/>
                </a:ext>
              </a:extLst>
            </p:cNvPr>
            <p:cNvSpPr/>
            <p:nvPr/>
          </p:nvSpPr>
          <p:spPr>
            <a:xfrm>
              <a:off x="6142456" y="967740"/>
              <a:ext cx="82296" cy="822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71F7827-BE12-4B28-89AD-7A34EB0539B6}"/>
                </a:ext>
              </a:extLst>
            </p:cNvPr>
            <p:cNvSpPr/>
            <p:nvPr/>
          </p:nvSpPr>
          <p:spPr>
            <a:xfrm>
              <a:off x="6142456" y="1127760"/>
              <a:ext cx="82296" cy="822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AFC00768-8547-4817-B76E-F78BD60CC0D9}"/>
              </a:ext>
            </a:extLst>
          </p:cNvPr>
          <p:cNvGrpSpPr/>
          <p:nvPr/>
        </p:nvGrpSpPr>
        <p:grpSpPr>
          <a:xfrm>
            <a:off x="6293110" y="5619259"/>
            <a:ext cx="67144" cy="328260"/>
            <a:chOff x="6142456" y="807720"/>
            <a:chExt cx="82296" cy="402336"/>
          </a:xfrm>
        </p:grpSpPr>
        <p:sp>
          <p:nvSpPr>
            <p:cNvPr id="16" name="Rectangle 15">
              <a:extLst>
                <a:ext uri="{FF2B5EF4-FFF2-40B4-BE49-F238E27FC236}">
                  <a16:creationId xmlns:a16="http://schemas.microsoft.com/office/drawing/2014/main" id="{FA4F6BD5-4377-4E8C-82BE-9D974053BBD6}"/>
                </a:ext>
              </a:extLst>
            </p:cNvPr>
            <p:cNvSpPr/>
            <p:nvPr/>
          </p:nvSpPr>
          <p:spPr>
            <a:xfrm>
              <a:off x="6142456" y="807720"/>
              <a:ext cx="82296" cy="822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8742DD4-779E-4E39-A04B-D616ABE10633}"/>
                </a:ext>
              </a:extLst>
            </p:cNvPr>
            <p:cNvSpPr/>
            <p:nvPr/>
          </p:nvSpPr>
          <p:spPr>
            <a:xfrm>
              <a:off x="6142456" y="967740"/>
              <a:ext cx="82296" cy="822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0A3791-C7C6-44C0-89F2-86A8BD179FB9}"/>
                </a:ext>
              </a:extLst>
            </p:cNvPr>
            <p:cNvSpPr/>
            <p:nvPr/>
          </p:nvSpPr>
          <p:spPr>
            <a:xfrm>
              <a:off x="6142456" y="1127760"/>
              <a:ext cx="82296" cy="822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A78A6FC5-7F79-4A6C-8F59-707C07E37FAC}"/>
              </a:ext>
            </a:extLst>
          </p:cNvPr>
          <p:cNvGrpSpPr/>
          <p:nvPr/>
        </p:nvGrpSpPr>
        <p:grpSpPr>
          <a:xfrm>
            <a:off x="6293907" y="2354449"/>
            <a:ext cx="67144" cy="328260"/>
            <a:chOff x="6142456" y="807720"/>
            <a:chExt cx="82296" cy="402336"/>
          </a:xfrm>
        </p:grpSpPr>
        <p:sp>
          <p:nvSpPr>
            <p:cNvPr id="20" name="Rectangle 19">
              <a:extLst>
                <a:ext uri="{FF2B5EF4-FFF2-40B4-BE49-F238E27FC236}">
                  <a16:creationId xmlns:a16="http://schemas.microsoft.com/office/drawing/2014/main" id="{58F4AE2E-8799-45A8-BEF0-2BBD50F1E30F}"/>
                </a:ext>
              </a:extLst>
            </p:cNvPr>
            <p:cNvSpPr/>
            <p:nvPr/>
          </p:nvSpPr>
          <p:spPr>
            <a:xfrm>
              <a:off x="6142456" y="807720"/>
              <a:ext cx="82296" cy="822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51977E6-D0EE-433D-B0B0-46CA913FE603}"/>
                </a:ext>
              </a:extLst>
            </p:cNvPr>
            <p:cNvSpPr/>
            <p:nvPr/>
          </p:nvSpPr>
          <p:spPr>
            <a:xfrm>
              <a:off x="6142456" y="967740"/>
              <a:ext cx="82296" cy="822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999AF35-5ED8-481F-8EA5-4CBF07553D87}"/>
                </a:ext>
              </a:extLst>
            </p:cNvPr>
            <p:cNvSpPr/>
            <p:nvPr/>
          </p:nvSpPr>
          <p:spPr>
            <a:xfrm>
              <a:off x="6142456" y="1127760"/>
              <a:ext cx="82296" cy="822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AA143A92-BD4D-4D3C-8E90-19D0399D04C8}"/>
              </a:ext>
            </a:extLst>
          </p:cNvPr>
          <p:cNvGrpSpPr/>
          <p:nvPr/>
        </p:nvGrpSpPr>
        <p:grpSpPr>
          <a:xfrm>
            <a:off x="6285839" y="4169635"/>
            <a:ext cx="67144" cy="328260"/>
            <a:chOff x="6142456" y="807720"/>
            <a:chExt cx="82296" cy="402336"/>
          </a:xfrm>
        </p:grpSpPr>
        <p:sp>
          <p:nvSpPr>
            <p:cNvPr id="24" name="Rectangle 23">
              <a:extLst>
                <a:ext uri="{FF2B5EF4-FFF2-40B4-BE49-F238E27FC236}">
                  <a16:creationId xmlns:a16="http://schemas.microsoft.com/office/drawing/2014/main" id="{96C23F02-7DBD-4E57-852F-427593382654}"/>
                </a:ext>
              </a:extLst>
            </p:cNvPr>
            <p:cNvSpPr/>
            <p:nvPr/>
          </p:nvSpPr>
          <p:spPr>
            <a:xfrm>
              <a:off x="6142456" y="807720"/>
              <a:ext cx="82296" cy="822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09A5709-2F2E-4C1C-BBA2-4CCC68610D54}"/>
                </a:ext>
              </a:extLst>
            </p:cNvPr>
            <p:cNvSpPr/>
            <p:nvPr/>
          </p:nvSpPr>
          <p:spPr>
            <a:xfrm>
              <a:off x="6142456" y="967740"/>
              <a:ext cx="82296" cy="822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9AB239F-19F0-4F7B-A516-64CE02A91A5C}"/>
                </a:ext>
              </a:extLst>
            </p:cNvPr>
            <p:cNvSpPr/>
            <p:nvPr/>
          </p:nvSpPr>
          <p:spPr>
            <a:xfrm>
              <a:off x="6142456" y="1127760"/>
              <a:ext cx="82296" cy="822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Straight Connector 28">
            <a:extLst>
              <a:ext uri="{FF2B5EF4-FFF2-40B4-BE49-F238E27FC236}">
                <a16:creationId xmlns:a16="http://schemas.microsoft.com/office/drawing/2014/main" id="{567C64BD-6BC2-4020-B136-2DFB4846F14D}"/>
              </a:ext>
            </a:extLst>
          </p:cNvPr>
          <p:cNvCxnSpPr>
            <a:cxnSpLocks/>
          </p:cNvCxnSpPr>
          <p:nvPr/>
        </p:nvCxnSpPr>
        <p:spPr>
          <a:xfrm>
            <a:off x="6473164" y="292100"/>
            <a:ext cx="0" cy="6272213"/>
          </a:xfrm>
          <a:prstGeom prst="line">
            <a:avLst/>
          </a:prstGeom>
          <a:ln w="15875">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411D4B7-2F72-4732-AFDC-1FBCF097D91F}"/>
              </a:ext>
            </a:extLst>
          </p:cNvPr>
          <p:cNvSpPr>
            <a:spLocks noGrp="1"/>
          </p:cNvSpPr>
          <p:nvPr>
            <p:ph type="title"/>
          </p:nvPr>
        </p:nvSpPr>
        <p:spPr>
          <a:xfrm>
            <a:off x="2097618" y="2972128"/>
            <a:ext cx="3765946" cy="553998"/>
          </a:xfrm>
          <a:prstGeom prst="rect">
            <a:avLst/>
          </a:prstGeom>
        </p:spPr>
        <p:txBody>
          <a:bodyPr/>
          <a:lstStyle>
            <a:lvl1pPr>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Click to edit Master title style</a:t>
            </a:r>
            <a:endParaRPr lang="en-US" dirty="0"/>
          </a:p>
        </p:txBody>
      </p:sp>
      <p:sp>
        <p:nvSpPr>
          <p:cNvPr id="31" name="Subtitle 2">
            <a:extLst>
              <a:ext uri="{FF2B5EF4-FFF2-40B4-BE49-F238E27FC236}">
                <a16:creationId xmlns:a16="http://schemas.microsoft.com/office/drawing/2014/main" id="{740DBB42-FA53-4745-9A47-7F3143DA84E8}"/>
              </a:ext>
            </a:extLst>
          </p:cNvPr>
          <p:cNvSpPr>
            <a:spLocks noGrp="1"/>
          </p:cNvSpPr>
          <p:nvPr>
            <p:ph type="subTitle" idx="1" hasCustomPrompt="1"/>
          </p:nvPr>
        </p:nvSpPr>
        <p:spPr>
          <a:xfrm>
            <a:off x="2097618" y="3699751"/>
            <a:ext cx="3765946" cy="537028"/>
          </a:xfrm>
          <a:prstGeom prst="rect">
            <a:avLst/>
          </a:prstGeom>
        </p:spPr>
        <p:txBody>
          <a:bodyPr/>
          <a:lstStyle>
            <a:lvl1pPr marL="0" indent="0" algn="l">
              <a:buNone/>
              <a:defRPr lang="en-US" sz="2200" kern="1200" spc="0" baseline="0" dirty="0">
                <a:solidFill>
                  <a:schemeClr val="tx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dirty="0"/>
              <a:t>Click to edit subtitle style</a:t>
            </a:r>
          </a:p>
        </p:txBody>
      </p:sp>
      <p:sp>
        <p:nvSpPr>
          <p:cNvPr id="32" name="Text Placeholder 2">
            <a:extLst>
              <a:ext uri="{FF2B5EF4-FFF2-40B4-BE49-F238E27FC236}">
                <a16:creationId xmlns:a16="http://schemas.microsoft.com/office/drawing/2014/main" id="{478D1B22-1CFB-4434-B057-D4DAFC722F6D}"/>
              </a:ext>
            </a:extLst>
          </p:cNvPr>
          <p:cNvSpPr>
            <a:spLocks noGrp="1"/>
          </p:cNvSpPr>
          <p:nvPr>
            <p:ph type="body" sz="quarter" idx="11"/>
          </p:nvPr>
        </p:nvSpPr>
        <p:spPr>
          <a:xfrm>
            <a:off x="6780904" y="3292464"/>
            <a:ext cx="5117410" cy="271485"/>
          </a:xfrm>
        </p:spPr>
        <p:txBody>
          <a:bodyPr anchor="ctr" anchorCtr="0"/>
          <a:lstStyle>
            <a:lvl1pPr marL="0" indent="0">
              <a:lnSpc>
                <a:spcPts val="2400"/>
              </a:lnSpc>
              <a:spcBef>
                <a:spcPts val="1000"/>
              </a:spcBef>
              <a:spcAft>
                <a:spcPts val="0"/>
              </a:spcAft>
              <a:buNone/>
              <a:defRPr sz="14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1769679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up)">
                                      <p:cBhvr>
                                        <p:cTn id="7"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3" name="Picture 2" descr="A picture containing object, wire&#10;&#10;Description automatically generated">
            <a:extLst>
              <a:ext uri="{FF2B5EF4-FFF2-40B4-BE49-F238E27FC236}">
                <a16:creationId xmlns:a16="http://schemas.microsoft.com/office/drawing/2014/main" id="{D35EEEC1-D8BC-418C-A386-B1643D501FFE}"/>
              </a:ext>
            </a:extLst>
          </p:cNvPr>
          <p:cNvPicPr>
            <a:picLocks noChangeAspect="1"/>
          </p:cNvPicPr>
          <p:nvPr userDrawn="1"/>
        </p:nvPicPr>
        <p:blipFill rotWithShape="1">
          <a:blip r:embed="rId3">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31254574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05903321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6" name="Picture 5" descr="A man standing in front of a computer&#10;&#10;">
            <a:extLst>
              <a:ext uri="{FF2B5EF4-FFF2-40B4-BE49-F238E27FC236}">
                <a16:creationId xmlns:a16="http://schemas.microsoft.com/office/drawing/2014/main" id="{0788EE0C-C662-460E-83B1-962DB02610A6}"/>
              </a:ext>
            </a:extLst>
          </p:cNvPr>
          <p:cNvPicPr>
            <a:picLocks noChangeAspect="1"/>
          </p:cNvPicPr>
          <p:nvPr userDrawn="1"/>
        </p:nvPicPr>
        <p:blipFill rotWithShape="1">
          <a:blip r:embed="rId2"/>
          <a:srcRect l="16675" r="16675"/>
          <a:stretch/>
        </p:blipFill>
        <p:spPr bwMode="ltGray">
          <a:xfrm>
            <a:off x="5334000" y="0"/>
            <a:ext cx="6858000" cy="6858000"/>
          </a:xfrm>
          <a:prstGeom prst="rect">
            <a:avLst/>
          </a:prstGeom>
        </p:spPr>
      </p:pic>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406157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Picture 6" descr="A man standing in front of a computer&#10;&#10;">
            <a:extLst>
              <a:ext uri="{FF2B5EF4-FFF2-40B4-BE49-F238E27FC236}">
                <a16:creationId xmlns:a16="http://schemas.microsoft.com/office/drawing/2014/main" id="{D44A4383-BC72-4A52-9A0C-C41B4C398D86}"/>
              </a:ext>
            </a:extLst>
          </p:cNvPr>
          <p:cNvPicPr>
            <a:picLocks noChangeAspect="1"/>
          </p:cNvPicPr>
          <p:nvPr userDrawn="1"/>
        </p:nvPicPr>
        <p:blipFill rotWithShape="1">
          <a:blip r:embed="rId2"/>
          <a:srcRect l="16675" r="16675"/>
          <a:stretch/>
        </p:blipFill>
        <p:spPr bwMode="ltGray">
          <a:xfrm>
            <a:off x="5334000" y="0"/>
            <a:ext cx="6858000" cy="6858000"/>
          </a:xfrm>
          <a:prstGeom prst="rect">
            <a:avLst/>
          </a:prstGeom>
        </p:spPr>
      </p:pic>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847485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sp>
        <p:nvSpPr>
          <p:cNvPr id="11" name="Rectangle 10">
            <a:extLst>
              <a:ext uri="{FF2B5EF4-FFF2-40B4-BE49-F238E27FC236}">
                <a16:creationId xmlns:a16="http://schemas.microsoft.com/office/drawing/2014/main" id="{CDD07D2E-0946-4E28-99B6-5F115ABFFABA}"/>
              </a:ext>
            </a:extLst>
          </p:cNvPr>
          <p:cNvSpPr/>
          <p:nvPr userDrawn="1"/>
        </p:nvSpPr>
        <p:spPr>
          <a:xfrm>
            <a:off x="4673600" y="3629848"/>
            <a:ext cx="5715000" cy="1920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2BA19D8E-1946-412D-8C8D-ADC3416A1EB6}"/>
              </a:ext>
            </a:extLst>
          </p:cNvPr>
          <p:cNvSpPr>
            <a:spLocks noGrp="1"/>
          </p:cNvSpPr>
          <p:nvPr>
            <p:ph type="title"/>
          </p:nvPr>
        </p:nvSpPr>
        <p:spPr>
          <a:xfrm>
            <a:off x="4851401" y="3941660"/>
            <a:ext cx="7084436" cy="553998"/>
          </a:xfrm>
          <a:prstGeom prst="rect">
            <a:avLst/>
          </a:prstGeom>
        </p:spPr>
        <p:txBody>
          <a:bodyPr/>
          <a:lstStyle>
            <a:lvl1pPr>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Click to edit Master title style</a:t>
            </a:r>
            <a:endParaRPr lang="en-US" dirty="0"/>
          </a:p>
        </p:txBody>
      </p:sp>
      <p:sp>
        <p:nvSpPr>
          <p:cNvPr id="14" name="Subtitle 2">
            <a:extLst>
              <a:ext uri="{FF2B5EF4-FFF2-40B4-BE49-F238E27FC236}">
                <a16:creationId xmlns:a16="http://schemas.microsoft.com/office/drawing/2014/main" id="{0E82C809-EFAE-44F6-9975-9A1D702E0515}"/>
              </a:ext>
            </a:extLst>
          </p:cNvPr>
          <p:cNvSpPr>
            <a:spLocks noGrp="1"/>
          </p:cNvSpPr>
          <p:nvPr>
            <p:ph type="subTitle" idx="1"/>
          </p:nvPr>
        </p:nvSpPr>
        <p:spPr>
          <a:xfrm>
            <a:off x="4851401" y="4624833"/>
            <a:ext cx="7084436" cy="338554"/>
          </a:xfrm>
          <a:prstGeom prst="rect">
            <a:avLst/>
          </a:prstGeom>
        </p:spPr>
        <p:txBody>
          <a:bodyPr/>
          <a:lstStyle>
            <a:lvl1pPr marL="0" indent="0" algn="l">
              <a:buNone/>
              <a:defRPr lang="en-US" sz="2200" kern="1200" spc="0" baseline="0" dirty="0">
                <a:solidFill>
                  <a:schemeClr val="tx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endParaRPr lang="en-US" dirty="0"/>
          </a:p>
        </p:txBody>
      </p:sp>
      <p:pic>
        <p:nvPicPr>
          <p:cNvPr id="2" name="Picture 1">
            <a:extLst>
              <a:ext uri="{FF2B5EF4-FFF2-40B4-BE49-F238E27FC236}">
                <a16:creationId xmlns:a16="http://schemas.microsoft.com/office/drawing/2014/main" id="{DADA9AF9-07C5-4363-94FB-665ECE23460D}"/>
              </a:ext>
            </a:extLst>
          </p:cNvPr>
          <p:cNvPicPr preferRelativeResize="0">
            <a:picLocks noChangeAspect="1"/>
          </p:cNvPicPr>
          <p:nvPr userDrawn="1"/>
        </p:nvPicPr>
        <p:blipFill rotWithShape="1">
          <a:blip r:embed="rId3"/>
          <a:srcRect l="19422" t="-2915" r="-564" b="-2765"/>
          <a:stretch/>
        </p:blipFill>
        <p:spPr>
          <a:xfrm>
            <a:off x="0" y="1372032"/>
            <a:ext cx="12192000" cy="3961532"/>
          </a:xfrm>
          <a:prstGeom prst="rect">
            <a:avLst/>
          </a:prstGeom>
        </p:spPr>
      </p:pic>
    </p:spTree>
    <p:extLst>
      <p:ext uri="{BB962C8B-B14F-4D97-AF65-F5344CB8AC3E}">
        <p14:creationId xmlns:p14="http://schemas.microsoft.com/office/powerpoint/2010/main" val="6836007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5_Title Slide 2">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6D12DE-42B5-49D8-88FA-616E62932021}"/>
              </a:ext>
            </a:extLst>
          </p:cNvPr>
          <p:cNvPicPr preferRelativeResize="0">
            <a:picLocks noChangeAspect="1"/>
          </p:cNvPicPr>
          <p:nvPr userDrawn="1"/>
        </p:nvPicPr>
        <p:blipFill rotWithShape="1">
          <a:blip r:embed="rId2"/>
          <a:srcRect l="19420" t="-5481" r="-409" b="-2"/>
          <a:stretch/>
        </p:blipFill>
        <p:spPr>
          <a:xfrm>
            <a:off x="0" y="1263989"/>
            <a:ext cx="12192000" cy="3961532"/>
          </a:xfrm>
          <a:prstGeom prst="rect">
            <a:avLst/>
          </a:prstGeom>
        </p:spPr>
      </p:pic>
      <p:sp>
        <p:nvSpPr>
          <p:cNvPr id="12" name="Subtitle 2">
            <a:extLst>
              <a:ext uri="{FF2B5EF4-FFF2-40B4-BE49-F238E27FC236}">
                <a16:creationId xmlns:a16="http://schemas.microsoft.com/office/drawing/2014/main" id="{7C211284-3368-46C1-B3DA-72F0A39C2799}"/>
              </a:ext>
            </a:extLst>
          </p:cNvPr>
          <p:cNvSpPr>
            <a:spLocks noGrp="1"/>
          </p:cNvSpPr>
          <p:nvPr>
            <p:ph type="subTitle" idx="1"/>
          </p:nvPr>
        </p:nvSpPr>
        <p:spPr>
          <a:xfrm>
            <a:off x="5794944" y="5350593"/>
            <a:ext cx="5728084"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endParaRPr lang="en-US" dirty="0"/>
          </a:p>
        </p:txBody>
      </p:sp>
      <p:pic>
        <p:nvPicPr>
          <p:cNvPr id="2" name="MS logo white - EMF" descr="Microsoft logo white text version">
            <a:extLst>
              <a:ext uri="{FF2B5EF4-FFF2-40B4-BE49-F238E27FC236}">
                <a16:creationId xmlns:a16="http://schemas.microsoft.com/office/drawing/2014/main" id="{BBB064CB-0775-4B70-9687-F8AA84226882}"/>
              </a:ext>
            </a:extLst>
          </p:cNvPr>
          <p:cNvPicPr>
            <a:picLocks noChangeAspect="1"/>
          </p:cNvPicPr>
          <p:nvPr userDrawn="1"/>
        </p:nvPicPr>
        <p:blipFill>
          <a:blip r:embed="rId3"/>
          <a:stretch>
            <a:fillRect/>
          </a:stretch>
        </p:blipFill>
        <p:spPr bwMode="black">
          <a:xfrm>
            <a:off x="10243143" y="585788"/>
            <a:ext cx="1366245" cy="292608"/>
          </a:xfrm>
          <a:prstGeom prst="rect">
            <a:avLst/>
          </a:prstGeom>
        </p:spPr>
      </p:pic>
    </p:spTree>
    <p:extLst>
      <p:ext uri="{BB962C8B-B14F-4D97-AF65-F5344CB8AC3E}">
        <p14:creationId xmlns:p14="http://schemas.microsoft.com/office/powerpoint/2010/main" val="28357272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170089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27859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2_Title Slide 2">
    <p:bg>
      <p:bgPr>
        <a:solidFill>
          <a:schemeClr val="tx1"/>
        </a:solidFill>
        <a:effectLst/>
      </p:bgPr>
    </p:bg>
    <p:spTree>
      <p:nvGrpSpPr>
        <p:cNvPr id="1" name=""/>
        <p:cNvGrpSpPr/>
        <p:nvPr/>
      </p:nvGrpSpPr>
      <p:grpSpPr>
        <a:xfrm>
          <a:off x="0" y="0"/>
          <a:ext cx="0" cy="0"/>
          <a:chOff x="0" y="0"/>
          <a:chExt cx="0" cy="0"/>
        </a:xfrm>
      </p:grpSpPr>
      <p:pic>
        <p:nvPicPr>
          <p:cNvPr id="2" name="MS logo white - EMF" descr="Microsoft logo white text version">
            <a:extLst>
              <a:ext uri="{FF2B5EF4-FFF2-40B4-BE49-F238E27FC236}">
                <a16:creationId xmlns:a16="http://schemas.microsoft.com/office/drawing/2014/main" id="{9A662186-7F9D-4C9F-98D7-25AB077BC8D6}"/>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sp>
        <p:nvSpPr>
          <p:cNvPr id="12" name="Title 1">
            <a:extLst>
              <a:ext uri="{FF2B5EF4-FFF2-40B4-BE49-F238E27FC236}">
                <a16:creationId xmlns:a16="http://schemas.microsoft.com/office/drawing/2014/main" id="{961E741F-1C76-4CF1-9D44-04384507AAA2}"/>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endParaRPr lang="en-US" dirty="0"/>
          </a:p>
        </p:txBody>
      </p:sp>
      <p:sp>
        <p:nvSpPr>
          <p:cNvPr id="13" name="Subtitle 2">
            <a:extLst>
              <a:ext uri="{FF2B5EF4-FFF2-40B4-BE49-F238E27FC236}">
                <a16:creationId xmlns:a16="http://schemas.microsoft.com/office/drawing/2014/main" id="{9674AE28-2690-485E-866B-6663A6D65096}"/>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endParaRPr lang="en-US" dirty="0"/>
          </a:p>
        </p:txBody>
      </p:sp>
      <p:pic>
        <p:nvPicPr>
          <p:cNvPr id="3" name="Picture 2" descr="Diagram&#10;&#10;Description automatically generated">
            <a:extLst>
              <a:ext uri="{FF2B5EF4-FFF2-40B4-BE49-F238E27FC236}">
                <a16:creationId xmlns:a16="http://schemas.microsoft.com/office/drawing/2014/main" id="{E6FC85F5-26F6-428A-82A2-51F60512F440}"/>
              </a:ext>
            </a:extLst>
          </p:cNvPr>
          <p:cNvPicPr>
            <a:picLocks noChangeAspect="1"/>
          </p:cNvPicPr>
          <p:nvPr userDrawn="1"/>
        </p:nvPicPr>
        <p:blipFill rotWithShape="1">
          <a:blip r:embed="rId3"/>
          <a:srcRect b="54545"/>
          <a:stretch/>
        </p:blipFill>
        <p:spPr>
          <a:xfrm rot="5400000">
            <a:off x="-1124437" y="2673935"/>
            <a:ext cx="3965197" cy="1716325"/>
          </a:xfrm>
          <a:prstGeom prst="rect">
            <a:avLst/>
          </a:prstGeom>
        </p:spPr>
      </p:pic>
      <p:cxnSp>
        <p:nvCxnSpPr>
          <p:cNvPr id="11" name="Straight Connector 10">
            <a:extLst>
              <a:ext uri="{FF2B5EF4-FFF2-40B4-BE49-F238E27FC236}">
                <a16:creationId xmlns:a16="http://schemas.microsoft.com/office/drawing/2014/main" id="{D2406F62-740F-4991-B860-CDE6B84AACDA}"/>
              </a:ext>
            </a:extLst>
          </p:cNvPr>
          <p:cNvCxnSpPr>
            <a:cxnSpLocks/>
          </p:cNvCxnSpPr>
          <p:nvPr userDrawn="1"/>
        </p:nvCxnSpPr>
        <p:spPr>
          <a:xfrm flipH="1">
            <a:off x="1699391" y="3576802"/>
            <a:ext cx="2733244" cy="8131"/>
          </a:xfrm>
          <a:prstGeom prst="line">
            <a:avLst/>
          </a:prstGeom>
          <a:ln w="19050">
            <a:solidFill>
              <a:schemeClr val="accent2"/>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94280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3_Title Slide 2">
    <p:bg>
      <p:bgPr>
        <a:solidFill>
          <a:schemeClr val="tx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4F36043-4871-4859-BCA7-2A308FFEA4EB}"/>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FBC243C7-F5F8-4703-AAB1-40B3019F123F}"/>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bg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endParaRPr lang="en-US" dirty="0"/>
          </a:p>
        </p:txBody>
      </p:sp>
      <p:pic>
        <p:nvPicPr>
          <p:cNvPr id="2" name="MS logo white - EMF" descr="Microsoft logo white text version">
            <a:extLst>
              <a:ext uri="{FF2B5EF4-FFF2-40B4-BE49-F238E27FC236}">
                <a16:creationId xmlns:a16="http://schemas.microsoft.com/office/drawing/2014/main" id="{867C35DD-1412-4C4F-B30F-ECDB0B77E8EF}"/>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pic>
        <p:nvPicPr>
          <p:cNvPr id="3" name="Picture 2" descr="Diagram&#10;&#10;Description automatically generated">
            <a:extLst>
              <a:ext uri="{FF2B5EF4-FFF2-40B4-BE49-F238E27FC236}">
                <a16:creationId xmlns:a16="http://schemas.microsoft.com/office/drawing/2014/main" id="{424EA828-DC49-4E9D-9970-3CB0AD3F7FA8}"/>
              </a:ext>
            </a:extLst>
          </p:cNvPr>
          <p:cNvPicPr>
            <a:picLocks noChangeAspect="1"/>
          </p:cNvPicPr>
          <p:nvPr userDrawn="1"/>
        </p:nvPicPr>
        <p:blipFill rotWithShape="1">
          <a:blip r:embed="rId3"/>
          <a:srcRect b="54545"/>
          <a:stretch/>
        </p:blipFill>
        <p:spPr>
          <a:xfrm rot="5400000">
            <a:off x="-1124437" y="2673935"/>
            <a:ext cx="3965197" cy="1716325"/>
          </a:xfrm>
          <a:prstGeom prst="rect">
            <a:avLst/>
          </a:prstGeom>
        </p:spPr>
      </p:pic>
    </p:spTree>
    <p:extLst>
      <p:ext uri="{BB962C8B-B14F-4D97-AF65-F5344CB8AC3E}">
        <p14:creationId xmlns:p14="http://schemas.microsoft.com/office/powerpoint/2010/main" val="30321405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_Title Slide 2">
    <p:bg>
      <p:bgRef idx="1001">
        <a:schemeClr val="bg1"/>
      </p:bgRef>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6DCCBF7-D5AA-4058-987A-95431244AFA3}"/>
              </a:ext>
            </a:extLst>
          </p:cNvPr>
          <p:cNvSpPr>
            <a:spLocks noGrp="1"/>
          </p:cNvSpPr>
          <p:nvPr>
            <p:ph type="title" hasCustomPrompt="1"/>
          </p:nvPr>
        </p:nvSpPr>
        <p:spPr>
          <a:xfrm>
            <a:off x="584200" y="3445934"/>
            <a:ext cx="9144000" cy="553998"/>
          </a:xfrm>
          <a:noFill/>
        </p:spPr>
        <p:txBody>
          <a:bodyPr lIns="0" tIns="0" rIns="0" bIns="0" anchor="b" anchorCtr="0">
            <a:spAutoFit/>
          </a:bodyPr>
          <a:lstStyle>
            <a:lvl1pPr>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dirty="0"/>
              <a:t>Event name or presentation title </a:t>
            </a:r>
          </a:p>
        </p:txBody>
      </p:sp>
      <p:sp>
        <p:nvSpPr>
          <p:cNvPr id="14" name="Text Placeholder 4">
            <a:extLst>
              <a:ext uri="{FF2B5EF4-FFF2-40B4-BE49-F238E27FC236}">
                <a16:creationId xmlns:a16="http://schemas.microsoft.com/office/drawing/2014/main" id="{58DD1FCE-F817-4DA3-AF2D-6E59E33690C5}"/>
              </a:ext>
            </a:extLst>
          </p:cNvPr>
          <p:cNvSpPr>
            <a:spLocks noGrp="1"/>
          </p:cNvSpPr>
          <p:nvPr>
            <p:ph type="body" sz="quarter" idx="12" hasCustomPrompt="1"/>
          </p:nvPr>
        </p:nvSpPr>
        <p:spPr>
          <a:xfrm>
            <a:off x="584200" y="4428556"/>
            <a:ext cx="9144000" cy="338554"/>
          </a:xfrm>
          <a:noFill/>
        </p:spPr>
        <p:txBody>
          <a:bodyPr wrap="square" lIns="0" tIns="0" rIns="0" bIns="0">
            <a:spAutoFit/>
          </a:bodyPr>
          <a:lstStyle>
            <a:lvl1pPr marL="0" indent="0">
              <a:spcBef>
                <a:spcPts val="0"/>
              </a:spcBef>
              <a:buNone/>
              <a:defRPr lang="en-US" sz="2200" kern="1200" spc="0" baseline="0" dirty="0">
                <a:solidFill>
                  <a:schemeClr val="tx1"/>
                </a:solidFill>
                <a:latin typeface="+mn-lt"/>
                <a:ea typeface="+mn-ea"/>
                <a:cs typeface="Segoe UI" panose="020B0502040204020203" pitchFamily="34" charset="0"/>
              </a:defRPr>
            </a:lvl1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dirty="0"/>
              <a:t>Speaker name or subtitle text</a:t>
            </a:r>
          </a:p>
        </p:txBody>
      </p:sp>
      <p:pic>
        <p:nvPicPr>
          <p:cNvPr id="15" name="MS logo gray - EMF" descr="Microsoft logo, gray text version">
            <a:extLst>
              <a:ext uri="{FF2B5EF4-FFF2-40B4-BE49-F238E27FC236}">
                <a16:creationId xmlns:a16="http://schemas.microsoft.com/office/drawing/2014/main" id="{B2FB9BFD-8BC7-4056-BD84-FC5B8F75FC5B}"/>
              </a:ext>
            </a:extLst>
          </p:cNvPr>
          <p:cNvPicPr>
            <a:picLocks noChangeAspect="1"/>
          </p:cNvPicPr>
          <p:nvPr/>
        </p:nvPicPr>
        <p:blipFill>
          <a:blip r:embed="rId2"/>
          <a:stretch>
            <a:fillRect/>
          </a:stretch>
        </p:blipFill>
        <p:spPr bwMode="black">
          <a:xfrm>
            <a:off x="584200" y="585788"/>
            <a:ext cx="1366440" cy="292608"/>
          </a:xfrm>
          <a:prstGeom prst="rect">
            <a:avLst/>
          </a:prstGeom>
        </p:spPr>
      </p:pic>
      <p:pic>
        <p:nvPicPr>
          <p:cNvPr id="3" name="Picture 2" descr="Diagram&#10;&#10;Description automatically generated">
            <a:extLst>
              <a:ext uri="{FF2B5EF4-FFF2-40B4-BE49-F238E27FC236}">
                <a16:creationId xmlns:a16="http://schemas.microsoft.com/office/drawing/2014/main" id="{CEB4E04B-29AA-4F98-BB3F-0C21957FD7FC}"/>
              </a:ext>
            </a:extLst>
          </p:cNvPr>
          <p:cNvPicPr>
            <a:picLocks noChangeAspect="1"/>
          </p:cNvPicPr>
          <p:nvPr/>
        </p:nvPicPr>
        <p:blipFill rotWithShape="1">
          <a:blip r:embed="rId3"/>
          <a:srcRect t="27882" r="34540"/>
          <a:stretch/>
        </p:blipFill>
        <p:spPr>
          <a:xfrm>
            <a:off x="9166667" y="0"/>
            <a:ext cx="3025333" cy="3173924"/>
          </a:xfrm>
          <a:prstGeom prst="rect">
            <a:avLst/>
          </a:prstGeom>
        </p:spPr>
      </p:pic>
    </p:spTree>
    <p:extLst>
      <p:ext uri="{BB962C8B-B14F-4D97-AF65-F5344CB8AC3E}">
        <p14:creationId xmlns:p14="http://schemas.microsoft.com/office/powerpoint/2010/main" val="5791450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4_Title Slide 2">
    <p:bg>
      <p:bgPr>
        <a:solidFill>
          <a:schemeClr val="tx1"/>
        </a:solidFill>
        <a:effectLst/>
      </p:bgPr>
    </p:bg>
    <p:spTree>
      <p:nvGrpSpPr>
        <p:cNvPr id="1" name=""/>
        <p:cNvGrpSpPr/>
        <p:nvPr/>
      </p:nvGrpSpPr>
      <p:grpSpPr>
        <a:xfrm>
          <a:off x="0" y="0"/>
          <a:ext cx="0" cy="0"/>
          <a:chOff x="0" y="0"/>
          <a:chExt cx="0" cy="0"/>
        </a:xfrm>
      </p:grpSpPr>
      <p:pic>
        <p:nvPicPr>
          <p:cNvPr id="2" name="MS logo white - EMF" descr="Microsoft logo white text version">
            <a:extLst>
              <a:ext uri="{FF2B5EF4-FFF2-40B4-BE49-F238E27FC236}">
                <a16:creationId xmlns:a16="http://schemas.microsoft.com/office/drawing/2014/main" id="{BD9C24BD-08E8-4268-9F4E-7B261D33EB66}"/>
              </a:ext>
            </a:extLst>
          </p:cNvPr>
          <p:cNvPicPr>
            <a:picLocks noChangeAspect="1"/>
          </p:cNvPicPr>
          <p:nvPr userDrawn="1"/>
        </p:nvPicPr>
        <p:blipFill>
          <a:blip r:embed="rId2"/>
          <a:stretch>
            <a:fillRect/>
          </a:stretch>
        </p:blipFill>
        <p:spPr bwMode="black">
          <a:xfrm>
            <a:off x="584395" y="585788"/>
            <a:ext cx="1366245" cy="292608"/>
          </a:xfrm>
          <a:prstGeom prst="rect">
            <a:avLst/>
          </a:prstGeom>
        </p:spPr>
      </p:pic>
      <p:sp>
        <p:nvSpPr>
          <p:cNvPr id="11" name="Title 1">
            <a:extLst>
              <a:ext uri="{FF2B5EF4-FFF2-40B4-BE49-F238E27FC236}">
                <a16:creationId xmlns:a16="http://schemas.microsoft.com/office/drawing/2014/main" id="{86DCCBF7-D5AA-4058-987A-95431244AFA3}"/>
              </a:ext>
            </a:extLst>
          </p:cNvPr>
          <p:cNvSpPr>
            <a:spLocks noGrp="1"/>
          </p:cNvSpPr>
          <p:nvPr>
            <p:ph type="title" hasCustomPrompt="1"/>
          </p:nvPr>
        </p:nvSpPr>
        <p:spPr>
          <a:xfrm>
            <a:off x="584200" y="3445934"/>
            <a:ext cx="9144000" cy="553998"/>
          </a:xfrm>
          <a:noFill/>
        </p:spPr>
        <p:txBody>
          <a:bodyPr lIns="0" tIns="0" rIns="0" bIns="0" anchor="b" anchorCtr="0">
            <a:spAutoFit/>
          </a:bodyPr>
          <a:lstStyle>
            <a:lvl1pPr>
              <a:defRPr lang="en-US" sz="3600" b="0" kern="1200" cap="none" spc="-50" baseline="0" dirty="0">
                <a:ln w="3175">
                  <a:noFill/>
                </a:ln>
                <a:solidFill>
                  <a:schemeClr val="bg1"/>
                </a:solidFill>
                <a:effectLst/>
                <a:latin typeface="+mj-lt"/>
                <a:ea typeface="+mn-ea"/>
                <a:cs typeface="Segoe UI" panose="020B0502040204020203" pitchFamily="34" charset="0"/>
              </a:defRPr>
            </a:lvl1pPr>
          </a:lstStyle>
          <a:p>
            <a:r>
              <a:rPr lang="en-US" dirty="0"/>
              <a:t>Event name or presentation title </a:t>
            </a:r>
          </a:p>
        </p:txBody>
      </p:sp>
      <p:sp>
        <p:nvSpPr>
          <p:cNvPr id="14" name="Text Placeholder 4">
            <a:extLst>
              <a:ext uri="{FF2B5EF4-FFF2-40B4-BE49-F238E27FC236}">
                <a16:creationId xmlns:a16="http://schemas.microsoft.com/office/drawing/2014/main" id="{58DD1FCE-F817-4DA3-AF2D-6E59E33690C5}"/>
              </a:ext>
            </a:extLst>
          </p:cNvPr>
          <p:cNvSpPr>
            <a:spLocks noGrp="1"/>
          </p:cNvSpPr>
          <p:nvPr>
            <p:ph type="body" sz="quarter" idx="12" hasCustomPrompt="1"/>
          </p:nvPr>
        </p:nvSpPr>
        <p:spPr>
          <a:xfrm>
            <a:off x="584200" y="4428556"/>
            <a:ext cx="9144000" cy="338554"/>
          </a:xfrm>
          <a:noFill/>
        </p:spPr>
        <p:txBody>
          <a:bodyPr wrap="square" lIns="0" tIns="0" rIns="0" bIns="0">
            <a:spAutoFit/>
          </a:bodyPr>
          <a:lstStyle>
            <a:lvl1pPr marL="0" indent="0">
              <a:spcBef>
                <a:spcPts val="0"/>
              </a:spcBef>
              <a:buNone/>
              <a:defRPr lang="en-US" sz="2200" kern="1200" spc="0" baseline="0" dirty="0">
                <a:solidFill>
                  <a:schemeClr val="bg1"/>
                </a:solidFill>
                <a:latin typeface="+mn-lt"/>
                <a:ea typeface="+mn-ea"/>
                <a:cs typeface="Segoe UI" panose="020B0502040204020203" pitchFamily="34" charset="0"/>
              </a:defRPr>
            </a:lvl1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dirty="0"/>
              <a:t>Speaker name or subtitle text</a:t>
            </a:r>
          </a:p>
        </p:txBody>
      </p:sp>
      <p:pic>
        <p:nvPicPr>
          <p:cNvPr id="3" name="Picture 2" descr="Diagram&#10;&#10;Description automatically generated">
            <a:extLst>
              <a:ext uri="{FF2B5EF4-FFF2-40B4-BE49-F238E27FC236}">
                <a16:creationId xmlns:a16="http://schemas.microsoft.com/office/drawing/2014/main" id="{5E87D662-1328-4335-BD5F-4337ECF9A7EE}"/>
              </a:ext>
            </a:extLst>
          </p:cNvPr>
          <p:cNvPicPr>
            <a:picLocks noChangeAspect="1"/>
          </p:cNvPicPr>
          <p:nvPr userDrawn="1"/>
        </p:nvPicPr>
        <p:blipFill rotWithShape="1">
          <a:blip r:embed="rId3"/>
          <a:srcRect t="27882" r="34540"/>
          <a:stretch/>
        </p:blipFill>
        <p:spPr>
          <a:xfrm>
            <a:off x="9166667" y="0"/>
            <a:ext cx="3025333" cy="3173924"/>
          </a:xfrm>
          <a:prstGeom prst="rect">
            <a:avLst/>
          </a:prstGeom>
        </p:spPr>
      </p:pic>
    </p:spTree>
    <p:extLst>
      <p:ext uri="{BB962C8B-B14F-4D97-AF65-F5344CB8AC3E}">
        <p14:creationId xmlns:p14="http://schemas.microsoft.com/office/powerpoint/2010/main" val="15256515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19752235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 name="Picture 1">
            <a:extLst>
              <a:ext uri="{FF2B5EF4-FFF2-40B4-BE49-F238E27FC236}">
                <a16:creationId xmlns:a16="http://schemas.microsoft.com/office/drawing/2014/main" id="{E0A0D59E-E7F5-4311-896B-1BAF8634C4BF}"/>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spTree>
    <p:extLst>
      <p:ext uri="{BB962C8B-B14F-4D97-AF65-F5344CB8AC3E}">
        <p14:creationId xmlns:p14="http://schemas.microsoft.com/office/powerpoint/2010/main" val="394642348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1_Title &amp; Non-bulleted text">
    <p:spTree>
      <p:nvGrpSpPr>
        <p:cNvPr id="1" name=""/>
        <p:cNvGrpSpPr/>
        <p:nvPr/>
      </p:nvGrpSpPr>
      <p:grpSpPr>
        <a:xfrm>
          <a:off x="0" y="0"/>
          <a:ext cx="0" cy="0"/>
          <a:chOff x="0" y="0"/>
          <a:chExt cx="0" cy="0"/>
        </a:xfrm>
      </p:grpSpPr>
      <p:pic>
        <p:nvPicPr>
          <p:cNvPr id="9" name="Picture 8" descr="A picture containing object, wire&#10;&#10;Description automatically generated">
            <a:extLst>
              <a:ext uri="{FF2B5EF4-FFF2-40B4-BE49-F238E27FC236}">
                <a16:creationId xmlns:a16="http://schemas.microsoft.com/office/drawing/2014/main" id="{29146B92-98F3-48FC-B349-6E5499B772EC}"/>
              </a:ext>
            </a:extLst>
          </p:cNvPr>
          <p:cNvPicPr>
            <a:picLocks noChangeAspect="1"/>
          </p:cNvPicPr>
          <p:nvPr userDrawn="1"/>
        </p:nvPicPr>
        <p:blipFill rotWithShape="1">
          <a:blip r:embed="rId2">
            <a:alphaModFix amt="50000"/>
          </a:blip>
          <a:srcRect l="78041" t="23268" r="-718" b="27389"/>
          <a:stretch/>
        </p:blipFill>
        <p:spPr>
          <a:xfrm>
            <a:off x="9152826" y="-1"/>
            <a:ext cx="3029692" cy="6858001"/>
          </a:xfrm>
          <a:prstGeom prst="rect">
            <a:avLst/>
          </a:prstGeom>
        </p:spPr>
      </p:pic>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505453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241192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Picture 2">
            <a:extLst>
              <a:ext uri="{FF2B5EF4-FFF2-40B4-BE49-F238E27FC236}">
                <a16:creationId xmlns:a16="http://schemas.microsoft.com/office/drawing/2014/main" id="{36291874-8FE6-43AD-8F75-4FBB2A258F6B}"/>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spTree>
    <p:extLst>
      <p:ext uri="{BB962C8B-B14F-4D97-AF65-F5344CB8AC3E}">
        <p14:creationId xmlns:p14="http://schemas.microsoft.com/office/powerpoint/2010/main" val="42811036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3_Small title - half pag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D89B33-FAEC-4ED4-9F23-069FBCAAE5E4}"/>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4" name="Picture 3">
            <a:extLst>
              <a:ext uri="{FF2B5EF4-FFF2-40B4-BE49-F238E27FC236}">
                <a16:creationId xmlns:a16="http://schemas.microsoft.com/office/drawing/2014/main" id="{5FBBE682-5A9F-49E2-A8C2-EA2496B2EB02}"/>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
        <p:nvSpPr>
          <p:cNvPr id="17" name="Title 2">
            <a:extLst>
              <a:ext uri="{FF2B5EF4-FFF2-40B4-BE49-F238E27FC236}">
                <a16:creationId xmlns:a16="http://schemas.microsoft.com/office/drawing/2014/main" id="{146BB0C7-BE56-4003-8A2C-B08383DD5772}"/>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05664825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4_Small title - half pag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0890E108-5F89-4EED-90C2-E8F3E987C556}"/>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endParaRPr lang="en-US" dirty="0"/>
          </a:p>
        </p:txBody>
      </p:sp>
      <p:pic>
        <p:nvPicPr>
          <p:cNvPr id="4" name="Picture 3">
            <a:extLst>
              <a:ext uri="{FF2B5EF4-FFF2-40B4-BE49-F238E27FC236}">
                <a16:creationId xmlns:a16="http://schemas.microsoft.com/office/drawing/2014/main" id="{95FF5028-8523-4E57-B254-8ABB14DACDD4}"/>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296084753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5_Small title - half pag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0890E108-5F89-4EED-90C2-E8F3E987C556}"/>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endParaRPr lang="en-US" dirty="0"/>
          </a:p>
        </p:txBody>
      </p:sp>
      <p:pic>
        <p:nvPicPr>
          <p:cNvPr id="7" name="Picture 6" descr="A picture containing object, wire&#10;&#10;Description automatically generated">
            <a:extLst>
              <a:ext uri="{FF2B5EF4-FFF2-40B4-BE49-F238E27FC236}">
                <a16:creationId xmlns:a16="http://schemas.microsoft.com/office/drawing/2014/main" id="{49917578-9446-46AC-97DA-2C0D84FB7E4C}"/>
              </a:ext>
            </a:extLst>
          </p:cNvPr>
          <p:cNvPicPr>
            <a:picLocks noChangeAspect="1"/>
          </p:cNvPicPr>
          <p:nvPr userDrawn="1"/>
        </p:nvPicPr>
        <p:blipFill rotWithShape="1">
          <a:blip r:embed="rId2">
            <a:alphaModFix/>
          </a:blip>
          <a:srcRect l="42626" t="55151" r="-3556" b="-1636"/>
          <a:stretch/>
        </p:blipFill>
        <p:spPr>
          <a:xfrm flipH="1">
            <a:off x="9152826" y="0"/>
            <a:ext cx="3029692" cy="2404534"/>
          </a:xfrm>
          <a:prstGeom prst="rect">
            <a:avLst/>
          </a:prstGeom>
        </p:spPr>
      </p:pic>
    </p:spTree>
    <p:extLst>
      <p:ext uri="{BB962C8B-B14F-4D97-AF65-F5344CB8AC3E}">
        <p14:creationId xmlns:p14="http://schemas.microsoft.com/office/powerpoint/2010/main" val="234516892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6_Small title - half pag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FB1537-3F96-4DF3-BFCA-4A3AAD79C575}"/>
              </a:ext>
            </a:extLst>
          </p:cNvPr>
          <p:cNvPicPr>
            <a:picLocks noChangeAspect="1"/>
          </p:cNvPicPr>
          <p:nvPr userDrawn="1"/>
        </p:nvPicPr>
        <p:blipFill rotWithShape="1">
          <a:blip r:embed="rId2"/>
          <a:srcRect l="28506" t="1" r="-3766" b="-36417"/>
          <a:stretch/>
        </p:blipFill>
        <p:spPr>
          <a:xfrm>
            <a:off x="0" y="6092880"/>
            <a:ext cx="4445181" cy="683576"/>
          </a:xfrm>
          <a:prstGeom prst="rect">
            <a:avLst/>
          </a:prstGeom>
        </p:spPr>
      </p:pic>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endParaRPr lang="en-US" dirty="0"/>
          </a:p>
        </p:txBody>
      </p:sp>
      <p:pic>
        <p:nvPicPr>
          <p:cNvPr id="3" name="Picture 2">
            <a:extLst>
              <a:ext uri="{FF2B5EF4-FFF2-40B4-BE49-F238E27FC236}">
                <a16:creationId xmlns:a16="http://schemas.microsoft.com/office/drawing/2014/main" id="{9D4BF220-AB7E-485B-B71E-2D8A2362EF31}"/>
              </a:ext>
            </a:extLst>
          </p:cNvPr>
          <p:cNvPicPr>
            <a:picLocks noChangeAspect="1"/>
          </p:cNvPicPr>
          <p:nvPr userDrawn="1"/>
        </p:nvPicPr>
        <p:blipFill rotWithShape="1">
          <a:blip r:embed="rId3"/>
          <a:srcRect l="-1096" r="10114"/>
          <a:stretch/>
        </p:blipFill>
        <p:spPr>
          <a:xfrm flipV="1">
            <a:off x="8128000" y="363172"/>
            <a:ext cx="4065562" cy="683576"/>
          </a:xfrm>
          <a:prstGeom prst="rect">
            <a:avLst/>
          </a:prstGeom>
        </p:spPr>
      </p:pic>
    </p:spTree>
    <p:extLst>
      <p:ext uri="{BB962C8B-B14F-4D97-AF65-F5344CB8AC3E}">
        <p14:creationId xmlns:p14="http://schemas.microsoft.com/office/powerpoint/2010/main" val="1304851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0">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456">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0282337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1_OpenHack LayOut PC">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2A6E93-FF69-4F32-8B58-A560177F1456}"/>
              </a:ext>
            </a:extLst>
          </p:cNvPr>
          <p:cNvPicPr>
            <a:picLocks noChangeAspect="1"/>
          </p:cNvPicPr>
          <p:nvPr userDrawn="1"/>
        </p:nvPicPr>
        <p:blipFill rotWithShape="1">
          <a:blip r:embed="rId2"/>
          <a:srcRect l="28506" t="1" r="-3766" b="-36417"/>
          <a:stretch/>
        </p:blipFill>
        <p:spPr>
          <a:xfrm>
            <a:off x="0" y="1717821"/>
            <a:ext cx="4445181" cy="683576"/>
          </a:xfrm>
          <a:prstGeom prst="rect">
            <a:avLst/>
          </a:prstGeom>
        </p:spPr>
      </p:pic>
      <p:sp>
        <p:nvSpPr>
          <p:cNvPr id="8" name="Title Placeholder 1">
            <a:extLst>
              <a:ext uri="{FF2B5EF4-FFF2-40B4-BE49-F238E27FC236}">
                <a16:creationId xmlns:a16="http://schemas.microsoft.com/office/drawing/2014/main" id="{FAB604F7-7136-482F-B1CE-30B60EFCFD08}"/>
              </a:ext>
            </a:extLst>
          </p:cNvPr>
          <p:cNvSpPr>
            <a:spLocks noGrp="1"/>
          </p:cNvSpPr>
          <p:nvPr>
            <p:ph type="title"/>
          </p:nvPr>
        </p:nvSpPr>
        <p:spPr>
          <a:xfrm>
            <a:off x="588263" y="1286934"/>
            <a:ext cx="11018520" cy="430887"/>
          </a:xfrm>
          <a:prstGeom prst="rect">
            <a:avLst/>
          </a:prstGeom>
        </p:spPr>
        <p:txBody>
          <a:bodyPr vert="horz" wrap="square" lIns="0" tIns="0" rIns="0" bIns="0" rtlCol="0" anchor="t">
            <a:spAutoFit/>
          </a:bodyPr>
          <a:lstStyle>
            <a:lvl1pPr>
              <a:defRPr lang="en-US" sz="2800" b="0" kern="1200" cap="none" spc="0" baseline="0" dirty="0">
                <a:ln w="3175">
                  <a:noFill/>
                </a:ln>
                <a:solidFill>
                  <a:schemeClr val="tx1"/>
                </a:solidFill>
                <a:effectLst/>
                <a:latin typeface="+mj-lt"/>
                <a:ea typeface="+mn-ea"/>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814210369"/>
      </p:ext>
    </p:extLst>
  </p:cSld>
  <p:clrMapOvr>
    <a:masterClrMapping/>
  </p:clrMapOvr>
  <p:transition spd="slow">
    <p:push dir="u"/>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236680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3425234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2_Title - Square Photo ">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ED7AF542-EF81-4579-B15F-3ACFA6C2805C}"/>
              </a:ext>
            </a:extLst>
          </p:cNvPr>
          <p:cNvSpPr>
            <a:spLocks noGrp="1"/>
          </p:cNvSpPr>
          <p:nvPr>
            <p:ph type="title" hasCustomPrompt="1"/>
          </p:nvPr>
        </p:nvSpPr>
        <p:spPr>
          <a:xfrm>
            <a:off x="588263" y="2570200"/>
            <a:ext cx="4158362" cy="553998"/>
          </a:xfrm>
        </p:spPr>
        <p:txBody>
          <a:bodyPr anchor="b"/>
          <a:lstStyle>
            <a:lvl1pPr>
              <a:defRPr/>
            </a:lvl1pPr>
          </a:lstStyle>
          <a:p>
            <a:r>
              <a:rPr lang="en-US" dirty="0"/>
              <a:t>Title square layout </a:t>
            </a:r>
          </a:p>
        </p:txBody>
      </p:sp>
      <p:sp>
        <p:nvSpPr>
          <p:cNvPr id="11" name="Text Placeholder 3">
            <a:extLst>
              <a:ext uri="{FF2B5EF4-FFF2-40B4-BE49-F238E27FC236}">
                <a16:creationId xmlns:a16="http://schemas.microsoft.com/office/drawing/2014/main" id="{F882DE1D-9F78-4AA6-B79E-88C81896B350}"/>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12" name="Picture Placeholder" descr="This photo is a 'placeholder' only. Drag or drop your photo here, or click and tap the center to insert a photo.">
            <a:extLst>
              <a:ext uri="{FF2B5EF4-FFF2-40B4-BE49-F238E27FC236}">
                <a16:creationId xmlns:a16="http://schemas.microsoft.com/office/drawing/2014/main" id="{886ED3DC-2809-49F9-B494-E55EA6DA071B}"/>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Box 12">
            <a:extLst>
              <a:ext uri="{FF2B5EF4-FFF2-40B4-BE49-F238E27FC236}">
                <a16:creationId xmlns:a16="http://schemas.microsoft.com/office/drawing/2014/main" id="{201C91A3-BCDE-4BE5-8E21-DCD79984D05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grpSp>
        <p:nvGrpSpPr>
          <p:cNvPr id="14" name="Group 13">
            <a:extLst>
              <a:ext uri="{FF2B5EF4-FFF2-40B4-BE49-F238E27FC236}">
                <a16:creationId xmlns:a16="http://schemas.microsoft.com/office/drawing/2014/main" id="{4ACBA387-D88A-4480-8908-E9FEE183DB5F}"/>
              </a:ext>
            </a:extLst>
          </p:cNvPr>
          <p:cNvGrpSpPr/>
          <p:nvPr userDrawn="1"/>
        </p:nvGrpSpPr>
        <p:grpSpPr>
          <a:xfrm>
            <a:off x="0" y="3280499"/>
            <a:ext cx="4305635" cy="98740"/>
            <a:chOff x="0" y="1025532"/>
            <a:chExt cx="4305635" cy="98740"/>
          </a:xfrm>
        </p:grpSpPr>
        <p:cxnSp>
          <p:nvCxnSpPr>
            <p:cNvPr id="15" name="Straight Connector 14">
              <a:extLst>
                <a:ext uri="{FF2B5EF4-FFF2-40B4-BE49-F238E27FC236}">
                  <a16:creationId xmlns:a16="http://schemas.microsoft.com/office/drawing/2014/main" id="{1EDD2A67-47FA-4BCC-A20C-03A82EE6BE31}"/>
                </a:ext>
              </a:extLst>
            </p:cNvPr>
            <p:cNvCxnSpPr>
              <a:cxnSpLocks/>
            </p:cNvCxnSpPr>
            <p:nvPr userDrawn="1"/>
          </p:nvCxnSpPr>
          <p:spPr>
            <a:xfrm>
              <a:off x="0" y="1074902"/>
              <a:ext cx="422835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2987D22F-AEF3-45AB-807B-FDE6B8AF29DE}"/>
                </a:ext>
              </a:extLst>
            </p:cNvPr>
            <p:cNvSpPr/>
            <p:nvPr userDrawn="1"/>
          </p:nvSpPr>
          <p:spPr>
            <a:xfrm>
              <a:off x="4205051" y="1025532"/>
              <a:ext cx="100584" cy="98740"/>
            </a:xfrm>
            <a:prstGeom prst="ellipse">
              <a:avLst/>
            </a:prstGeom>
            <a:solidFill>
              <a:schemeClr val="accent1"/>
            </a:solidFill>
            <a:ln>
              <a:solidFill>
                <a:srgbClr val="237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0025443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1_Title - Square Photo ">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919788" y="0"/>
            <a:ext cx="6272212" cy="6858000"/>
          </a:xfrm>
          <a:blipFill>
            <a:blip r:embed="rId2"/>
            <a:stretch>
              <a:fillRect l="-6729" r="-2610"/>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itle Placeholder 1">
            <a:extLst>
              <a:ext uri="{FF2B5EF4-FFF2-40B4-BE49-F238E27FC236}">
                <a16:creationId xmlns:a16="http://schemas.microsoft.com/office/drawing/2014/main" id="{536F4BE2-FF65-4D4E-818F-A156BB027FD1}"/>
              </a:ext>
            </a:extLst>
          </p:cNvPr>
          <p:cNvSpPr>
            <a:spLocks noGrp="1"/>
          </p:cNvSpPr>
          <p:nvPr>
            <p:ph type="title" hasCustomPrompt="1"/>
          </p:nvPr>
        </p:nvSpPr>
        <p:spPr>
          <a:xfrm>
            <a:off x="588263" y="356500"/>
            <a:ext cx="5225396" cy="492443"/>
          </a:xfrm>
          <a:prstGeom prst="rect">
            <a:avLst/>
          </a:prstGeom>
        </p:spPr>
        <p:txBody>
          <a:bodyPr vert="horz" wrap="square" lIns="0" tIns="0" rIns="0" bIns="0" rtlCol="0" anchor="t">
            <a:spAutoFit/>
          </a:bodyPr>
          <a:lstStyle>
            <a:lvl1pPr>
              <a:defRPr sz="3200"/>
            </a:lvl1pPr>
          </a:lstStyle>
          <a:p>
            <a:r>
              <a:rPr lang="en-US" dirty="0"/>
              <a:t>Click to edit Master style</a:t>
            </a:r>
          </a:p>
        </p:txBody>
      </p:sp>
      <p:cxnSp>
        <p:nvCxnSpPr>
          <p:cNvPr id="8" name="Straight Connector 7">
            <a:extLst>
              <a:ext uri="{FF2B5EF4-FFF2-40B4-BE49-F238E27FC236}">
                <a16:creationId xmlns:a16="http://schemas.microsoft.com/office/drawing/2014/main" id="{C9E5EC97-C54B-4DED-B405-E3D19B47C9A3}"/>
              </a:ext>
            </a:extLst>
          </p:cNvPr>
          <p:cNvCxnSpPr>
            <a:cxnSpLocks/>
          </p:cNvCxnSpPr>
          <p:nvPr userDrawn="1"/>
        </p:nvCxnSpPr>
        <p:spPr>
          <a:xfrm>
            <a:off x="0" y="1074902"/>
            <a:ext cx="4228352" cy="0"/>
          </a:xfrm>
          <a:prstGeom prst="line">
            <a:avLst/>
          </a:prstGeom>
          <a:ln w="19050">
            <a:solidFill>
              <a:srgbClr val="237DC7"/>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431F8350-DA61-42B6-AE91-89E2E252C9F4}"/>
              </a:ext>
            </a:extLst>
          </p:cNvPr>
          <p:cNvSpPr/>
          <p:nvPr userDrawn="1"/>
        </p:nvSpPr>
        <p:spPr>
          <a:xfrm>
            <a:off x="4205051" y="1025532"/>
            <a:ext cx="100584" cy="98740"/>
          </a:xfrm>
          <a:prstGeom prst="ellipse">
            <a:avLst/>
          </a:prstGeom>
          <a:solidFill>
            <a:srgbClr val="237DC7"/>
          </a:solidFill>
          <a:ln>
            <a:solidFill>
              <a:srgbClr val="237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267199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2A8B3ECF-E4A4-4BBE-8FC7-9B89BFA966A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pic>
        <p:nvPicPr>
          <p:cNvPr id="9" name="Picture 8">
            <a:extLst>
              <a:ext uri="{FF2B5EF4-FFF2-40B4-BE49-F238E27FC236}">
                <a16:creationId xmlns:a16="http://schemas.microsoft.com/office/drawing/2014/main" id="{E08F0A20-1374-49FA-8BA3-8BBF175DB65C}"/>
              </a:ext>
            </a:extLst>
          </p:cNvPr>
          <p:cNvPicPr>
            <a:picLocks noChangeAspect="1"/>
          </p:cNvPicPr>
          <p:nvPr userDrawn="1"/>
        </p:nvPicPr>
        <p:blipFill rotWithShape="1">
          <a:blip r:embed="rId3"/>
          <a:srcRect l="28506" t="1" r="-3766" b="-36417"/>
          <a:stretch/>
        </p:blipFill>
        <p:spPr>
          <a:xfrm>
            <a:off x="0" y="133172"/>
            <a:ext cx="4445181" cy="683576"/>
          </a:xfrm>
          <a:prstGeom prst="rect">
            <a:avLst/>
          </a:prstGeom>
        </p:spPr>
      </p:pic>
    </p:spTree>
    <p:extLst>
      <p:ext uri="{BB962C8B-B14F-4D97-AF65-F5344CB8AC3E}">
        <p14:creationId xmlns:p14="http://schemas.microsoft.com/office/powerpoint/2010/main" val="1885660357"/>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CB83FC06-DEAF-44A6-AE44-1424370CFF6E}"/>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26841154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213E2564-B248-4307-9647-3860A1D1F95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4013653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66168258"/>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92304205"/>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 name="Picture 1">
            <a:extLst>
              <a:ext uri="{FF2B5EF4-FFF2-40B4-BE49-F238E27FC236}">
                <a16:creationId xmlns:a16="http://schemas.microsoft.com/office/drawing/2014/main" id="{41152CC8-66C6-4D40-A779-8FCDE11B6A9C}"/>
              </a:ext>
            </a:extLst>
          </p:cNvPr>
          <p:cNvPicPr>
            <a:picLocks noChangeAspect="1"/>
          </p:cNvPicPr>
          <p:nvPr/>
        </p:nvPicPr>
        <p:blipFill rotWithShape="1">
          <a:blip r:embed="rId2"/>
          <a:srcRect l="28506" t="1" r="-3766" b="-36417"/>
          <a:stretch/>
        </p:blipFill>
        <p:spPr>
          <a:xfrm rot="10800000">
            <a:off x="7746819" y="6003084"/>
            <a:ext cx="4445181" cy="683576"/>
          </a:xfrm>
          <a:prstGeom prst="rect">
            <a:avLst/>
          </a:prstGeom>
        </p:spPr>
      </p:pic>
    </p:spTree>
    <p:extLst>
      <p:ext uri="{BB962C8B-B14F-4D97-AF65-F5344CB8AC3E}">
        <p14:creationId xmlns:p14="http://schemas.microsoft.com/office/powerpoint/2010/main" val="4092887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85951010"/>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EE0325E-4E70-4338-BF4C-7AFCB34D09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026205438"/>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AACE723B-35DC-425C-8962-F4599190EE4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91019800"/>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A39C78D3-0313-4B8D-88E0-88376588981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95442446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B2F9ED1A-9FCE-462D-B16F-2A263C5EA46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99623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F8455F91-F643-4C10-B5F5-E0C9FA397E4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90219346"/>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54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984126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540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1769228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146362388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pic>
        <p:nvPicPr>
          <p:cNvPr id="9" name="Picture 8" descr="A picture containing object, wire&#10;&#10;Description automatically generated">
            <a:extLst>
              <a:ext uri="{FF2B5EF4-FFF2-40B4-BE49-F238E27FC236}">
                <a16:creationId xmlns:a16="http://schemas.microsoft.com/office/drawing/2014/main" id="{85EE2B5A-7BFF-4077-8ABD-0379A496D03D}"/>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208836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descr="A picture containing object, wire&#10;&#10;Description automatically generated">
            <a:extLst>
              <a:ext uri="{FF2B5EF4-FFF2-40B4-BE49-F238E27FC236}">
                <a16:creationId xmlns:a16="http://schemas.microsoft.com/office/drawing/2014/main" id="{C9956FB7-B407-4D7F-B2B8-227659040B89}"/>
              </a:ext>
            </a:extLst>
          </p:cNvPr>
          <p:cNvPicPr>
            <a:picLocks noChangeAspect="1"/>
          </p:cNvPicPr>
          <p:nvPr/>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1814210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1_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pic>
        <p:nvPicPr>
          <p:cNvPr id="3" name="Picture 2">
            <a:extLst>
              <a:ext uri="{FF2B5EF4-FFF2-40B4-BE49-F238E27FC236}">
                <a16:creationId xmlns:a16="http://schemas.microsoft.com/office/drawing/2014/main" id="{CEA54E24-5935-43FA-8AE6-0992297A20D1}"/>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4" name="Picture 3">
            <a:extLst>
              <a:ext uri="{FF2B5EF4-FFF2-40B4-BE49-F238E27FC236}">
                <a16:creationId xmlns:a16="http://schemas.microsoft.com/office/drawing/2014/main" id="{DC345F76-F403-4823-9272-D9AF2E6B1A37}"/>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1398629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3070982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8" name="Picture 7" descr="A picture containing object, wire&#10;&#10;Description automatically generated">
            <a:extLst>
              <a:ext uri="{FF2B5EF4-FFF2-40B4-BE49-F238E27FC236}">
                <a16:creationId xmlns:a16="http://schemas.microsoft.com/office/drawing/2014/main" id="{FAED1A85-FC80-45D6-B815-ADF8807119BF}"/>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333882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1_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3" name="Picture 2">
            <a:extLst>
              <a:ext uri="{FF2B5EF4-FFF2-40B4-BE49-F238E27FC236}">
                <a16:creationId xmlns:a16="http://schemas.microsoft.com/office/drawing/2014/main" id="{ED3D30D2-34E9-48CF-929D-FADF2A58952C}"/>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5" name="Picture 4">
            <a:extLst>
              <a:ext uri="{FF2B5EF4-FFF2-40B4-BE49-F238E27FC236}">
                <a16:creationId xmlns:a16="http://schemas.microsoft.com/office/drawing/2014/main" id="{5A7FD453-7539-415E-AE90-F575E5BDF2E6}"/>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1331000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998993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7" name="Picture 6" descr="A picture containing object, wire&#10;&#10;Description automatically generated">
            <a:extLst>
              <a:ext uri="{FF2B5EF4-FFF2-40B4-BE49-F238E27FC236}">
                <a16:creationId xmlns:a16="http://schemas.microsoft.com/office/drawing/2014/main" id="{DCAA7740-782F-4AC5-B06A-29D2A5C87E12}"/>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12513161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Blank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807507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7450071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8822701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1_Closing logo slide">
    <p:bg>
      <p:bgPr>
        <a:solidFill>
          <a:schemeClr val="bg1"/>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7" name="Picture 6" descr="A picture containing object, wire&#10;&#10;Description automatically generated">
            <a:extLst>
              <a:ext uri="{FF2B5EF4-FFF2-40B4-BE49-F238E27FC236}">
                <a16:creationId xmlns:a16="http://schemas.microsoft.com/office/drawing/2014/main" id="{B91D4806-8813-4624-B03A-6ED69CC1F4D6}"/>
              </a:ext>
            </a:extLst>
          </p:cNvPr>
          <p:cNvPicPr>
            <a:picLocks noChangeAspect="1"/>
          </p:cNvPicPr>
          <p:nvPr userDrawn="1"/>
        </p:nvPicPr>
        <p:blipFill rotWithShape="1">
          <a:blip r:embed="rId3">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5262697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486661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263059804"/>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Picture 2">
            <a:extLst>
              <a:ext uri="{FF2B5EF4-FFF2-40B4-BE49-F238E27FC236}">
                <a16:creationId xmlns:a16="http://schemas.microsoft.com/office/drawing/2014/main" id="{2B35B1C5-B66F-4D8C-9A88-C490E896F200}"/>
              </a:ext>
            </a:extLst>
          </p:cNvPr>
          <p:cNvPicPr>
            <a:picLocks noChangeAspect="1"/>
          </p:cNvPicPr>
          <p:nvPr/>
        </p:nvPicPr>
        <p:blipFill rotWithShape="1">
          <a:blip r:embed="rId2"/>
          <a:srcRect l="28506" t="1" r="-3766" b="-36417"/>
          <a:stretch/>
        </p:blipFill>
        <p:spPr>
          <a:xfrm rot="10800000">
            <a:off x="7746819" y="6003084"/>
            <a:ext cx="4445181" cy="683576"/>
          </a:xfrm>
          <a:prstGeom prst="rect">
            <a:avLst/>
          </a:prstGeom>
        </p:spPr>
      </p:pic>
    </p:spTree>
    <p:extLst>
      <p:ext uri="{BB962C8B-B14F-4D97-AF65-F5344CB8AC3E}">
        <p14:creationId xmlns:p14="http://schemas.microsoft.com/office/powerpoint/2010/main" val="204103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133358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_Small title - half pag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D89B33-FAEC-4ED4-9F23-069FBCAAE5E4}"/>
              </a:ext>
            </a:extLst>
          </p:cNvPr>
          <p:cNvPicPr>
            <a:picLocks noChangeAspect="1"/>
          </p:cNvPicPr>
          <p:nvPr/>
        </p:nvPicPr>
        <p:blipFill rotWithShape="1">
          <a:blip r:embed="rId2"/>
          <a:srcRect l="28506" t="1" r="-3766" b="-36417"/>
          <a:stretch/>
        </p:blipFill>
        <p:spPr>
          <a:xfrm rot="10800000">
            <a:off x="7746819" y="6003084"/>
            <a:ext cx="4445181" cy="683576"/>
          </a:xfrm>
          <a:prstGeom prst="rect">
            <a:avLst/>
          </a:prstGeom>
        </p:spPr>
      </p:pic>
      <p:pic>
        <p:nvPicPr>
          <p:cNvPr id="4" name="Picture 3">
            <a:extLst>
              <a:ext uri="{FF2B5EF4-FFF2-40B4-BE49-F238E27FC236}">
                <a16:creationId xmlns:a16="http://schemas.microsoft.com/office/drawing/2014/main" id="{5FBBE682-5A9F-49E2-A8C2-EA2496B2EB02}"/>
              </a:ext>
            </a:extLst>
          </p:cNvPr>
          <p:cNvPicPr>
            <a:picLocks noChangeAspect="1"/>
          </p:cNvPicPr>
          <p:nvPr/>
        </p:nvPicPr>
        <p:blipFill rotWithShape="1">
          <a:blip r:embed="rId2"/>
          <a:srcRect l="28506" t="1" r="-3766" b="-36417"/>
          <a:stretch/>
        </p:blipFill>
        <p:spPr>
          <a:xfrm>
            <a:off x="0" y="645691"/>
            <a:ext cx="4445181" cy="683576"/>
          </a:xfrm>
          <a:prstGeom prst="rect">
            <a:avLst/>
          </a:prstGeom>
        </p:spPr>
      </p:pic>
      <p:sp>
        <p:nvSpPr>
          <p:cNvPr id="17" name="Title 2">
            <a:extLst>
              <a:ext uri="{FF2B5EF4-FFF2-40B4-BE49-F238E27FC236}">
                <a16:creationId xmlns:a16="http://schemas.microsoft.com/office/drawing/2014/main" id="{146BB0C7-BE56-4003-8A2C-B08383DD5772}"/>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89294154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_Small title - half pag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0890E108-5F89-4EED-90C2-E8F3E987C556}"/>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endParaRPr lang="en-US" dirty="0"/>
          </a:p>
        </p:txBody>
      </p:sp>
      <p:pic>
        <p:nvPicPr>
          <p:cNvPr id="4" name="Picture 3">
            <a:extLst>
              <a:ext uri="{FF2B5EF4-FFF2-40B4-BE49-F238E27FC236}">
                <a16:creationId xmlns:a16="http://schemas.microsoft.com/office/drawing/2014/main" id="{95FF5028-8523-4E57-B254-8ABB14DACDD4}"/>
              </a:ext>
            </a:extLst>
          </p:cNvPr>
          <p:cNvPicPr>
            <a:picLocks noChangeAspect="1"/>
          </p:cNvPicPr>
          <p:nvPr/>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35908206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Picture 7" descr="A man standing in front of a computer&#10;&#10;">
            <a:extLst>
              <a:ext uri="{FF2B5EF4-FFF2-40B4-BE49-F238E27FC236}">
                <a16:creationId xmlns:a16="http://schemas.microsoft.com/office/drawing/2014/main" id="{DB049787-37A0-4FBC-AA3E-D261F9F9522C}"/>
              </a:ext>
            </a:extLst>
          </p:cNvPr>
          <p:cNvPicPr>
            <a:picLocks noChangeAspect="1"/>
          </p:cNvPicPr>
          <p:nvPr/>
        </p:nvPicPr>
        <p:blipFill rotWithShape="1">
          <a:blip r:embed="rId2"/>
          <a:srcRect l="16675" r="16675"/>
          <a:stretch/>
        </p:blipFill>
        <p:spPr bwMode="ltGray">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7018955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5_Small title - half pag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0890E108-5F89-4EED-90C2-E8F3E987C556}"/>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endParaRPr lang="en-US" dirty="0"/>
          </a:p>
        </p:txBody>
      </p:sp>
      <p:pic>
        <p:nvPicPr>
          <p:cNvPr id="2" name="Picture 1" descr="A picture containing object, wire&#10;&#10;Description automatically generated">
            <a:extLst>
              <a:ext uri="{FF2B5EF4-FFF2-40B4-BE49-F238E27FC236}">
                <a16:creationId xmlns:a16="http://schemas.microsoft.com/office/drawing/2014/main" id="{959BCF31-289E-486B-9409-C6C560FA49A9}"/>
              </a:ext>
            </a:extLst>
          </p:cNvPr>
          <p:cNvPicPr>
            <a:picLocks noChangeAspect="1"/>
          </p:cNvPicPr>
          <p:nvPr/>
        </p:nvPicPr>
        <p:blipFill rotWithShape="1">
          <a:blip r:embed="rId2">
            <a:alphaModFix/>
          </a:blip>
          <a:srcRect l="42626" t="55151" r="-3556" b="-1636"/>
          <a:stretch/>
        </p:blipFill>
        <p:spPr>
          <a:xfrm flipH="1">
            <a:off x="9152826" y="0"/>
            <a:ext cx="3029692" cy="2404534"/>
          </a:xfrm>
          <a:prstGeom prst="rect">
            <a:avLst/>
          </a:prstGeom>
        </p:spPr>
      </p:pic>
    </p:spTree>
    <p:extLst>
      <p:ext uri="{BB962C8B-B14F-4D97-AF65-F5344CB8AC3E}">
        <p14:creationId xmlns:p14="http://schemas.microsoft.com/office/powerpoint/2010/main" val="20634024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Small title - half pag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FB1537-3F96-4DF3-BFCA-4A3AAD79C575}"/>
              </a:ext>
            </a:extLst>
          </p:cNvPr>
          <p:cNvPicPr>
            <a:picLocks noChangeAspect="1"/>
          </p:cNvPicPr>
          <p:nvPr/>
        </p:nvPicPr>
        <p:blipFill rotWithShape="1">
          <a:blip r:embed="rId2"/>
          <a:srcRect l="28506" t="1" r="-3766" b="-36417"/>
          <a:stretch/>
        </p:blipFill>
        <p:spPr>
          <a:xfrm>
            <a:off x="0" y="6092880"/>
            <a:ext cx="4445181" cy="683576"/>
          </a:xfrm>
          <a:prstGeom prst="rect">
            <a:avLst/>
          </a:prstGeom>
        </p:spPr>
      </p:pic>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endParaRPr lang="en-US" dirty="0"/>
          </a:p>
        </p:txBody>
      </p:sp>
      <p:pic>
        <p:nvPicPr>
          <p:cNvPr id="3" name="Picture 2">
            <a:extLst>
              <a:ext uri="{FF2B5EF4-FFF2-40B4-BE49-F238E27FC236}">
                <a16:creationId xmlns:a16="http://schemas.microsoft.com/office/drawing/2014/main" id="{9D4BF220-AB7E-485B-B71E-2D8A2362EF31}"/>
              </a:ext>
            </a:extLst>
          </p:cNvPr>
          <p:cNvPicPr>
            <a:picLocks noChangeAspect="1"/>
          </p:cNvPicPr>
          <p:nvPr/>
        </p:nvPicPr>
        <p:blipFill rotWithShape="1">
          <a:blip r:embed="rId3"/>
          <a:srcRect l="-1096" r="10114"/>
          <a:stretch/>
        </p:blipFill>
        <p:spPr>
          <a:xfrm flipV="1">
            <a:off x="8128000" y="363172"/>
            <a:ext cx="4065562" cy="683576"/>
          </a:xfrm>
          <a:prstGeom prst="rect">
            <a:avLst/>
          </a:prstGeom>
        </p:spPr>
      </p:pic>
    </p:spTree>
    <p:extLst>
      <p:ext uri="{BB962C8B-B14F-4D97-AF65-F5344CB8AC3E}">
        <p14:creationId xmlns:p14="http://schemas.microsoft.com/office/powerpoint/2010/main" val="1343017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0">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45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11025188" cy="495520"/>
          </a:xfrm>
        </p:spPr>
        <p:txBody>
          <a:bodyPr tIns="64008"/>
          <a:lstStyle>
            <a:lvl1pPr>
              <a:defRPr sz="28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85900041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pic>
        <p:nvPicPr>
          <p:cNvPr id="4" name="Picture 3">
            <a:extLst>
              <a:ext uri="{FF2B5EF4-FFF2-40B4-BE49-F238E27FC236}">
                <a16:creationId xmlns:a16="http://schemas.microsoft.com/office/drawing/2014/main" id="{6A6FFF23-3625-42B2-B4DF-70515FF985B3}"/>
              </a:ext>
            </a:extLst>
          </p:cNvPr>
          <p:cNvPicPr>
            <a:picLocks noChangeAspect="1"/>
          </p:cNvPicPr>
          <p:nvPr/>
        </p:nvPicPr>
        <p:blipFill rotWithShape="1">
          <a:blip r:embed="rId2"/>
          <a:srcRect l="28506" t="1" r="-3766" b="-36417"/>
          <a:stretch/>
        </p:blipFill>
        <p:spPr>
          <a:xfrm rot="10800000">
            <a:off x="7746819" y="6003084"/>
            <a:ext cx="4445181" cy="683576"/>
          </a:xfrm>
          <a:prstGeom prst="rect">
            <a:avLst/>
          </a:prstGeom>
        </p:spPr>
      </p:pic>
    </p:spTree>
    <p:extLst>
      <p:ext uri="{BB962C8B-B14F-4D97-AF65-F5344CB8AC3E}">
        <p14:creationId xmlns:p14="http://schemas.microsoft.com/office/powerpoint/2010/main" val="192348483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Title - Square Photo ">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ED7AF542-EF81-4579-B15F-3ACFA6C2805C}"/>
              </a:ext>
            </a:extLst>
          </p:cNvPr>
          <p:cNvSpPr>
            <a:spLocks noGrp="1"/>
          </p:cNvSpPr>
          <p:nvPr>
            <p:ph type="title" hasCustomPrompt="1"/>
          </p:nvPr>
        </p:nvSpPr>
        <p:spPr>
          <a:xfrm>
            <a:off x="588263" y="2055979"/>
            <a:ext cx="4158362" cy="1068219"/>
          </a:xfrm>
        </p:spPr>
        <p:txBody>
          <a:bodyPr anchor="b"/>
          <a:lstStyle>
            <a:lvl1pPr>
              <a:defRPr/>
            </a:lvl1pPr>
          </a:lstStyle>
          <a:p>
            <a:r>
              <a:rPr lang="en-US" dirty="0"/>
              <a:t>Title square photo layout </a:t>
            </a:r>
          </a:p>
        </p:txBody>
      </p:sp>
      <p:sp>
        <p:nvSpPr>
          <p:cNvPr id="11" name="Text Placeholder 3">
            <a:extLst>
              <a:ext uri="{FF2B5EF4-FFF2-40B4-BE49-F238E27FC236}">
                <a16:creationId xmlns:a16="http://schemas.microsoft.com/office/drawing/2014/main" id="{F882DE1D-9F78-4AA6-B79E-88C81896B350}"/>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12" name="Picture Placeholder" descr="This photo is a 'placeholder' only. Drag or drop your photo here, or click and tap the center to insert a photo.">
            <a:extLst>
              <a:ext uri="{FF2B5EF4-FFF2-40B4-BE49-F238E27FC236}">
                <a16:creationId xmlns:a16="http://schemas.microsoft.com/office/drawing/2014/main" id="{886ED3DC-2809-49F9-B494-E55EA6DA071B}"/>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Box 12">
            <a:extLst>
              <a:ext uri="{FF2B5EF4-FFF2-40B4-BE49-F238E27FC236}">
                <a16:creationId xmlns:a16="http://schemas.microsoft.com/office/drawing/2014/main" id="{201C91A3-BCDE-4BE5-8E21-DCD79984D05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grpSp>
        <p:nvGrpSpPr>
          <p:cNvPr id="14" name="Group 13">
            <a:extLst>
              <a:ext uri="{FF2B5EF4-FFF2-40B4-BE49-F238E27FC236}">
                <a16:creationId xmlns:a16="http://schemas.microsoft.com/office/drawing/2014/main" id="{4ACBA387-D88A-4480-8908-E9FEE183DB5F}"/>
              </a:ext>
            </a:extLst>
          </p:cNvPr>
          <p:cNvGrpSpPr/>
          <p:nvPr/>
        </p:nvGrpSpPr>
        <p:grpSpPr>
          <a:xfrm>
            <a:off x="0" y="3280499"/>
            <a:ext cx="4305635" cy="98740"/>
            <a:chOff x="0" y="1025532"/>
            <a:chExt cx="4305635" cy="98740"/>
          </a:xfrm>
        </p:grpSpPr>
        <p:cxnSp>
          <p:nvCxnSpPr>
            <p:cNvPr id="15" name="Straight Connector 14">
              <a:extLst>
                <a:ext uri="{FF2B5EF4-FFF2-40B4-BE49-F238E27FC236}">
                  <a16:creationId xmlns:a16="http://schemas.microsoft.com/office/drawing/2014/main" id="{1EDD2A67-47FA-4BCC-A20C-03A82EE6BE31}"/>
                </a:ext>
              </a:extLst>
            </p:cNvPr>
            <p:cNvCxnSpPr>
              <a:cxnSpLocks/>
            </p:cNvCxnSpPr>
            <p:nvPr userDrawn="1"/>
          </p:nvCxnSpPr>
          <p:spPr>
            <a:xfrm>
              <a:off x="0" y="1074902"/>
              <a:ext cx="422835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2987D22F-AEF3-45AB-807B-FDE6B8AF29DE}"/>
                </a:ext>
              </a:extLst>
            </p:cNvPr>
            <p:cNvSpPr/>
            <p:nvPr userDrawn="1"/>
          </p:nvSpPr>
          <p:spPr>
            <a:xfrm>
              <a:off x="4205051" y="1025532"/>
              <a:ext cx="100584" cy="98740"/>
            </a:xfrm>
            <a:prstGeom prst="ellipse">
              <a:avLst/>
            </a:prstGeom>
            <a:solidFill>
              <a:schemeClr val="accent1"/>
            </a:solidFill>
            <a:ln>
              <a:solidFill>
                <a:srgbClr val="237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26081478"/>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pic>
        <p:nvPicPr>
          <p:cNvPr id="2" name="Picture 1">
            <a:extLst>
              <a:ext uri="{FF2B5EF4-FFF2-40B4-BE49-F238E27FC236}">
                <a16:creationId xmlns:a16="http://schemas.microsoft.com/office/drawing/2014/main" id="{F66DC52D-1C41-47AD-BF91-687412A99AB0}"/>
              </a:ext>
            </a:extLst>
          </p:cNvPr>
          <p:cNvPicPr>
            <a:picLocks noChangeAspect="1"/>
          </p:cNvPicPr>
          <p:nvPr/>
        </p:nvPicPr>
        <p:blipFill rotWithShape="1">
          <a:blip r:embed="rId3"/>
          <a:srcRect l="28506" t="1" r="-3766" b="-36417"/>
          <a:stretch/>
        </p:blipFill>
        <p:spPr>
          <a:xfrm>
            <a:off x="0" y="145540"/>
            <a:ext cx="4445181" cy="683576"/>
          </a:xfrm>
          <a:prstGeom prst="rect">
            <a:avLst/>
          </a:prstGeom>
        </p:spPr>
      </p:pic>
    </p:spTree>
    <p:extLst>
      <p:ext uri="{BB962C8B-B14F-4D97-AF65-F5344CB8AC3E}">
        <p14:creationId xmlns:p14="http://schemas.microsoft.com/office/powerpoint/2010/main" val="158324248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pic>
        <p:nvPicPr>
          <p:cNvPr id="2" name="Picture 1">
            <a:extLst>
              <a:ext uri="{FF2B5EF4-FFF2-40B4-BE49-F238E27FC236}">
                <a16:creationId xmlns:a16="http://schemas.microsoft.com/office/drawing/2014/main" id="{854D6168-F269-45E0-AF21-7EC0B93F915F}"/>
              </a:ext>
            </a:extLst>
          </p:cNvPr>
          <p:cNvPicPr>
            <a:picLocks noChangeAspect="1"/>
          </p:cNvPicPr>
          <p:nvPr/>
        </p:nvPicPr>
        <p:blipFill rotWithShape="1">
          <a:blip r:embed="rId3"/>
          <a:srcRect l="28506" t="1" r="-3766" b="-36417"/>
          <a:stretch/>
        </p:blipFill>
        <p:spPr>
          <a:xfrm>
            <a:off x="0" y="145540"/>
            <a:ext cx="4445181" cy="683576"/>
          </a:xfrm>
          <a:prstGeom prst="rect">
            <a:avLst/>
          </a:prstGeom>
        </p:spPr>
      </p:pic>
    </p:spTree>
    <p:extLst>
      <p:ext uri="{BB962C8B-B14F-4D97-AF65-F5344CB8AC3E}">
        <p14:creationId xmlns:p14="http://schemas.microsoft.com/office/powerpoint/2010/main" val="339819286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1107428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265868565"/>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9680105"/>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grpSp>
        <p:nvGrpSpPr>
          <p:cNvPr id="6" name="Group 5">
            <a:extLst>
              <a:ext uri="{FF2B5EF4-FFF2-40B4-BE49-F238E27FC236}">
                <a16:creationId xmlns:a16="http://schemas.microsoft.com/office/drawing/2014/main" id="{21AA48DF-0321-41E1-A39E-26500CC9B9E5}"/>
              </a:ext>
            </a:extLst>
          </p:cNvPr>
          <p:cNvGrpSpPr>
            <a:grpSpLocks noChangeAspect="1"/>
          </p:cNvGrpSpPr>
          <p:nvPr userDrawn="1"/>
        </p:nvGrpSpPr>
        <p:grpSpPr bwMode="gray">
          <a:xfrm>
            <a:off x="5675128" y="4141867"/>
            <a:ext cx="6516872" cy="2716134"/>
            <a:chOff x="5788926" y="4224320"/>
            <a:chExt cx="6647549" cy="2770205"/>
          </a:xfrm>
        </p:grpSpPr>
        <p:sp>
          <p:nvSpPr>
            <p:cNvPr id="8" name="Freeform: Shape 7">
              <a:extLst>
                <a:ext uri="{FF2B5EF4-FFF2-40B4-BE49-F238E27FC236}">
                  <a16:creationId xmlns:a16="http://schemas.microsoft.com/office/drawing/2014/main" id="{DA0FA697-6A2C-4C43-8DF3-B158D72C4300}"/>
                </a:ext>
              </a:extLst>
            </p:cNvPr>
            <p:cNvSpPr/>
            <p:nvPr userDrawn="1"/>
          </p:nvSpPr>
          <p:spPr bwMode="gray">
            <a:xfrm>
              <a:off x="5788926" y="5758835"/>
              <a:ext cx="2577047" cy="1235690"/>
            </a:xfrm>
            <a:custGeom>
              <a:avLst/>
              <a:gdLst>
                <a:gd name="connsiteX0" fmla="*/ 1214715 w 2577047"/>
                <a:gd name="connsiteY0" fmla="*/ 0 h 1235690"/>
                <a:gd name="connsiteX1" fmla="*/ 1914672 w 2577047"/>
                <a:gd name="connsiteY1" fmla="*/ 468064 h 1235690"/>
                <a:gd name="connsiteX2" fmla="*/ 2060300 w 2577047"/>
                <a:gd name="connsiteY2" fmla="*/ 446221 h 1235690"/>
                <a:gd name="connsiteX3" fmla="*/ 2577047 w 2577047"/>
                <a:gd name="connsiteY3" fmla="*/ 957972 h 1235690"/>
                <a:gd name="connsiteX4" fmla="*/ 2495620 w 2577047"/>
                <a:gd name="connsiteY4" fmla="*/ 1235690 h 1235690"/>
                <a:gd name="connsiteX5" fmla="*/ 1889591 w 2577047"/>
                <a:gd name="connsiteY5" fmla="*/ 1235690 h 1235690"/>
                <a:gd name="connsiteX6" fmla="*/ 1799319 w 2577047"/>
                <a:gd name="connsiteY6" fmla="*/ 1235690 h 1235690"/>
                <a:gd name="connsiteX7" fmla="*/ 31390 w 2577047"/>
                <a:gd name="connsiteY7" fmla="*/ 1235690 h 1235690"/>
                <a:gd name="connsiteX8" fmla="*/ 9264 w 2577047"/>
                <a:gd name="connsiteY8" fmla="*/ 1164413 h 1235690"/>
                <a:gd name="connsiteX9" fmla="*/ 0 w 2577047"/>
                <a:gd name="connsiteY9" fmla="*/ 1072517 h 1235690"/>
                <a:gd name="connsiteX10" fmla="*/ 455981 w 2577047"/>
                <a:gd name="connsiteY10" fmla="*/ 616536 h 1235690"/>
                <a:gd name="connsiteX11" fmla="*/ 459500 w 2577047"/>
                <a:gd name="connsiteY11" fmla="*/ 616891 h 1235690"/>
                <a:gd name="connsiteX12" fmla="*/ 459640 w 2577047"/>
                <a:gd name="connsiteY12" fmla="*/ 615506 h 1235690"/>
                <a:gd name="connsiteX13" fmla="*/ 720719 w 2577047"/>
                <a:gd name="connsiteY13" fmla="*/ 182302 h 1235690"/>
                <a:gd name="connsiteX14" fmla="*/ 739060 w 2577047"/>
                <a:gd name="connsiteY14" fmla="*/ 169592 h 1235690"/>
                <a:gd name="connsiteX15" fmla="*/ 747661 w 2577047"/>
                <a:gd name="connsiteY15" fmla="*/ 161263 h 1235690"/>
                <a:gd name="connsiteX16" fmla="*/ 1214715 w 2577047"/>
                <a:gd name="connsiteY16" fmla="*/ 0 h 123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77047" h="1235690">
                  <a:moveTo>
                    <a:pt x="1214715" y="0"/>
                  </a:moveTo>
                  <a:cubicBezTo>
                    <a:pt x="1532592" y="0"/>
                    <a:pt x="1803493" y="191906"/>
                    <a:pt x="1914672" y="468064"/>
                  </a:cubicBezTo>
                  <a:cubicBezTo>
                    <a:pt x="1961649" y="454022"/>
                    <a:pt x="2010192" y="446221"/>
                    <a:pt x="2060300" y="446221"/>
                  </a:cubicBezTo>
                  <a:cubicBezTo>
                    <a:pt x="2346860" y="446221"/>
                    <a:pt x="2577047" y="675573"/>
                    <a:pt x="2577047" y="957972"/>
                  </a:cubicBezTo>
                  <a:cubicBezTo>
                    <a:pt x="2577047" y="1060946"/>
                    <a:pt x="2547295" y="1156119"/>
                    <a:pt x="2495620" y="1235690"/>
                  </a:cubicBezTo>
                  <a:cubicBezTo>
                    <a:pt x="2495620" y="1235690"/>
                    <a:pt x="2495620" y="1235690"/>
                    <a:pt x="1889591" y="1235690"/>
                  </a:cubicBezTo>
                  <a:lnTo>
                    <a:pt x="1799319" y="1235690"/>
                  </a:lnTo>
                  <a:lnTo>
                    <a:pt x="31390" y="1235690"/>
                  </a:lnTo>
                  <a:lnTo>
                    <a:pt x="9264" y="1164413"/>
                  </a:lnTo>
                  <a:cubicBezTo>
                    <a:pt x="3190" y="1134730"/>
                    <a:pt x="0" y="1103996"/>
                    <a:pt x="0" y="1072517"/>
                  </a:cubicBezTo>
                  <a:cubicBezTo>
                    <a:pt x="0" y="820686"/>
                    <a:pt x="204150" y="616536"/>
                    <a:pt x="455981" y="616536"/>
                  </a:cubicBezTo>
                  <a:lnTo>
                    <a:pt x="459500" y="616891"/>
                  </a:lnTo>
                  <a:lnTo>
                    <a:pt x="459640" y="615506"/>
                  </a:lnTo>
                  <a:cubicBezTo>
                    <a:pt x="495067" y="442379"/>
                    <a:pt x="589371" y="290700"/>
                    <a:pt x="720719" y="182302"/>
                  </a:cubicBezTo>
                  <a:lnTo>
                    <a:pt x="739060" y="169592"/>
                  </a:lnTo>
                  <a:lnTo>
                    <a:pt x="747661" y="161263"/>
                  </a:lnTo>
                  <a:cubicBezTo>
                    <a:pt x="876480" y="60556"/>
                    <a:pt x="1038551" y="0"/>
                    <a:pt x="1214715" y="0"/>
                  </a:cubicBezTo>
                  <a:close/>
                </a:path>
              </a:pathLst>
            </a:cu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7">
              <a:extLst>
                <a:ext uri="{FF2B5EF4-FFF2-40B4-BE49-F238E27FC236}">
                  <a16:creationId xmlns:a16="http://schemas.microsoft.com/office/drawing/2014/main" id="{838ADA15-59EA-4CE9-A8BE-C98799C3B029}"/>
                </a:ext>
              </a:extLst>
            </p:cNvPr>
            <p:cNvSpPr>
              <a:spLocks noChangeArrowheads="1"/>
            </p:cNvSpPr>
            <p:nvPr/>
          </p:nvSpPr>
          <p:spPr bwMode="gray">
            <a:xfrm>
              <a:off x="9601660" y="4515070"/>
              <a:ext cx="573425" cy="1445676"/>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1" name="Rectangle 8">
              <a:extLst>
                <a:ext uri="{FF2B5EF4-FFF2-40B4-BE49-F238E27FC236}">
                  <a16:creationId xmlns:a16="http://schemas.microsoft.com/office/drawing/2014/main" id="{0A27EF2D-B954-4BBE-959F-A7B6AEAF76FC}"/>
                </a:ext>
              </a:extLst>
            </p:cNvPr>
            <p:cNvSpPr>
              <a:spLocks noChangeArrowheads="1"/>
            </p:cNvSpPr>
            <p:nvPr/>
          </p:nvSpPr>
          <p:spPr bwMode="gray">
            <a:xfrm>
              <a:off x="8640568" y="4224320"/>
              <a:ext cx="576116" cy="1445676"/>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2" name="Rectangle 9">
              <a:extLst>
                <a:ext uri="{FF2B5EF4-FFF2-40B4-BE49-F238E27FC236}">
                  <a16:creationId xmlns:a16="http://schemas.microsoft.com/office/drawing/2014/main" id="{8F264EA8-F647-4C2F-B12C-06D25E3BC2B9}"/>
                </a:ext>
              </a:extLst>
            </p:cNvPr>
            <p:cNvSpPr>
              <a:spLocks noChangeArrowheads="1"/>
            </p:cNvSpPr>
            <p:nvPr/>
          </p:nvSpPr>
          <p:spPr bwMode="gray">
            <a:xfrm>
              <a:off x="9771264" y="4698135"/>
              <a:ext cx="573425" cy="1445676"/>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3" name="Rectangle 10">
              <a:extLst>
                <a:ext uri="{FF2B5EF4-FFF2-40B4-BE49-F238E27FC236}">
                  <a16:creationId xmlns:a16="http://schemas.microsoft.com/office/drawing/2014/main" id="{21FF72F5-CFCA-4908-AA48-EB17AEA0F695}"/>
                </a:ext>
              </a:extLst>
            </p:cNvPr>
            <p:cNvSpPr>
              <a:spLocks noChangeArrowheads="1"/>
            </p:cNvSpPr>
            <p:nvPr/>
          </p:nvSpPr>
          <p:spPr bwMode="gray">
            <a:xfrm>
              <a:off x="9351291" y="4843510"/>
              <a:ext cx="320365" cy="1397218"/>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4" name="Rectangle 11">
              <a:extLst>
                <a:ext uri="{FF2B5EF4-FFF2-40B4-BE49-F238E27FC236}">
                  <a16:creationId xmlns:a16="http://schemas.microsoft.com/office/drawing/2014/main" id="{E56BB523-30E9-4DD8-8A01-8B9ADFD89137}"/>
                </a:ext>
              </a:extLst>
            </p:cNvPr>
            <p:cNvSpPr>
              <a:spLocks noChangeArrowheads="1"/>
            </p:cNvSpPr>
            <p:nvPr/>
          </p:nvSpPr>
          <p:spPr bwMode="gray">
            <a:xfrm>
              <a:off x="8505962" y="4708904"/>
              <a:ext cx="309596" cy="1292224"/>
            </a:xfrm>
            <a:prstGeom prst="rect">
              <a:avLst/>
            </a:prstGeom>
            <a:solidFill>
              <a:srgbClr val="0048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5" name="Rectangle 12">
              <a:extLst>
                <a:ext uri="{FF2B5EF4-FFF2-40B4-BE49-F238E27FC236}">
                  <a16:creationId xmlns:a16="http://schemas.microsoft.com/office/drawing/2014/main" id="{3F0AD921-BC4C-4716-AC50-04764F7E0646}"/>
                </a:ext>
              </a:extLst>
            </p:cNvPr>
            <p:cNvSpPr>
              <a:spLocks noChangeArrowheads="1"/>
            </p:cNvSpPr>
            <p:nvPr/>
          </p:nvSpPr>
          <p:spPr bwMode="gray">
            <a:xfrm>
              <a:off x="8780559" y="4576988"/>
              <a:ext cx="570732" cy="1518363"/>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6" name="Freeform 13">
              <a:extLst>
                <a:ext uri="{FF2B5EF4-FFF2-40B4-BE49-F238E27FC236}">
                  <a16:creationId xmlns:a16="http://schemas.microsoft.com/office/drawing/2014/main" id="{EC66FED3-2F0A-4D47-A85E-A903473D9147}"/>
                </a:ext>
              </a:extLst>
            </p:cNvPr>
            <p:cNvSpPr>
              <a:spLocks/>
            </p:cNvSpPr>
            <p:nvPr/>
          </p:nvSpPr>
          <p:spPr bwMode="gray">
            <a:xfrm>
              <a:off x="8842479" y="4665830"/>
              <a:ext cx="446894" cy="78073"/>
            </a:xfrm>
            <a:custGeom>
              <a:avLst/>
              <a:gdLst>
                <a:gd name="T0" fmla="*/ 24 w 286"/>
                <a:gd name="T1" fmla="*/ 0 h 50"/>
                <a:gd name="T2" fmla="*/ 0 w 286"/>
                <a:gd name="T3" fmla="*/ 22 h 50"/>
                <a:gd name="T4" fmla="*/ 0 w 286"/>
                <a:gd name="T5" fmla="*/ 28 h 50"/>
                <a:gd name="T6" fmla="*/ 24 w 286"/>
                <a:gd name="T7" fmla="*/ 50 h 50"/>
                <a:gd name="T8" fmla="*/ 262 w 286"/>
                <a:gd name="T9" fmla="*/ 50 h 50"/>
                <a:gd name="T10" fmla="*/ 286 w 286"/>
                <a:gd name="T11" fmla="*/ 28 h 50"/>
                <a:gd name="T12" fmla="*/ 286 w 286"/>
                <a:gd name="T13" fmla="*/ 22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2"/>
                  </a:cubicBezTo>
                  <a:cubicBezTo>
                    <a:pt x="0" y="28"/>
                    <a:pt x="0" y="28"/>
                    <a:pt x="0" y="28"/>
                  </a:cubicBezTo>
                  <a:cubicBezTo>
                    <a:pt x="0" y="28"/>
                    <a:pt x="0" y="50"/>
                    <a:pt x="24" y="50"/>
                  </a:cubicBezTo>
                  <a:cubicBezTo>
                    <a:pt x="262" y="50"/>
                    <a:pt x="262" y="50"/>
                    <a:pt x="262" y="50"/>
                  </a:cubicBezTo>
                  <a:cubicBezTo>
                    <a:pt x="262" y="50"/>
                    <a:pt x="286" y="50"/>
                    <a:pt x="286" y="28"/>
                  </a:cubicBezTo>
                  <a:cubicBezTo>
                    <a:pt x="286" y="22"/>
                    <a:pt x="286" y="22"/>
                    <a:pt x="286" y="22"/>
                  </a:cubicBezTo>
                  <a:cubicBezTo>
                    <a:pt x="286" y="22"/>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7" name="Freeform 14">
              <a:extLst>
                <a:ext uri="{FF2B5EF4-FFF2-40B4-BE49-F238E27FC236}">
                  <a16:creationId xmlns:a16="http://schemas.microsoft.com/office/drawing/2014/main" id="{6B470EBB-5467-4457-A45F-FDC3C48026EE}"/>
                </a:ext>
              </a:extLst>
            </p:cNvPr>
            <p:cNvSpPr>
              <a:spLocks/>
            </p:cNvSpPr>
            <p:nvPr/>
          </p:nvSpPr>
          <p:spPr bwMode="gray">
            <a:xfrm>
              <a:off x="8842479" y="4805821"/>
              <a:ext cx="446894" cy="78073"/>
            </a:xfrm>
            <a:custGeom>
              <a:avLst/>
              <a:gdLst>
                <a:gd name="T0" fmla="*/ 24 w 286"/>
                <a:gd name="T1" fmla="*/ 0 h 50"/>
                <a:gd name="T2" fmla="*/ 0 w 286"/>
                <a:gd name="T3" fmla="*/ 23 h 50"/>
                <a:gd name="T4" fmla="*/ 0 w 286"/>
                <a:gd name="T5" fmla="*/ 27 h 50"/>
                <a:gd name="T6" fmla="*/ 24 w 286"/>
                <a:gd name="T7" fmla="*/ 50 h 50"/>
                <a:gd name="T8" fmla="*/ 262 w 286"/>
                <a:gd name="T9" fmla="*/ 50 h 50"/>
                <a:gd name="T10" fmla="*/ 286 w 286"/>
                <a:gd name="T11" fmla="*/ 27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7"/>
                    <a:pt x="0" y="27"/>
                    <a:pt x="0" y="27"/>
                  </a:cubicBezTo>
                  <a:cubicBezTo>
                    <a:pt x="0" y="27"/>
                    <a:pt x="0" y="50"/>
                    <a:pt x="24" y="50"/>
                  </a:cubicBezTo>
                  <a:cubicBezTo>
                    <a:pt x="262" y="50"/>
                    <a:pt x="262" y="50"/>
                    <a:pt x="262" y="50"/>
                  </a:cubicBezTo>
                  <a:cubicBezTo>
                    <a:pt x="262" y="50"/>
                    <a:pt x="286" y="50"/>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8" name="Freeform 15">
              <a:extLst>
                <a:ext uri="{FF2B5EF4-FFF2-40B4-BE49-F238E27FC236}">
                  <a16:creationId xmlns:a16="http://schemas.microsoft.com/office/drawing/2014/main" id="{E48FD50A-C04F-479F-BF15-2A141F91787C}"/>
                </a:ext>
              </a:extLst>
            </p:cNvPr>
            <p:cNvSpPr>
              <a:spLocks/>
            </p:cNvSpPr>
            <p:nvPr/>
          </p:nvSpPr>
          <p:spPr bwMode="gray">
            <a:xfrm>
              <a:off x="8842479" y="4943118"/>
              <a:ext cx="446894" cy="78073"/>
            </a:xfrm>
            <a:custGeom>
              <a:avLst/>
              <a:gdLst>
                <a:gd name="T0" fmla="*/ 24 w 286"/>
                <a:gd name="T1" fmla="*/ 0 h 50"/>
                <a:gd name="T2" fmla="*/ 0 w 286"/>
                <a:gd name="T3" fmla="*/ 24 h 50"/>
                <a:gd name="T4" fmla="*/ 0 w 286"/>
                <a:gd name="T5" fmla="*/ 28 h 50"/>
                <a:gd name="T6" fmla="*/ 24 w 286"/>
                <a:gd name="T7" fmla="*/ 50 h 50"/>
                <a:gd name="T8" fmla="*/ 262 w 286"/>
                <a:gd name="T9" fmla="*/ 50 h 50"/>
                <a:gd name="T10" fmla="*/ 286 w 286"/>
                <a:gd name="T11" fmla="*/ 28 h 50"/>
                <a:gd name="T12" fmla="*/ 286 w 286"/>
                <a:gd name="T13" fmla="*/ 24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4"/>
                  </a:cubicBezTo>
                  <a:cubicBezTo>
                    <a:pt x="0" y="28"/>
                    <a:pt x="0" y="28"/>
                    <a:pt x="0" y="28"/>
                  </a:cubicBezTo>
                  <a:cubicBezTo>
                    <a:pt x="0" y="28"/>
                    <a:pt x="0" y="50"/>
                    <a:pt x="24" y="50"/>
                  </a:cubicBezTo>
                  <a:cubicBezTo>
                    <a:pt x="262" y="50"/>
                    <a:pt x="262" y="50"/>
                    <a:pt x="262" y="50"/>
                  </a:cubicBezTo>
                  <a:cubicBezTo>
                    <a:pt x="262" y="50"/>
                    <a:pt x="286" y="50"/>
                    <a:pt x="286" y="28"/>
                  </a:cubicBezTo>
                  <a:cubicBezTo>
                    <a:pt x="286" y="24"/>
                    <a:pt x="286" y="24"/>
                    <a:pt x="286" y="24"/>
                  </a:cubicBezTo>
                  <a:cubicBezTo>
                    <a:pt x="286" y="24"/>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19" name="Freeform 16">
              <a:extLst>
                <a:ext uri="{FF2B5EF4-FFF2-40B4-BE49-F238E27FC236}">
                  <a16:creationId xmlns:a16="http://schemas.microsoft.com/office/drawing/2014/main" id="{F7575F1D-F0AD-41CC-BCB3-B8401D1E10F4}"/>
                </a:ext>
              </a:extLst>
            </p:cNvPr>
            <p:cNvSpPr>
              <a:spLocks/>
            </p:cNvSpPr>
            <p:nvPr/>
          </p:nvSpPr>
          <p:spPr bwMode="gray">
            <a:xfrm>
              <a:off x="8842479" y="5080418"/>
              <a:ext cx="446894" cy="78073"/>
            </a:xfrm>
            <a:custGeom>
              <a:avLst/>
              <a:gdLst>
                <a:gd name="T0" fmla="*/ 24 w 286"/>
                <a:gd name="T1" fmla="*/ 0 h 50"/>
                <a:gd name="T2" fmla="*/ 0 w 286"/>
                <a:gd name="T3" fmla="*/ 23 h 50"/>
                <a:gd name="T4" fmla="*/ 0 w 286"/>
                <a:gd name="T5" fmla="*/ 28 h 50"/>
                <a:gd name="T6" fmla="*/ 24 w 286"/>
                <a:gd name="T7" fmla="*/ 50 h 50"/>
                <a:gd name="T8" fmla="*/ 262 w 286"/>
                <a:gd name="T9" fmla="*/ 50 h 50"/>
                <a:gd name="T10" fmla="*/ 286 w 286"/>
                <a:gd name="T11" fmla="*/ 28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8"/>
                    <a:pt x="0" y="28"/>
                    <a:pt x="0" y="28"/>
                  </a:cubicBezTo>
                  <a:cubicBezTo>
                    <a:pt x="0" y="28"/>
                    <a:pt x="0" y="50"/>
                    <a:pt x="24" y="50"/>
                  </a:cubicBezTo>
                  <a:cubicBezTo>
                    <a:pt x="262" y="50"/>
                    <a:pt x="262" y="50"/>
                    <a:pt x="262" y="50"/>
                  </a:cubicBezTo>
                  <a:cubicBezTo>
                    <a:pt x="262" y="50"/>
                    <a:pt x="286" y="50"/>
                    <a:pt x="286" y="28"/>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0" name="Freeform 17">
              <a:extLst>
                <a:ext uri="{FF2B5EF4-FFF2-40B4-BE49-F238E27FC236}">
                  <a16:creationId xmlns:a16="http://schemas.microsoft.com/office/drawing/2014/main" id="{1B8A57E2-ECB2-4017-AEC8-2CB209265071}"/>
                </a:ext>
              </a:extLst>
            </p:cNvPr>
            <p:cNvSpPr>
              <a:spLocks/>
            </p:cNvSpPr>
            <p:nvPr/>
          </p:nvSpPr>
          <p:spPr bwMode="gray">
            <a:xfrm>
              <a:off x="8842479" y="5220409"/>
              <a:ext cx="446894" cy="78073"/>
            </a:xfrm>
            <a:custGeom>
              <a:avLst/>
              <a:gdLst>
                <a:gd name="T0" fmla="*/ 24 w 286"/>
                <a:gd name="T1" fmla="*/ 0 h 50"/>
                <a:gd name="T2" fmla="*/ 0 w 286"/>
                <a:gd name="T3" fmla="*/ 23 h 50"/>
                <a:gd name="T4" fmla="*/ 0 w 286"/>
                <a:gd name="T5" fmla="*/ 27 h 50"/>
                <a:gd name="T6" fmla="*/ 24 w 286"/>
                <a:gd name="T7" fmla="*/ 50 h 50"/>
                <a:gd name="T8" fmla="*/ 262 w 286"/>
                <a:gd name="T9" fmla="*/ 50 h 50"/>
                <a:gd name="T10" fmla="*/ 286 w 286"/>
                <a:gd name="T11" fmla="*/ 27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7"/>
                    <a:pt x="0" y="27"/>
                    <a:pt x="0" y="27"/>
                  </a:cubicBezTo>
                  <a:cubicBezTo>
                    <a:pt x="0" y="27"/>
                    <a:pt x="0" y="50"/>
                    <a:pt x="24" y="50"/>
                  </a:cubicBezTo>
                  <a:cubicBezTo>
                    <a:pt x="262" y="50"/>
                    <a:pt x="262" y="50"/>
                    <a:pt x="262" y="50"/>
                  </a:cubicBezTo>
                  <a:cubicBezTo>
                    <a:pt x="262" y="50"/>
                    <a:pt x="286" y="50"/>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1" name="Freeform 18">
              <a:extLst>
                <a:ext uri="{FF2B5EF4-FFF2-40B4-BE49-F238E27FC236}">
                  <a16:creationId xmlns:a16="http://schemas.microsoft.com/office/drawing/2014/main" id="{222471B6-CF07-4F23-BE92-D666D768A450}"/>
                </a:ext>
              </a:extLst>
            </p:cNvPr>
            <p:cNvSpPr>
              <a:spLocks/>
            </p:cNvSpPr>
            <p:nvPr/>
          </p:nvSpPr>
          <p:spPr bwMode="gray">
            <a:xfrm>
              <a:off x="8842479" y="5357707"/>
              <a:ext cx="446894" cy="78073"/>
            </a:xfrm>
            <a:custGeom>
              <a:avLst/>
              <a:gdLst>
                <a:gd name="T0" fmla="*/ 24 w 286"/>
                <a:gd name="T1" fmla="*/ 0 h 51"/>
                <a:gd name="T2" fmla="*/ 0 w 286"/>
                <a:gd name="T3" fmla="*/ 24 h 51"/>
                <a:gd name="T4" fmla="*/ 0 w 286"/>
                <a:gd name="T5" fmla="*/ 28 h 51"/>
                <a:gd name="T6" fmla="*/ 24 w 286"/>
                <a:gd name="T7" fmla="*/ 51 h 51"/>
                <a:gd name="T8" fmla="*/ 262 w 286"/>
                <a:gd name="T9" fmla="*/ 51 h 51"/>
                <a:gd name="T10" fmla="*/ 286 w 286"/>
                <a:gd name="T11" fmla="*/ 28 h 51"/>
                <a:gd name="T12" fmla="*/ 286 w 286"/>
                <a:gd name="T13" fmla="*/ 24 h 51"/>
                <a:gd name="T14" fmla="*/ 262 w 286"/>
                <a:gd name="T15" fmla="*/ 0 h 51"/>
                <a:gd name="T16" fmla="*/ 152 w 286"/>
                <a:gd name="T17" fmla="*/ 0 h 51"/>
                <a:gd name="T18" fmla="*/ 24 w 286"/>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1">
                  <a:moveTo>
                    <a:pt x="24" y="0"/>
                  </a:moveTo>
                  <a:cubicBezTo>
                    <a:pt x="24" y="0"/>
                    <a:pt x="0" y="0"/>
                    <a:pt x="0" y="24"/>
                  </a:cubicBezTo>
                  <a:cubicBezTo>
                    <a:pt x="0" y="28"/>
                    <a:pt x="0" y="28"/>
                    <a:pt x="0" y="28"/>
                  </a:cubicBezTo>
                  <a:cubicBezTo>
                    <a:pt x="0" y="28"/>
                    <a:pt x="0" y="51"/>
                    <a:pt x="24" y="51"/>
                  </a:cubicBezTo>
                  <a:cubicBezTo>
                    <a:pt x="262" y="51"/>
                    <a:pt x="262" y="51"/>
                    <a:pt x="262" y="51"/>
                  </a:cubicBezTo>
                  <a:cubicBezTo>
                    <a:pt x="262" y="51"/>
                    <a:pt x="286" y="51"/>
                    <a:pt x="286" y="28"/>
                  </a:cubicBezTo>
                  <a:cubicBezTo>
                    <a:pt x="286" y="24"/>
                    <a:pt x="286" y="24"/>
                    <a:pt x="286" y="24"/>
                  </a:cubicBezTo>
                  <a:cubicBezTo>
                    <a:pt x="286" y="24"/>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2" name="Freeform 19">
              <a:extLst>
                <a:ext uri="{FF2B5EF4-FFF2-40B4-BE49-F238E27FC236}">
                  <a16:creationId xmlns:a16="http://schemas.microsoft.com/office/drawing/2014/main" id="{C95E1F10-2BBC-429E-B33E-2D118576ADEC}"/>
                </a:ext>
              </a:extLst>
            </p:cNvPr>
            <p:cNvSpPr>
              <a:spLocks/>
            </p:cNvSpPr>
            <p:nvPr/>
          </p:nvSpPr>
          <p:spPr bwMode="gray">
            <a:xfrm>
              <a:off x="8842479" y="5495006"/>
              <a:ext cx="446894" cy="78073"/>
            </a:xfrm>
            <a:custGeom>
              <a:avLst/>
              <a:gdLst>
                <a:gd name="T0" fmla="*/ 24 w 286"/>
                <a:gd name="T1" fmla="*/ 0 h 50"/>
                <a:gd name="T2" fmla="*/ 0 w 286"/>
                <a:gd name="T3" fmla="*/ 23 h 50"/>
                <a:gd name="T4" fmla="*/ 0 w 286"/>
                <a:gd name="T5" fmla="*/ 28 h 50"/>
                <a:gd name="T6" fmla="*/ 24 w 286"/>
                <a:gd name="T7" fmla="*/ 50 h 50"/>
                <a:gd name="T8" fmla="*/ 262 w 286"/>
                <a:gd name="T9" fmla="*/ 50 h 50"/>
                <a:gd name="T10" fmla="*/ 286 w 286"/>
                <a:gd name="T11" fmla="*/ 28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8"/>
                    <a:pt x="0" y="28"/>
                    <a:pt x="0" y="28"/>
                  </a:cubicBezTo>
                  <a:cubicBezTo>
                    <a:pt x="0" y="28"/>
                    <a:pt x="0" y="50"/>
                    <a:pt x="24" y="50"/>
                  </a:cubicBezTo>
                  <a:cubicBezTo>
                    <a:pt x="262" y="50"/>
                    <a:pt x="262" y="50"/>
                    <a:pt x="262" y="50"/>
                  </a:cubicBezTo>
                  <a:cubicBezTo>
                    <a:pt x="262" y="50"/>
                    <a:pt x="286" y="50"/>
                    <a:pt x="286" y="28"/>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3" name="Freeform 20">
              <a:extLst>
                <a:ext uri="{FF2B5EF4-FFF2-40B4-BE49-F238E27FC236}">
                  <a16:creationId xmlns:a16="http://schemas.microsoft.com/office/drawing/2014/main" id="{CF063441-38B7-462A-98AE-C22B55D82F5F}"/>
                </a:ext>
              </a:extLst>
            </p:cNvPr>
            <p:cNvSpPr>
              <a:spLocks/>
            </p:cNvSpPr>
            <p:nvPr/>
          </p:nvSpPr>
          <p:spPr bwMode="gray">
            <a:xfrm>
              <a:off x="8842479" y="5634997"/>
              <a:ext cx="446894" cy="78073"/>
            </a:xfrm>
            <a:custGeom>
              <a:avLst/>
              <a:gdLst>
                <a:gd name="T0" fmla="*/ 24 w 286"/>
                <a:gd name="T1" fmla="*/ 0 h 51"/>
                <a:gd name="T2" fmla="*/ 0 w 286"/>
                <a:gd name="T3" fmla="*/ 23 h 51"/>
                <a:gd name="T4" fmla="*/ 0 w 286"/>
                <a:gd name="T5" fmla="*/ 27 h 51"/>
                <a:gd name="T6" fmla="*/ 24 w 286"/>
                <a:gd name="T7" fmla="*/ 51 h 51"/>
                <a:gd name="T8" fmla="*/ 262 w 286"/>
                <a:gd name="T9" fmla="*/ 51 h 51"/>
                <a:gd name="T10" fmla="*/ 286 w 286"/>
                <a:gd name="T11" fmla="*/ 27 h 51"/>
                <a:gd name="T12" fmla="*/ 286 w 286"/>
                <a:gd name="T13" fmla="*/ 23 h 51"/>
                <a:gd name="T14" fmla="*/ 262 w 286"/>
                <a:gd name="T15" fmla="*/ 0 h 51"/>
                <a:gd name="T16" fmla="*/ 152 w 286"/>
                <a:gd name="T17" fmla="*/ 0 h 51"/>
                <a:gd name="T18" fmla="*/ 24 w 286"/>
                <a:gd name="T19"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1">
                  <a:moveTo>
                    <a:pt x="24" y="0"/>
                  </a:moveTo>
                  <a:cubicBezTo>
                    <a:pt x="24" y="0"/>
                    <a:pt x="0" y="0"/>
                    <a:pt x="0" y="23"/>
                  </a:cubicBezTo>
                  <a:cubicBezTo>
                    <a:pt x="0" y="27"/>
                    <a:pt x="0" y="27"/>
                    <a:pt x="0" y="27"/>
                  </a:cubicBezTo>
                  <a:cubicBezTo>
                    <a:pt x="0" y="27"/>
                    <a:pt x="0" y="51"/>
                    <a:pt x="24" y="51"/>
                  </a:cubicBezTo>
                  <a:cubicBezTo>
                    <a:pt x="262" y="51"/>
                    <a:pt x="262" y="51"/>
                    <a:pt x="262" y="51"/>
                  </a:cubicBezTo>
                  <a:cubicBezTo>
                    <a:pt x="262" y="51"/>
                    <a:pt x="286" y="51"/>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24" name="Oval 21">
              <a:extLst>
                <a:ext uri="{FF2B5EF4-FFF2-40B4-BE49-F238E27FC236}">
                  <a16:creationId xmlns:a16="http://schemas.microsoft.com/office/drawing/2014/main" id="{A769329D-3C4C-443E-ADDA-D3C7D28318AA}"/>
                </a:ext>
              </a:extLst>
            </p:cNvPr>
            <p:cNvSpPr>
              <a:spLocks noChangeArrowheads="1"/>
            </p:cNvSpPr>
            <p:nvPr/>
          </p:nvSpPr>
          <p:spPr bwMode="gray">
            <a:xfrm>
              <a:off x="9203225" y="4681982"/>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25" name="Oval 22">
              <a:extLst>
                <a:ext uri="{FF2B5EF4-FFF2-40B4-BE49-F238E27FC236}">
                  <a16:creationId xmlns:a16="http://schemas.microsoft.com/office/drawing/2014/main" id="{0646CB5A-9185-4471-ADBA-DA51471854B5}"/>
                </a:ext>
              </a:extLst>
            </p:cNvPr>
            <p:cNvSpPr>
              <a:spLocks noChangeArrowheads="1"/>
            </p:cNvSpPr>
            <p:nvPr/>
          </p:nvSpPr>
          <p:spPr bwMode="gray">
            <a:xfrm>
              <a:off x="9203225" y="4821973"/>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26" name="Oval 23">
              <a:extLst>
                <a:ext uri="{FF2B5EF4-FFF2-40B4-BE49-F238E27FC236}">
                  <a16:creationId xmlns:a16="http://schemas.microsoft.com/office/drawing/2014/main" id="{7260D6B6-E332-4338-A288-3F5846FD119B}"/>
                </a:ext>
              </a:extLst>
            </p:cNvPr>
            <p:cNvSpPr>
              <a:spLocks noChangeArrowheads="1"/>
            </p:cNvSpPr>
            <p:nvPr/>
          </p:nvSpPr>
          <p:spPr bwMode="gray">
            <a:xfrm>
              <a:off x="9203225" y="4959271"/>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27" name="Oval 24">
              <a:extLst>
                <a:ext uri="{FF2B5EF4-FFF2-40B4-BE49-F238E27FC236}">
                  <a16:creationId xmlns:a16="http://schemas.microsoft.com/office/drawing/2014/main" id="{1D692FAE-E296-4F0B-8C30-5BEE9AA0FFAD}"/>
                </a:ext>
              </a:extLst>
            </p:cNvPr>
            <p:cNvSpPr>
              <a:spLocks noChangeArrowheads="1"/>
            </p:cNvSpPr>
            <p:nvPr/>
          </p:nvSpPr>
          <p:spPr bwMode="gray">
            <a:xfrm>
              <a:off x="9203225" y="5099262"/>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28" name="Freeform 25">
              <a:extLst>
                <a:ext uri="{FF2B5EF4-FFF2-40B4-BE49-F238E27FC236}">
                  <a16:creationId xmlns:a16="http://schemas.microsoft.com/office/drawing/2014/main" id="{7CCE8E7B-D5A0-42BC-8E5F-17FCA0E98F5E}"/>
                </a:ext>
              </a:extLst>
            </p:cNvPr>
            <p:cNvSpPr>
              <a:spLocks/>
            </p:cNvSpPr>
            <p:nvPr/>
          </p:nvSpPr>
          <p:spPr bwMode="gray">
            <a:xfrm>
              <a:off x="9203225" y="5236562"/>
              <a:ext cx="45767" cy="43074"/>
            </a:xfrm>
            <a:custGeom>
              <a:avLst/>
              <a:gdLst>
                <a:gd name="T0" fmla="*/ 14 w 28"/>
                <a:gd name="T1" fmla="*/ 28 h 28"/>
                <a:gd name="T2" fmla="*/ 28 w 28"/>
                <a:gd name="T3" fmla="*/ 13 h 28"/>
                <a:gd name="T4" fmla="*/ 14 w 28"/>
                <a:gd name="T5" fmla="*/ 0 h 28"/>
                <a:gd name="T6" fmla="*/ 0 w 28"/>
                <a:gd name="T7" fmla="*/ 13 h 28"/>
                <a:gd name="T8" fmla="*/ 14 w 28"/>
                <a:gd name="T9" fmla="*/ 28 h 28"/>
              </a:gdLst>
              <a:ahLst/>
              <a:cxnLst>
                <a:cxn ang="0">
                  <a:pos x="T0" y="T1"/>
                </a:cxn>
                <a:cxn ang="0">
                  <a:pos x="T2" y="T3"/>
                </a:cxn>
                <a:cxn ang="0">
                  <a:pos x="T4" y="T5"/>
                </a:cxn>
                <a:cxn ang="0">
                  <a:pos x="T6" y="T7"/>
                </a:cxn>
                <a:cxn ang="0">
                  <a:pos x="T8" y="T9"/>
                </a:cxn>
              </a:cxnLst>
              <a:rect l="0" t="0" r="r" b="b"/>
              <a:pathLst>
                <a:path w="28" h="28">
                  <a:moveTo>
                    <a:pt x="14" y="28"/>
                  </a:moveTo>
                  <a:cubicBezTo>
                    <a:pt x="22" y="28"/>
                    <a:pt x="28" y="21"/>
                    <a:pt x="28" y="13"/>
                  </a:cubicBezTo>
                  <a:cubicBezTo>
                    <a:pt x="28" y="7"/>
                    <a:pt x="22" y="0"/>
                    <a:pt x="14" y="0"/>
                  </a:cubicBezTo>
                  <a:cubicBezTo>
                    <a:pt x="7" y="0"/>
                    <a:pt x="0" y="7"/>
                    <a:pt x="0" y="13"/>
                  </a:cubicBezTo>
                  <a:cubicBezTo>
                    <a:pt x="0" y="21"/>
                    <a:pt x="7" y="28"/>
                    <a:pt x="14" y="28"/>
                  </a:cubicBez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29" name="Oval 26">
              <a:extLst>
                <a:ext uri="{FF2B5EF4-FFF2-40B4-BE49-F238E27FC236}">
                  <a16:creationId xmlns:a16="http://schemas.microsoft.com/office/drawing/2014/main" id="{63054108-ED38-4E80-A1CE-85C41F5D131F}"/>
                </a:ext>
              </a:extLst>
            </p:cNvPr>
            <p:cNvSpPr>
              <a:spLocks noChangeArrowheads="1"/>
            </p:cNvSpPr>
            <p:nvPr/>
          </p:nvSpPr>
          <p:spPr bwMode="gray">
            <a:xfrm>
              <a:off x="9203225" y="5376553"/>
              <a:ext cx="45767" cy="40383"/>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30" name="Oval 27">
              <a:extLst>
                <a:ext uri="{FF2B5EF4-FFF2-40B4-BE49-F238E27FC236}">
                  <a16:creationId xmlns:a16="http://schemas.microsoft.com/office/drawing/2014/main" id="{650A0290-0098-437C-AB2B-3C1DF0A44A67}"/>
                </a:ext>
              </a:extLst>
            </p:cNvPr>
            <p:cNvSpPr>
              <a:spLocks noChangeArrowheads="1"/>
            </p:cNvSpPr>
            <p:nvPr/>
          </p:nvSpPr>
          <p:spPr bwMode="gray">
            <a:xfrm>
              <a:off x="9203225" y="5513851"/>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31" name="Oval 28">
              <a:extLst>
                <a:ext uri="{FF2B5EF4-FFF2-40B4-BE49-F238E27FC236}">
                  <a16:creationId xmlns:a16="http://schemas.microsoft.com/office/drawing/2014/main" id="{A05EEAE2-B09E-4A1A-B604-A42EC76C3F2C}"/>
                </a:ext>
              </a:extLst>
            </p:cNvPr>
            <p:cNvSpPr>
              <a:spLocks noChangeArrowheads="1"/>
            </p:cNvSpPr>
            <p:nvPr/>
          </p:nvSpPr>
          <p:spPr bwMode="gray">
            <a:xfrm>
              <a:off x="9203225" y="5653841"/>
              <a:ext cx="45767" cy="40383"/>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32" name="Freeform 29">
              <a:extLst>
                <a:ext uri="{FF2B5EF4-FFF2-40B4-BE49-F238E27FC236}">
                  <a16:creationId xmlns:a16="http://schemas.microsoft.com/office/drawing/2014/main" id="{0E90DD5D-0049-46E7-BDB9-CEDACC600E75}"/>
                </a:ext>
              </a:extLst>
            </p:cNvPr>
            <p:cNvSpPr>
              <a:spLocks/>
            </p:cNvSpPr>
            <p:nvPr/>
          </p:nvSpPr>
          <p:spPr bwMode="gray">
            <a:xfrm>
              <a:off x="8842479" y="5772295"/>
              <a:ext cx="446894" cy="78073"/>
            </a:xfrm>
            <a:custGeom>
              <a:avLst/>
              <a:gdLst>
                <a:gd name="T0" fmla="*/ 24 w 286"/>
                <a:gd name="T1" fmla="*/ 0 h 50"/>
                <a:gd name="T2" fmla="*/ 0 w 286"/>
                <a:gd name="T3" fmla="*/ 22 h 50"/>
                <a:gd name="T4" fmla="*/ 0 w 286"/>
                <a:gd name="T5" fmla="*/ 27 h 50"/>
                <a:gd name="T6" fmla="*/ 24 w 286"/>
                <a:gd name="T7" fmla="*/ 50 h 50"/>
                <a:gd name="T8" fmla="*/ 262 w 286"/>
                <a:gd name="T9" fmla="*/ 50 h 50"/>
                <a:gd name="T10" fmla="*/ 286 w 286"/>
                <a:gd name="T11" fmla="*/ 27 h 50"/>
                <a:gd name="T12" fmla="*/ 286 w 286"/>
                <a:gd name="T13" fmla="*/ 22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2"/>
                  </a:cubicBezTo>
                  <a:cubicBezTo>
                    <a:pt x="0" y="27"/>
                    <a:pt x="0" y="27"/>
                    <a:pt x="0" y="27"/>
                  </a:cubicBezTo>
                  <a:cubicBezTo>
                    <a:pt x="0" y="27"/>
                    <a:pt x="0" y="50"/>
                    <a:pt x="24" y="50"/>
                  </a:cubicBezTo>
                  <a:cubicBezTo>
                    <a:pt x="262" y="50"/>
                    <a:pt x="262" y="50"/>
                    <a:pt x="262" y="50"/>
                  </a:cubicBezTo>
                  <a:cubicBezTo>
                    <a:pt x="262" y="50"/>
                    <a:pt x="286" y="50"/>
                    <a:pt x="286" y="27"/>
                  </a:cubicBezTo>
                  <a:cubicBezTo>
                    <a:pt x="286" y="22"/>
                    <a:pt x="286" y="22"/>
                    <a:pt x="286" y="22"/>
                  </a:cubicBezTo>
                  <a:cubicBezTo>
                    <a:pt x="286" y="22"/>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3" name="Oval 30">
              <a:extLst>
                <a:ext uri="{FF2B5EF4-FFF2-40B4-BE49-F238E27FC236}">
                  <a16:creationId xmlns:a16="http://schemas.microsoft.com/office/drawing/2014/main" id="{09CB90DA-DF96-4032-AB5C-97A7AE877AC6}"/>
                </a:ext>
              </a:extLst>
            </p:cNvPr>
            <p:cNvSpPr>
              <a:spLocks noChangeArrowheads="1"/>
            </p:cNvSpPr>
            <p:nvPr/>
          </p:nvSpPr>
          <p:spPr bwMode="gray">
            <a:xfrm>
              <a:off x="9203225" y="5791141"/>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34" name="Rectangle 31">
              <a:extLst>
                <a:ext uri="{FF2B5EF4-FFF2-40B4-BE49-F238E27FC236}">
                  <a16:creationId xmlns:a16="http://schemas.microsoft.com/office/drawing/2014/main" id="{F8F07437-1B3D-4E1B-B1BB-6ADCE82A104F}"/>
                </a:ext>
              </a:extLst>
            </p:cNvPr>
            <p:cNvSpPr>
              <a:spLocks noChangeArrowheads="1"/>
            </p:cNvSpPr>
            <p:nvPr/>
          </p:nvSpPr>
          <p:spPr bwMode="gray">
            <a:xfrm>
              <a:off x="9467054" y="4883892"/>
              <a:ext cx="570732" cy="1337991"/>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5" name="Freeform 32">
              <a:extLst>
                <a:ext uri="{FF2B5EF4-FFF2-40B4-BE49-F238E27FC236}">
                  <a16:creationId xmlns:a16="http://schemas.microsoft.com/office/drawing/2014/main" id="{5440578F-3DAE-4248-B4DD-86ECFAFDD2CE}"/>
                </a:ext>
              </a:extLst>
            </p:cNvPr>
            <p:cNvSpPr>
              <a:spLocks/>
            </p:cNvSpPr>
            <p:nvPr/>
          </p:nvSpPr>
          <p:spPr bwMode="gray">
            <a:xfrm>
              <a:off x="9526281" y="4975424"/>
              <a:ext cx="449587" cy="78073"/>
            </a:xfrm>
            <a:custGeom>
              <a:avLst/>
              <a:gdLst>
                <a:gd name="T0" fmla="*/ 25 w 287"/>
                <a:gd name="T1" fmla="*/ 0 h 50"/>
                <a:gd name="T2" fmla="*/ 0 w 287"/>
                <a:gd name="T3" fmla="*/ 22 h 50"/>
                <a:gd name="T4" fmla="*/ 0 w 287"/>
                <a:gd name="T5" fmla="*/ 27 h 50"/>
                <a:gd name="T6" fmla="*/ 25 w 287"/>
                <a:gd name="T7" fmla="*/ 50 h 50"/>
                <a:gd name="T8" fmla="*/ 262 w 287"/>
                <a:gd name="T9" fmla="*/ 50 h 50"/>
                <a:gd name="T10" fmla="*/ 287 w 287"/>
                <a:gd name="T11" fmla="*/ 27 h 50"/>
                <a:gd name="T12" fmla="*/ 287 w 287"/>
                <a:gd name="T13" fmla="*/ 22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2"/>
                  </a:cubicBezTo>
                  <a:cubicBezTo>
                    <a:pt x="0" y="27"/>
                    <a:pt x="0" y="27"/>
                    <a:pt x="0" y="27"/>
                  </a:cubicBezTo>
                  <a:cubicBezTo>
                    <a:pt x="0" y="27"/>
                    <a:pt x="0" y="50"/>
                    <a:pt x="25" y="50"/>
                  </a:cubicBezTo>
                  <a:cubicBezTo>
                    <a:pt x="262" y="50"/>
                    <a:pt x="262" y="50"/>
                    <a:pt x="262" y="50"/>
                  </a:cubicBezTo>
                  <a:cubicBezTo>
                    <a:pt x="262" y="50"/>
                    <a:pt x="287" y="50"/>
                    <a:pt x="287" y="27"/>
                  </a:cubicBezTo>
                  <a:cubicBezTo>
                    <a:pt x="287" y="22"/>
                    <a:pt x="287" y="22"/>
                    <a:pt x="287" y="22"/>
                  </a:cubicBezTo>
                  <a:cubicBezTo>
                    <a:pt x="287" y="22"/>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6" name="Freeform 33">
              <a:extLst>
                <a:ext uri="{FF2B5EF4-FFF2-40B4-BE49-F238E27FC236}">
                  <a16:creationId xmlns:a16="http://schemas.microsoft.com/office/drawing/2014/main" id="{D043A26E-B3DC-4B55-80AA-54EDE6B4B380}"/>
                </a:ext>
              </a:extLst>
            </p:cNvPr>
            <p:cNvSpPr>
              <a:spLocks/>
            </p:cNvSpPr>
            <p:nvPr/>
          </p:nvSpPr>
          <p:spPr bwMode="gray">
            <a:xfrm>
              <a:off x="9526281" y="5112724"/>
              <a:ext cx="449587" cy="78073"/>
            </a:xfrm>
            <a:custGeom>
              <a:avLst/>
              <a:gdLst>
                <a:gd name="T0" fmla="*/ 25 w 287"/>
                <a:gd name="T1" fmla="*/ 0 h 50"/>
                <a:gd name="T2" fmla="*/ 0 w 287"/>
                <a:gd name="T3" fmla="*/ 23 h 50"/>
                <a:gd name="T4" fmla="*/ 0 w 287"/>
                <a:gd name="T5" fmla="*/ 28 h 50"/>
                <a:gd name="T6" fmla="*/ 25 w 287"/>
                <a:gd name="T7" fmla="*/ 50 h 50"/>
                <a:gd name="T8" fmla="*/ 262 w 287"/>
                <a:gd name="T9" fmla="*/ 50 h 50"/>
                <a:gd name="T10" fmla="*/ 287 w 287"/>
                <a:gd name="T11" fmla="*/ 28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8"/>
                    <a:pt x="0" y="28"/>
                    <a:pt x="0" y="28"/>
                  </a:cubicBezTo>
                  <a:cubicBezTo>
                    <a:pt x="0" y="28"/>
                    <a:pt x="0" y="50"/>
                    <a:pt x="25" y="50"/>
                  </a:cubicBezTo>
                  <a:cubicBezTo>
                    <a:pt x="262" y="50"/>
                    <a:pt x="262" y="50"/>
                    <a:pt x="262" y="50"/>
                  </a:cubicBezTo>
                  <a:cubicBezTo>
                    <a:pt x="262" y="50"/>
                    <a:pt x="287" y="50"/>
                    <a:pt x="287" y="28"/>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7" name="Freeform 34">
              <a:extLst>
                <a:ext uri="{FF2B5EF4-FFF2-40B4-BE49-F238E27FC236}">
                  <a16:creationId xmlns:a16="http://schemas.microsoft.com/office/drawing/2014/main" id="{B3D8E402-4040-4E2A-8E8B-22C0090A2E28}"/>
                </a:ext>
              </a:extLst>
            </p:cNvPr>
            <p:cNvSpPr>
              <a:spLocks/>
            </p:cNvSpPr>
            <p:nvPr/>
          </p:nvSpPr>
          <p:spPr bwMode="gray">
            <a:xfrm>
              <a:off x="9526281" y="5252715"/>
              <a:ext cx="449587" cy="78073"/>
            </a:xfrm>
            <a:custGeom>
              <a:avLst/>
              <a:gdLst>
                <a:gd name="T0" fmla="*/ 25 w 287"/>
                <a:gd name="T1" fmla="*/ 0 h 50"/>
                <a:gd name="T2" fmla="*/ 0 w 287"/>
                <a:gd name="T3" fmla="*/ 22 h 50"/>
                <a:gd name="T4" fmla="*/ 0 w 287"/>
                <a:gd name="T5" fmla="*/ 28 h 50"/>
                <a:gd name="T6" fmla="*/ 25 w 287"/>
                <a:gd name="T7" fmla="*/ 50 h 50"/>
                <a:gd name="T8" fmla="*/ 262 w 287"/>
                <a:gd name="T9" fmla="*/ 50 h 50"/>
                <a:gd name="T10" fmla="*/ 287 w 287"/>
                <a:gd name="T11" fmla="*/ 28 h 50"/>
                <a:gd name="T12" fmla="*/ 287 w 287"/>
                <a:gd name="T13" fmla="*/ 22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2"/>
                  </a:cubicBezTo>
                  <a:cubicBezTo>
                    <a:pt x="0" y="28"/>
                    <a:pt x="0" y="28"/>
                    <a:pt x="0" y="28"/>
                  </a:cubicBezTo>
                  <a:cubicBezTo>
                    <a:pt x="0" y="28"/>
                    <a:pt x="0" y="50"/>
                    <a:pt x="25" y="50"/>
                  </a:cubicBezTo>
                  <a:cubicBezTo>
                    <a:pt x="262" y="50"/>
                    <a:pt x="262" y="50"/>
                    <a:pt x="262" y="50"/>
                  </a:cubicBezTo>
                  <a:cubicBezTo>
                    <a:pt x="262" y="50"/>
                    <a:pt x="287" y="50"/>
                    <a:pt x="287" y="28"/>
                  </a:cubicBezTo>
                  <a:cubicBezTo>
                    <a:pt x="287" y="22"/>
                    <a:pt x="287" y="22"/>
                    <a:pt x="287" y="22"/>
                  </a:cubicBezTo>
                  <a:cubicBezTo>
                    <a:pt x="287" y="22"/>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8" name="Freeform 35">
              <a:extLst>
                <a:ext uri="{FF2B5EF4-FFF2-40B4-BE49-F238E27FC236}">
                  <a16:creationId xmlns:a16="http://schemas.microsoft.com/office/drawing/2014/main" id="{3C75E588-0349-456F-BE20-E6B33FD874A5}"/>
                </a:ext>
              </a:extLst>
            </p:cNvPr>
            <p:cNvSpPr>
              <a:spLocks/>
            </p:cNvSpPr>
            <p:nvPr/>
          </p:nvSpPr>
          <p:spPr bwMode="gray">
            <a:xfrm>
              <a:off x="9526281" y="5390012"/>
              <a:ext cx="449587" cy="78073"/>
            </a:xfrm>
            <a:custGeom>
              <a:avLst/>
              <a:gdLst>
                <a:gd name="T0" fmla="*/ 25 w 287"/>
                <a:gd name="T1" fmla="*/ 0 h 50"/>
                <a:gd name="T2" fmla="*/ 0 w 287"/>
                <a:gd name="T3" fmla="*/ 22 h 50"/>
                <a:gd name="T4" fmla="*/ 0 w 287"/>
                <a:gd name="T5" fmla="*/ 27 h 50"/>
                <a:gd name="T6" fmla="*/ 25 w 287"/>
                <a:gd name="T7" fmla="*/ 50 h 50"/>
                <a:gd name="T8" fmla="*/ 262 w 287"/>
                <a:gd name="T9" fmla="*/ 50 h 50"/>
                <a:gd name="T10" fmla="*/ 287 w 287"/>
                <a:gd name="T11" fmla="*/ 27 h 50"/>
                <a:gd name="T12" fmla="*/ 287 w 287"/>
                <a:gd name="T13" fmla="*/ 22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2"/>
                  </a:cubicBezTo>
                  <a:cubicBezTo>
                    <a:pt x="0" y="27"/>
                    <a:pt x="0" y="27"/>
                    <a:pt x="0" y="27"/>
                  </a:cubicBezTo>
                  <a:cubicBezTo>
                    <a:pt x="0" y="27"/>
                    <a:pt x="0" y="50"/>
                    <a:pt x="25" y="50"/>
                  </a:cubicBezTo>
                  <a:cubicBezTo>
                    <a:pt x="262" y="50"/>
                    <a:pt x="262" y="50"/>
                    <a:pt x="262" y="50"/>
                  </a:cubicBezTo>
                  <a:cubicBezTo>
                    <a:pt x="262" y="50"/>
                    <a:pt x="287" y="50"/>
                    <a:pt x="287" y="27"/>
                  </a:cubicBezTo>
                  <a:cubicBezTo>
                    <a:pt x="287" y="22"/>
                    <a:pt x="287" y="22"/>
                    <a:pt x="287" y="22"/>
                  </a:cubicBezTo>
                  <a:cubicBezTo>
                    <a:pt x="287" y="22"/>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39" name="Freeform 36">
              <a:extLst>
                <a:ext uri="{FF2B5EF4-FFF2-40B4-BE49-F238E27FC236}">
                  <a16:creationId xmlns:a16="http://schemas.microsoft.com/office/drawing/2014/main" id="{2454E60F-678D-455B-9651-C8552BC65D6D}"/>
                </a:ext>
              </a:extLst>
            </p:cNvPr>
            <p:cNvSpPr>
              <a:spLocks/>
            </p:cNvSpPr>
            <p:nvPr/>
          </p:nvSpPr>
          <p:spPr bwMode="gray">
            <a:xfrm>
              <a:off x="9526281" y="5527312"/>
              <a:ext cx="449587" cy="78073"/>
            </a:xfrm>
            <a:custGeom>
              <a:avLst/>
              <a:gdLst>
                <a:gd name="T0" fmla="*/ 25 w 287"/>
                <a:gd name="T1" fmla="*/ 0 h 50"/>
                <a:gd name="T2" fmla="*/ 0 w 287"/>
                <a:gd name="T3" fmla="*/ 23 h 50"/>
                <a:gd name="T4" fmla="*/ 0 w 287"/>
                <a:gd name="T5" fmla="*/ 28 h 50"/>
                <a:gd name="T6" fmla="*/ 25 w 287"/>
                <a:gd name="T7" fmla="*/ 50 h 50"/>
                <a:gd name="T8" fmla="*/ 262 w 287"/>
                <a:gd name="T9" fmla="*/ 50 h 50"/>
                <a:gd name="T10" fmla="*/ 287 w 287"/>
                <a:gd name="T11" fmla="*/ 28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8"/>
                    <a:pt x="0" y="28"/>
                    <a:pt x="0" y="28"/>
                  </a:cubicBezTo>
                  <a:cubicBezTo>
                    <a:pt x="0" y="28"/>
                    <a:pt x="0" y="50"/>
                    <a:pt x="25" y="50"/>
                  </a:cubicBezTo>
                  <a:cubicBezTo>
                    <a:pt x="262" y="50"/>
                    <a:pt x="262" y="50"/>
                    <a:pt x="262" y="50"/>
                  </a:cubicBezTo>
                  <a:cubicBezTo>
                    <a:pt x="262" y="50"/>
                    <a:pt x="287" y="50"/>
                    <a:pt x="287" y="28"/>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0" name="Freeform 37">
              <a:extLst>
                <a:ext uri="{FF2B5EF4-FFF2-40B4-BE49-F238E27FC236}">
                  <a16:creationId xmlns:a16="http://schemas.microsoft.com/office/drawing/2014/main" id="{EAA39C20-6D18-4915-8E2B-C8CCB9629464}"/>
                </a:ext>
              </a:extLst>
            </p:cNvPr>
            <p:cNvSpPr>
              <a:spLocks/>
            </p:cNvSpPr>
            <p:nvPr/>
          </p:nvSpPr>
          <p:spPr bwMode="gray">
            <a:xfrm>
              <a:off x="9526281" y="5667303"/>
              <a:ext cx="449587" cy="78073"/>
            </a:xfrm>
            <a:custGeom>
              <a:avLst/>
              <a:gdLst>
                <a:gd name="T0" fmla="*/ 25 w 287"/>
                <a:gd name="T1" fmla="*/ 0 h 50"/>
                <a:gd name="T2" fmla="*/ 0 w 287"/>
                <a:gd name="T3" fmla="*/ 23 h 50"/>
                <a:gd name="T4" fmla="*/ 0 w 287"/>
                <a:gd name="T5" fmla="*/ 28 h 50"/>
                <a:gd name="T6" fmla="*/ 25 w 287"/>
                <a:gd name="T7" fmla="*/ 50 h 50"/>
                <a:gd name="T8" fmla="*/ 262 w 287"/>
                <a:gd name="T9" fmla="*/ 50 h 50"/>
                <a:gd name="T10" fmla="*/ 287 w 287"/>
                <a:gd name="T11" fmla="*/ 28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8"/>
                    <a:pt x="0" y="28"/>
                    <a:pt x="0" y="28"/>
                  </a:cubicBezTo>
                  <a:cubicBezTo>
                    <a:pt x="0" y="28"/>
                    <a:pt x="0" y="50"/>
                    <a:pt x="25" y="50"/>
                  </a:cubicBezTo>
                  <a:cubicBezTo>
                    <a:pt x="262" y="50"/>
                    <a:pt x="262" y="50"/>
                    <a:pt x="262" y="50"/>
                  </a:cubicBezTo>
                  <a:cubicBezTo>
                    <a:pt x="262" y="50"/>
                    <a:pt x="287" y="50"/>
                    <a:pt x="287" y="28"/>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1" name="Freeform 38">
              <a:extLst>
                <a:ext uri="{FF2B5EF4-FFF2-40B4-BE49-F238E27FC236}">
                  <a16:creationId xmlns:a16="http://schemas.microsoft.com/office/drawing/2014/main" id="{ED209CEC-2170-433A-9204-00DFFE63D8F0}"/>
                </a:ext>
              </a:extLst>
            </p:cNvPr>
            <p:cNvSpPr>
              <a:spLocks/>
            </p:cNvSpPr>
            <p:nvPr/>
          </p:nvSpPr>
          <p:spPr bwMode="gray">
            <a:xfrm>
              <a:off x="9526281" y="5807294"/>
              <a:ext cx="449587" cy="75380"/>
            </a:xfrm>
            <a:custGeom>
              <a:avLst/>
              <a:gdLst>
                <a:gd name="T0" fmla="*/ 25 w 287"/>
                <a:gd name="T1" fmla="*/ 0 h 49"/>
                <a:gd name="T2" fmla="*/ 0 w 287"/>
                <a:gd name="T3" fmla="*/ 23 h 49"/>
                <a:gd name="T4" fmla="*/ 0 w 287"/>
                <a:gd name="T5" fmla="*/ 27 h 49"/>
                <a:gd name="T6" fmla="*/ 25 w 287"/>
                <a:gd name="T7" fmla="*/ 49 h 49"/>
                <a:gd name="T8" fmla="*/ 262 w 287"/>
                <a:gd name="T9" fmla="*/ 49 h 49"/>
                <a:gd name="T10" fmla="*/ 287 w 287"/>
                <a:gd name="T11" fmla="*/ 27 h 49"/>
                <a:gd name="T12" fmla="*/ 287 w 287"/>
                <a:gd name="T13" fmla="*/ 23 h 49"/>
                <a:gd name="T14" fmla="*/ 262 w 287"/>
                <a:gd name="T15" fmla="*/ 0 h 49"/>
                <a:gd name="T16" fmla="*/ 153 w 287"/>
                <a:gd name="T17" fmla="*/ 0 h 49"/>
                <a:gd name="T18" fmla="*/ 25 w 287"/>
                <a:gd name="T19"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49">
                  <a:moveTo>
                    <a:pt x="25" y="0"/>
                  </a:moveTo>
                  <a:cubicBezTo>
                    <a:pt x="25" y="0"/>
                    <a:pt x="0" y="0"/>
                    <a:pt x="0" y="23"/>
                  </a:cubicBezTo>
                  <a:cubicBezTo>
                    <a:pt x="0" y="27"/>
                    <a:pt x="0" y="27"/>
                    <a:pt x="0" y="27"/>
                  </a:cubicBezTo>
                  <a:cubicBezTo>
                    <a:pt x="0" y="27"/>
                    <a:pt x="0" y="49"/>
                    <a:pt x="25" y="49"/>
                  </a:cubicBezTo>
                  <a:cubicBezTo>
                    <a:pt x="262" y="49"/>
                    <a:pt x="262" y="49"/>
                    <a:pt x="262" y="49"/>
                  </a:cubicBezTo>
                  <a:cubicBezTo>
                    <a:pt x="262" y="49"/>
                    <a:pt x="287" y="49"/>
                    <a:pt x="287" y="27"/>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2" name="Freeform 39">
              <a:extLst>
                <a:ext uri="{FF2B5EF4-FFF2-40B4-BE49-F238E27FC236}">
                  <a16:creationId xmlns:a16="http://schemas.microsoft.com/office/drawing/2014/main" id="{3E38C6D5-5B47-40B4-AEBD-CA4F85D8BBD6}"/>
                </a:ext>
              </a:extLst>
            </p:cNvPr>
            <p:cNvSpPr>
              <a:spLocks/>
            </p:cNvSpPr>
            <p:nvPr/>
          </p:nvSpPr>
          <p:spPr bwMode="gray">
            <a:xfrm>
              <a:off x="9526281" y="5941900"/>
              <a:ext cx="449587" cy="78073"/>
            </a:xfrm>
            <a:custGeom>
              <a:avLst/>
              <a:gdLst>
                <a:gd name="T0" fmla="*/ 25 w 287"/>
                <a:gd name="T1" fmla="*/ 0 h 50"/>
                <a:gd name="T2" fmla="*/ 0 w 287"/>
                <a:gd name="T3" fmla="*/ 24 h 50"/>
                <a:gd name="T4" fmla="*/ 0 w 287"/>
                <a:gd name="T5" fmla="*/ 28 h 50"/>
                <a:gd name="T6" fmla="*/ 25 w 287"/>
                <a:gd name="T7" fmla="*/ 50 h 50"/>
                <a:gd name="T8" fmla="*/ 262 w 287"/>
                <a:gd name="T9" fmla="*/ 50 h 50"/>
                <a:gd name="T10" fmla="*/ 287 w 287"/>
                <a:gd name="T11" fmla="*/ 28 h 50"/>
                <a:gd name="T12" fmla="*/ 287 w 287"/>
                <a:gd name="T13" fmla="*/ 24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4"/>
                  </a:cubicBezTo>
                  <a:cubicBezTo>
                    <a:pt x="0" y="28"/>
                    <a:pt x="0" y="28"/>
                    <a:pt x="0" y="28"/>
                  </a:cubicBezTo>
                  <a:cubicBezTo>
                    <a:pt x="0" y="28"/>
                    <a:pt x="0" y="50"/>
                    <a:pt x="25" y="50"/>
                  </a:cubicBezTo>
                  <a:cubicBezTo>
                    <a:pt x="262" y="50"/>
                    <a:pt x="262" y="50"/>
                    <a:pt x="262" y="50"/>
                  </a:cubicBezTo>
                  <a:cubicBezTo>
                    <a:pt x="262" y="50"/>
                    <a:pt x="287" y="50"/>
                    <a:pt x="287" y="28"/>
                  </a:cubicBezTo>
                  <a:cubicBezTo>
                    <a:pt x="287" y="24"/>
                    <a:pt x="287" y="24"/>
                    <a:pt x="287" y="24"/>
                  </a:cubicBezTo>
                  <a:cubicBezTo>
                    <a:pt x="287" y="24"/>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43" name="Oval 40">
              <a:extLst>
                <a:ext uri="{FF2B5EF4-FFF2-40B4-BE49-F238E27FC236}">
                  <a16:creationId xmlns:a16="http://schemas.microsoft.com/office/drawing/2014/main" id="{F93B4158-D459-4A97-B00A-6F3CE431BB6E}"/>
                </a:ext>
              </a:extLst>
            </p:cNvPr>
            <p:cNvSpPr>
              <a:spLocks noChangeArrowheads="1"/>
            </p:cNvSpPr>
            <p:nvPr/>
          </p:nvSpPr>
          <p:spPr bwMode="gray">
            <a:xfrm>
              <a:off x="9889718" y="4991577"/>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44" name="Oval 41">
              <a:extLst>
                <a:ext uri="{FF2B5EF4-FFF2-40B4-BE49-F238E27FC236}">
                  <a16:creationId xmlns:a16="http://schemas.microsoft.com/office/drawing/2014/main" id="{6EFA9A8A-6392-403F-9D7A-B23E92A5D710}"/>
                </a:ext>
              </a:extLst>
            </p:cNvPr>
            <p:cNvSpPr>
              <a:spLocks noChangeArrowheads="1"/>
            </p:cNvSpPr>
            <p:nvPr/>
          </p:nvSpPr>
          <p:spPr bwMode="gray">
            <a:xfrm>
              <a:off x="9889718" y="5131568"/>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45" name="Oval 42">
              <a:extLst>
                <a:ext uri="{FF2B5EF4-FFF2-40B4-BE49-F238E27FC236}">
                  <a16:creationId xmlns:a16="http://schemas.microsoft.com/office/drawing/2014/main" id="{85862C84-EE97-4A98-A3EB-6792E3AB23EC}"/>
                </a:ext>
              </a:extLst>
            </p:cNvPr>
            <p:cNvSpPr>
              <a:spLocks noChangeArrowheads="1"/>
            </p:cNvSpPr>
            <p:nvPr/>
          </p:nvSpPr>
          <p:spPr bwMode="gray">
            <a:xfrm>
              <a:off x="9889718" y="5268867"/>
              <a:ext cx="45767" cy="45767"/>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46" name="Oval 43">
              <a:extLst>
                <a:ext uri="{FF2B5EF4-FFF2-40B4-BE49-F238E27FC236}">
                  <a16:creationId xmlns:a16="http://schemas.microsoft.com/office/drawing/2014/main" id="{940A50AF-8734-4F3C-A620-9D579571BA66}"/>
                </a:ext>
              </a:extLst>
            </p:cNvPr>
            <p:cNvSpPr>
              <a:spLocks noChangeArrowheads="1"/>
            </p:cNvSpPr>
            <p:nvPr/>
          </p:nvSpPr>
          <p:spPr bwMode="gray">
            <a:xfrm>
              <a:off x="9889718" y="5406165"/>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47" name="Oval 44">
              <a:extLst>
                <a:ext uri="{FF2B5EF4-FFF2-40B4-BE49-F238E27FC236}">
                  <a16:creationId xmlns:a16="http://schemas.microsoft.com/office/drawing/2014/main" id="{CF970785-8E0C-4C01-8627-8C29A791C8D8}"/>
                </a:ext>
              </a:extLst>
            </p:cNvPr>
            <p:cNvSpPr>
              <a:spLocks noChangeArrowheads="1"/>
            </p:cNvSpPr>
            <p:nvPr/>
          </p:nvSpPr>
          <p:spPr bwMode="gray">
            <a:xfrm>
              <a:off x="9889718" y="5546156"/>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48" name="Oval 45">
              <a:extLst>
                <a:ext uri="{FF2B5EF4-FFF2-40B4-BE49-F238E27FC236}">
                  <a16:creationId xmlns:a16="http://schemas.microsoft.com/office/drawing/2014/main" id="{67B00952-B871-49F7-9552-0C1779EAFB53}"/>
                </a:ext>
              </a:extLst>
            </p:cNvPr>
            <p:cNvSpPr>
              <a:spLocks noChangeArrowheads="1"/>
            </p:cNvSpPr>
            <p:nvPr/>
          </p:nvSpPr>
          <p:spPr bwMode="gray">
            <a:xfrm>
              <a:off x="9889718" y="5683456"/>
              <a:ext cx="45767" cy="45767"/>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49" name="Oval 46">
              <a:extLst>
                <a:ext uri="{FF2B5EF4-FFF2-40B4-BE49-F238E27FC236}">
                  <a16:creationId xmlns:a16="http://schemas.microsoft.com/office/drawing/2014/main" id="{9B75716E-4707-4BF5-B88C-669FC62DD8E7}"/>
                </a:ext>
              </a:extLst>
            </p:cNvPr>
            <p:cNvSpPr>
              <a:spLocks noChangeArrowheads="1"/>
            </p:cNvSpPr>
            <p:nvPr/>
          </p:nvSpPr>
          <p:spPr bwMode="gray">
            <a:xfrm>
              <a:off x="9889718" y="5823447"/>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50" name="Oval 47">
              <a:extLst>
                <a:ext uri="{FF2B5EF4-FFF2-40B4-BE49-F238E27FC236}">
                  <a16:creationId xmlns:a16="http://schemas.microsoft.com/office/drawing/2014/main" id="{486BA5FB-EA4B-478E-8CDB-A69313F62D89}"/>
                </a:ext>
              </a:extLst>
            </p:cNvPr>
            <p:cNvSpPr>
              <a:spLocks noChangeArrowheads="1"/>
            </p:cNvSpPr>
            <p:nvPr/>
          </p:nvSpPr>
          <p:spPr bwMode="gray">
            <a:xfrm>
              <a:off x="9889718" y="5960744"/>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51" name="Freeform 48">
              <a:extLst>
                <a:ext uri="{FF2B5EF4-FFF2-40B4-BE49-F238E27FC236}">
                  <a16:creationId xmlns:a16="http://schemas.microsoft.com/office/drawing/2014/main" id="{103A8B73-0814-4B63-B9C8-342B88ADE18D}"/>
                </a:ext>
              </a:extLst>
            </p:cNvPr>
            <p:cNvSpPr>
              <a:spLocks/>
            </p:cNvSpPr>
            <p:nvPr/>
          </p:nvSpPr>
          <p:spPr bwMode="gray">
            <a:xfrm>
              <a:off x="9526281" y="6081891"/>
              <a:ext cx="449587" cy="78073"/>
            </a:xfrm>
            <a:custGeom>
              <a:avLst/>
              <a:gdLst>
                <a:gd name="T0" fmla="*/ 25 w 287"/>
                <a:gd name="T1" fmla="*/ 0 h 50"/>
                <a:gd name="T2" fmla="*/ 0 w 287"/>
                <a:gd name="T3" fmla="*/ 23 h 50"/>
                <a:gd name="T4" fmla="*/ 0 w 287"/>
                <a:gd name="T5" fmla="*/ 27 h 50"/>
                <a:gd name="T6" fmla="*/ 25 w 287"/>
                <a:gd name="T7" fmla="*/ 50 h 50"/>
                <a:gd name="T8" fmla="*/ 262 w 287"/>
                <a:gd name="T9" fmla="*/ 50 h 50"/>
                <a:gd name="T10" fmla="*/ 287 w 287"/>
                <a:gd name="T11" fmla="*/ 27 h 50"/>
                <a:gd name="T12" fmla="*/ 287 w 287"/>
                <a:gd name="T13" fmla="*/ 23 h 50"/>
                <a:gd name="T14" fmla="*/ 262 w 287"/>
                <a:gd name="T15" fmla="*/ 0 h 50"/>
                <a:gd name="T16" fmla="*/ 153 w 287"/>
                <a:gd name="T17" fmla="*/ 0 h 50"/>
                <a:gd name="T18" fmla="*/ 25 w 287"/>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7" h="50">
                  <a:moveTo>
                    <a:pt x="25" y="0"/>
                  </a:moveTo>
                  <a:cubicBezTo>
                    <a:pt x="25" y="0"/>
                    <a:pt x="0" y="0"/>
                    <a:pt x="0" y="23"/>
                  </a:cubicBezTo>
                  <a:cubicBezTo>
                    <a:pt x="0" y="27"/>
                    <a:pt x="0" y="27"/>
                    <a:pt x="0" y="27"/>
                  </a:cubicBezTo>
                  <a:cubicBezTo>
                    <a:pt x="0" y="27"/>
                    <a:pt x="0" y="50"/>
                    <a:pt x="25" y="50"/>
                  </a:cubicBezTo>
                  <a:cubicBezTo>
                    <a:pt x="262" y="50"/>
                    <a:pt x="262" y="50"/>
                    <a:pt x="262" y="50"/>
                  </a:cubicBezTo>
                  <a:cubicBezTo>
                    <a:pt x="262" y="50"/>
                    <a:pt x="287" y="50"/>
                    <a:pt x="287" y="27"/>
                  </a:cubicBezTo>
                  <a:cubicBezTo>
                    <a:pt x="287" y="23"/>
                    <a:pt x="287" y="23"/>
                    <a:pt x="287" y="23"/>
                  </a:cubicBezTo>
                  <a:cubicBezTo>
                    <a:pt x="287" y="23"/>
                    <a:pt x="287" y="0"/>
                    <a:pt x="262" y="0"/>
                  </a:cubicBezTo>
                  <a:cubicBezTo>
                    <a:pt x="153" y="0"/>
                    <a:pt x="153" y="0"/>
                    <a:pt x="153" y="0"/>
                  </a:cubicBezTo>
                  <a:lnTo>
                    <a:pt x="25"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2" name="Oval 49">
              <a:extLst>
                <a:ext uri="{FF2B5EF4-FFF2-40B4-BE49-F238E27FC236}">
                  <a16:creationId xmlns:a16="http://schemas.microsoft.com/office/drawing/2014/main" id="{10668900-0AD3-4C77-966B-A3E40CA9BAC4}"/>
                </a:ext>
              </a:extLst>
            </p:cNvPr>
            <p:cNvSpPr>
              <a:spLocks noChangeArrowheads="1"/>
            </p:cNvSpPr>
            <p:nvPr/>
          </p:nvSpPr>
          <p:spPr bwMode="gray">
            <a:xfrm>
              <a:off x="9889718" y="6100735"/>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53" name="Freeform 50">
              <a:extLst>
                <a:ext uri="{FF2B5EF4-FFF2-40B4-BE49-F238E27FC236}">
                  <a16:creationId xmlns:a16="http://schemas.microsoft.com/office/drawing/2014/main" id="{C2FBA3F2-1883-454E-A173-F993E4A82FB9}"/>
                </a:ext>
              </a:extLst>
            </p:cNvPr>
            <p:cNvSpPr>
              <a:spLocks/>
            </p:cNvSpPr>
            <p:nvPr/>
          </p:nvSpPr>
          <p:spPr bwMode="gray">
            <a:xfrm>
              <a:off x="8842479" y="5909595"/>
              <a:ext cx="446894" cy="78073"/>
            </a:xfrm>
            <a:custGeom>
              <a:avLst/>
              <a:gdLst>
                <a:gd name="T0" fmla="*/ 24 w 286"/>
                <a:gd name="T1" fmla="*/ 0 h 50"/>
                <a:gd name="T2" fmla="*/ 0 w 286"/>
                <a:gd name="T3" fmla="*/ 23 h 50"/>
                <a:gd name="T4" fmla="*/ 0 w 286"/>
                <a:gd name="T5" fmla="*/ 27 h 50"/>
                <a:gd name="T6" fmla="*/ 24 w 286"/>
                <a:gd name="T7" fmla="*/ 50 h 50"/>
                <a:gd name="T8" fmla="*/ 262 w 286"/>
                <a:gd name="T9" fmla="*/ 50 h 50"/>
                <a:gd name="T10" fmla="*/ 286 w 286"/>
                <a:gd name="T11" fmla="*/ 27 h 50"/>
                <a:gd name="T12" fmla="*/ 286 w 286"/>
                <a:gd name="T13" fmla="*/ 23 h 50"/>
                <a:gd name="T14" fmla="*/ 262 w 286"/>
                <a:gd name="T15" fmla="*/ 0 h 50"/>
                <a:gd name="T16" fmla="*/ 152 w 286"/>
                <a:gd name="T17" fmla="*/ 0 h 50"/>
                <a:gd name="T18" fmla="*/ 24 w 286"/>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50">
                  <a:moveTo>
                    <a:pt x="24" y="0"/>
                  </a:moveTo>
                  <a:cubicBezTo>
                    <a:pt x="24" y="0"/>
                    <a:pt x="0" y="0"/>
                    <a:pt x="0" y="23"/>
                  </a:cubicBezTo>
                  <a:cubicBezTo>
                    <a:pt x="0" y="27"/>
                    <a:pt x="0" y="27"/>
                    <a:pt x="0" y="27"/>
                  </a:cubicBezTo>
                  <a:cubicBezTo>
                    <a:pt x="0" y="27"/>
                    <a:pt x="0" y="50"/>
                    <a:pt x="24" y="50"/>
                  </a:cubicBezTo>
                  <a:cubicBezTo>
                    <a:pt x="262" y="50"/>
                    <a:pt x="262" y="50"/>
                    <a:pt x="262" y="50"/>
                  </a:cubicBezTo>
                  <a:cubicBezTo>
                    <a:pt x="262" y="50"/>
                    <a:pt x="286" y="50"/>
                    <a:pt x="286" y="27"/>
                  </a:cubicBezTo>
                  <a:cubicBezTo>
                    <a:pt x="286" y="23"/>
                    <a:pt x="286" y="23"/>
                    <a:pt x="286" y="23"/>
                  </a:cubicBezTo>
                  <a:cubicBezTo>
                    <a:pt x="286" y="23"/>
                    <a:pt x="286" y="0"/>
                    <a:pt x="262" y="0"/>
                  </a:cubicBezTo>
                  <a:cubicBezTo>
                    <a:pt x="152" y="0"/>
                    <a:pt x="152" y="0"/>
                    <a:pt x="152" y="0"/>
                  </a:cubicBezTo>
                  <a:lnTo>
                    <a:pt x="24"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4" name="Oval 51">
              <a:extLst>
                <a:ext uri="{FF2B5EF4-FFF2-40B4-BE49-F238E27FC236}">
                  <a16:creationId xmlns:a16="http://schemas.microsoft.com/office/drawing/2014/main" id="{8219E3A6-2A57-45BB-93F8-33A3BA4B35EA}"/>
                </a:ext>
              </a:extLst>
            </p:cNvPr>
            <p:cNvSpPr>
              <a:spLocks noChangeArrowheads="1"/>
            </p:cNvSpPr>
            <p:nvPr/>
          </p:nvSpPr>
          <p:spPr bwMode="gray">
            <a:xfrm>
              <a:off x="9203225" y="5928439"/>
              <a:ext cx="45767" cy="43074"/>
            </a:xfrm>
            <a:prstGeom prst="ellipse">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55" name="Rectangle 52">
              <a:extLst>
                <a:ext uri="{FF2B5EF4-FFF2-40B4-BE49-F238E27FC236}">
                  <a16:creationId xmlns:a16="http://schemas.microsoft.com/office/drawing/2014/main" id="{A6BA7EE9-2BCB-4FA5-911F-7277B8A8A529}"/>
                </a:ext>
              </a:extLst>
            </p:cNvPr>
            <p:cNvSpPr>
              <a:spLocks noChangeArrowheads="1"/>
            </p:cNvSpPr>
            <p:nvPr/>
          </p:nvSpPr>
          <p:spPr bwMode="gray">
            <a:xfrm>
              <a:off x="8643261" y="4245857"/>
              <a:ext cx="573425" cy="255753"/>
            </a:xfrm>
            <a:prstGeom prst="rect">
              <a:avLst/>
            </a:prstGeom>
            <a:solidFill>
              <a:srgbClr val="0064B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6" name="Freeform 53">
              <a:extLst>
                <a:ext uri="{FF2B5EF4-FFF2-40B4-BE49-F238E27FC236}">
                  <a16:creationId xmlns:a16="http://schemas.microsoft.com/office/drawing/2014/main" id="{63DF7300-CEA3-42CC-A363-EC33BE9DAF74}"/>
                </a:ext>
              </a:extLst>
            </p:cNvPr>
            <p:cNvSpPr>
              <a:spLocks/>
            </p:cNvSpPr>
            <p:nvPr/>
          </p:nvSpPr>
          <p:spPr bwMode="gray">
            <a:xfrm>
              <a:off x="10780814" y="5917670"/>
              <a:ext cx="1235690" cy="611115"/>
            </a:xfrm>
            <a:custGeom>
              <a:avLst/>
              <a:gdLst>
                <a:gd name="T0" fmla="*/ 763 w 788"/>
                <a:gd name="T1" fmla="*/ 392 h 392"/>
                <a:gd name="T2" fmla="*/ 788 w 788"/>
                <a:gd name="T3" fmla="*/ 304 h 392"/>
                <a:gd name="T4" fmla="*/ 625 w 788"/>
                <a:gd name="T5" fmla="*/ 142 h 392"/>
                <a:gd name="T6" fmla="*/ 580 w 788"/>
                <a:gd name="T7" fmla="*/ 149 h 392"/>
                <a:gd name="T8" fmla="*/ 358 w 788"/>
                <a:gd name="T9" fmla="*/ 0 h 392"/>
                <a:gd name="T10" fmla="*/ 120 w 788"/>
                <a:gd name="T11" fmla="*/ 224 h 392"/>
                <a:gd name="T12" fmla="*/ 0 w 788"/>
                <a:gd name="T13" fmla="*/ 347 h 392"/>
                <a:gd name="T14" fmla="*/ 8 w 788"/>
                <a:gd name="T15" fmla="*/ 392 h 392"/>
                <a:gd name="T16" fmla="*/ 763 w 788"/>
                <a:gd name="T17" fmla="*/ 39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8" h="392">
                  <a:moveTo>
                    <a:pt x="763" y="392"/>
                  </a:moveTo>
                  <a:cubicBezTo>
                    <a:pt x="779" y="366"/>
                    <a:pt x="788" y="337"/>
                    <a:pt x="788" y="304"/>
                  </a:cubicBezTo>
                  <a:cubicBezTo>
                    <a:pt x="788" y="214"/>
                    <a:pt x="715" y="142"/>
                    <a:pt x="625" y="142"/>
                  </a:cubicBezTo>
                  <a:cubicBezTo>
                    <a:pt x="609" y="142"/>
                    <a:pt x="594" y="144"/>
                    <a:pt x="580" y="149"/>
                  </a:cubicBezTo>
                  <a:cubicBezTo>
                    <a:pt x="544" y="61"/>
                    <a:pt x="458" y="0"/>
                    <a:pt x="358" y="0"/>
                  </a:cubicBezTo>
                  <a:cubicBezTo>
                    <a:pt x="231" y="0"/>
                    <a:pt x="127" y="99"/>
                    <a:pt x="120" y="224"/>
                  </a:cubicBezTo>
                  <a:cubicBezTo>
                    <a:pt x="53" y="226"/>
                    <a:pt x="0" y="280"/>
                    <a:pt x="0" y="347"/>
                  </a:cubicBezTo>
                  <a:cubicBezTo>
                    <a:pt x="0" y="363"/>
                    <a:pt x="2" y="378"/>
                    <a:pt x="8" y="392"/>
                  </a:cubicBezTo>
                  <a:lnTo>
                    <a:pt x="763" y="392"/>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7" name="Freeform 55">
              <a:extLst>
                <a:ext uri="{FF2B5EF4-FFF2-40B4-BE49-F238E27FC236}">
                  <a16:creationId xmlns:a16="http://schemas.microsoft.com/office/drawing/2014/main" id="{43825ED9-F67D-464B-AC57-35D5EBA21758}"/>
                </a:ext>
              </a:extLst>
            </p:cNvPr>
            <p:cNvSpPr>
              <a:spLocks/>
            </p:cNvSpPr>
            <p:nvPr/>
          </p:nvSpPr>
          <p:spPr bwMode="gray">
            <a:xfrm>
              <a:off x="11198094" y="5990359"/>
              <a:ext cx="1238381" cy="646112"/>
            </a:xfrm>
            <a:custGeom>
              <a:avLst/>
              <a:gdLst>
                <a:gd name="T0" fmla="*/ 790 w 790"/>
                <a:gd name="T1" fmla="*/ 206 h 414"/>
                <a:gd name="T2" fmla="*/ 661 w 790"/>
                <a:gd name="T3" fmla="*/ 149 h 414"/>
                <a:gd name="T4" fmla="*/ 613 w 790"/>
                <a:gd name="T5" fmla="*/ 156 h 414"/>
                <a:gd name="T6" fmla="*/ 379 w 790"/>
                <a:gd name="T7" fmla="*/ 0 h 414"/>
                <a:gd name="T8" fmla="*/ 127 w 790"/>
                <a:gd name="T9" fmla="*/ 236 h 414"/>
                <a:gd name="T10" fmla="*/ 0 w 790"/>
                <a:gd name="T11" fmla="*/ 366 h 414"/>
                <a:gd name="T12" fmla="*/ 9 w 790"/>
                <a:gd name="T13" fmla="*/ 414 h 414"/>
                <a:gd name="T14" fmla="*/ 790 w 790"/>
                <a:gd name="T15" fmla="*/ 414 h 414"/>
                <a:gd name="T16" fmla="*/ 790 w 790"/>
                <a:gd name="T17" fmla="*/ 206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0" h="414">
                  <a:moveTo>
                    <a:pt x="790" y="206"/>
                  </a:moveTo>
                  <a:cubicBezTo>
                    <a:pt x="758" y="172"/>
                    <a:pt x="713" y="149"/>
                    <a:pt x="661" y="149"/>
                  </a:cubicBezTo>
                  <a:cubicBezTo>
                    <a:pt x="644" y="149"/>
                    <a:pt x="628" y="152"/>
                    <a:pt x="613" y="156"/>
                  </a:cubicBezTo>
                  <a:cubicBezTo>
                    <a:pt x="576" y="64"/>
                    <a:pt x="484" y="0"/>
                    <a:pt x="379" y="0"/>
                  </a:cubicBezTo>
                  <a:cubicBezTo>
                    <a:pt x="245" y="0"/>
                    <a:pt x="135" y="104"/>
                    <a:pt x="127" y="236"/>
                  </a:cubicBezTo>
                  <a:cubicBezTo>
                    <a:pt x="56" y="238"/>
                    <a:pt x="0" y="295"/>
                    <a:pt x="0" y="366"/>
                  </a:cubicBezTo>
                  <a:cubicBezTo>
                    <a:pt x="0" y="383"/>
                    <a:pt x="3" y="399"/>
                    <a:pt x="9" y="414"/>
                  </a:cubicBezTo>
                  <a:cubicBezTo>
                    <a:pt x="790" y="414"/>
                    <a:pt x="790" y="414"/>
                    <a:pt x="790" y="414"/>
                  </a:cubicBezTo>
                  <a:lnTo>
                    <a:pt x="790" y="20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8" name="Freeform 59">
              <a:extLst>
                <a:ext uri="{FF2B5EF4-FFF2-40B4-BE49-F238E27FC236}">
                  <a16:creationId xmlns:a16="http://schemas.microsoft.com/office/drawing/2014/main" id="{0B137777-36A8-49A9-99C5-8B703CB5DEAF}"/>
                </a:ext>
              </a:extLst>
            </p:cNvPr>
            <p:cNvSpPr>
              <a:spLocks/>
            </p:cNvSpPr>
            <p:nvPr/>
          </p:nvSpPr>
          <p:spPr bwMode="gray">
            <a:xfrm>
              <a:off x="11682678" y="5328094"/>
              <a:ext cx="309596" cy="441510"/>
            </a:xfrm>
            <a:custGeom>
              <a:avLst/>
              <a:gdLst>
                <a:gd name="T0" fmla="*/ 198 w 198"/>
                <a:gd name="T1" fmla="*/ 202 h 283"/>
                <a:gd name="T2" fmla="*/ 198 w 198"/>
                <a:gd name="T3" fmla="*/ 0 h 283"/>
                <a:gd name="T4" fmla="*/ 177 w 198"/>
                <a:gd name="T5" fmla="*/ 6 h 283"/>
                <a:gd name="T6" fmla="*/ 177 w 198"/>
                <a:gd name="T7" fmla="*/ 230 h 283"/>
                <a:gd name="T8" fmla="*/ 0 w 198"/>
                <a:gd name="T9" fmla="*/ 230 h 283"/>
                <a:gd name="T10" fmla="*/ 26 w 198"/>
                <a:gd name="T11" fmla="*/ 246 h 283"/>
                <a:gd name="T12" fmla="*/ 26 w 198"/>
                <a:gd name="T13" fmla="*/ 283 h 283"/>
                <a:gd name="T14" fmla="*/ 171 w 198"/>
                <a:gd name="T15" fmla="*/ 283 h 283"/>
                <a:gd name="T16" fmla="*/ 171 w 198"/>
                <a:gd name="T17" fmla="*/ 246 h 283"/>
                <a:gd name="T18" fmla="*/ 198 w 198"/>
                <a:gd name="T19" fmla="*/ 20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83">
                  <a:moveTo>
                    <a:pt x="198" y="202"/>
                  </a:moveTo>
                  <a:cubicBezTo>
                    <a:pt x="198" y="0"/>
                    <a:pt x="198" y="0"/>
                    <a:pt x="198" y="0"/>
                  </a:cubicBezTo>
                  <a:cubicBezTo>
                    <a:pt x="190" y="0"/>
                    <a:pt x="183" y="3"/>
                    <a:pt x="177" y="6"/>
                  </a:cubicBezTo>
                  <a:cubicBezTo>
                    <a:pt x="177" y="230"/>
                    <a:pt x="177" y="230"/>
                    <a:pt x="177" y="230"/>
                  </a:cubicBezTo>
                  <a:cubicBezTo>
                    <a:pt x="0" y="230"/>
                    <a:pt x="0" y="230"/>
                    <a:pt x="0" y="230"/>
                  </a:cubicBezTo>
                  <a:cubicBezTo>
                    <a:pt x="6" y="239"/>
                    <a:pt x="15" y="244"/>
                    <a:pt x="26" y="246"/>
                  </a:cubicBezTo>
                  <a:cubicBezTo>
                    <a:pt x="26" y="283"/>
                    <a:pt x="26" y="283"/>
                    <a:pt x="26" y="283"/>
                  </a:cubicBezTo>
                  <a:cubicBezTo>
                    <a:pt x="171" y="283"/>
                    <a:pt x="171" y="283"/>
                    <a:pt x="171" y="283"/>
                  </a:cubicBezTo>
                  <a:cubicBezTo>
                    <a:pt x="171" y="246"/>
                    <a:pt x="171" y="246"/>
                    <a:pt x="171" y="246"/>
                  </a:cubicBezTo>
                  <a:lnTo>
                    <a:pt x="198" y="202"/>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9" name="Freeform 60">
              <a:extLst>
                <a:ext uri="{FF2B5EF4-FFF2-40B4-BE49-F238E27FC236}">
                  <a16:creationId xmlns:a16="http://schemas.microsoft.com/office/drawing/2014/main" id="{27B020CE-FCDA-47A0-B675-C75CD1E8CCF5}"/>
                </a:ext>
              </a:extLst>
            </p:cNvPr>
            <p:cNvSpPr>
              <a:spLocks/>
            </p:cNvSpPr>
            <p:nvPr/>
          </p:nvSpPr>
          <p:spPr bwMode="gray">
            <a:xfrm>
              <a:off x="11704215" y="5815369"/>
              <a:ext cx="263829" cy="419973"/>
            </a:xfrm>
            <a:custGeom>
              <a:avLst/>
              <a:gdLst>
                <a:gd name="T0" fmla="*/ 167 w 167"/>
                <a:gd name="T1" fmla="*/ 270 h 270"/>
                <a:gd name="T2" fmla="*/ 167 w 167"/>
                <a:gd name="T3" fmla="*/ 0 h 270"/>
                <a:gd name="T4" fmla="*/ 0 w 167"/>
                <a:gd name="T5" fmla="*/ 0 h 270"/>
                <a:gd name="T6" fmla="*/ 0 w 167"/>
                <a:gd name="T7" fmla="*/ 203 h 270"/>
                <a:gd name="T8" fmla="*/ 18 w 167"/>
                <a:gd name="T9" fmla="*/ 202 h 270"/>
                <a:gd name="T10" fmla="*/ 167 w 167"/>
                <a:gd name="T11" fmla="*/ 270 h 270"/>
              </a:gdLst>
              <a:ahLst/>
              <a:cxnLst>
                <a:cxn ang="0">
                  <a:pos x="T0" y="T1"/>
                </a:cxn>
                <a:cxn ang="0">
                  <a:pos x="T2" y="T3"/>
                </a:cxn>
                <a:cxn ang="0">
                  <a:pos x="T4" y="T5"/>
                </a:cxn>
                <a:cxn ang="0">
                  <a:pos x="T6" y="T7"/>
                </a:cxn>
                <a:cxn ang="0">
                  <a:pos x="T8" y="T9"/>
                </a:cxn>
                <a:cxn ang="0">
                  <a:pos x="T10" y="T11"/>
                </a:cxn>
              </a:cxnLst>
              <a:rect l="0" t="0" r="r" b="b"/>
              <a:pathLst>
                <a:path w="167" h="270">
                  <a:moveTo>
                    <a:pt x="167" y="270"/>
                  </a:moveTo>
                  <a:cubicBezTo>
                    <a:pt x="167" y="0"/>
                    <a:pt x="167" y="0"/>
                    <a:pt x="167" y="0"/>
                  </a:cubicBezTo>
                  <a:cubicBezTo>
                    <a:pt x="0" y="0"/>
                    <a:pt x="0" y="0"/>
                    <a:pt x="0" y="0"/>
                  </a:cubicBezTo>
                  <a:cubicBezTo>
                    <a:pt x="0" y="203"/>
                    <a:pt x="0" y="203"/>
                    <a:pt x="0" y="203"/>
                  </a:cubicBezTo>
                  <a:cubicBezTo>
                    <a:pt x="6" y="203"/>
                    <a:pt x="12" y="202"/>
                    <a:pt x="18" y="202"/>
                  </a:cubicBezTo>
                  <a:cubicBezTo>
                    <a:pt x="77" y="202"/>
                    <a:pt x="131" y="229"/>
                    <a:pt x="167" y="270"/>
                  </a:cubicBezTo>
                  <a:close/>
                </a:path>
              </a:pathLst>
            </a:custGeom>
            <a:solidFill>
              <a:srgbClr val="001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0" name="Rectangle 61">
              <a:extLst>
                <a:ext uri="{FF2B5EF4-FFF2-40B4-BE49-F238E27FC236}">
                  <a16:creationId xmlns:a16="http://schemas.microsoft.com/office/drawing/2014/main" id="{20A8E5D8-858C-4980-B414-EE76EE44A5BA}"/>
                </a:ext>
              </a:extLst>
            </p:cNvPr>
            <p:cNvSpPr>
              <a:spLocks noChangeArrowheads="1"/>
            </p:cNvSpPr>
            <p:nvPr/>
          </p:nvSpPr>
          <p:spPr bwMode="gray">
            <a:xfrm>
              <a:off x="11712292" y="5769604"/>
              <a:ext cx="247676" cy="457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1" name="Freeform 62">
              <a:extLst>
                <a:ext uri="{FF2B5EF4-FFF2-40B4-BE49-F238E27FC236}">
                  <a16:creationId xmlns:a16="http://schemas.microsoft.com/office/drawing/2014/main" id="{A5D20976-6781-402A-A4DA-E7B675BBBF2D}"/>
                </a:ext>
              </a:extLst>
            </p:cNvPr>
            <p:cNvSpPr>
              <a:spLocks/>
            </p:cNvSpPr>
            <p:nvPr/>
          </p:nvSpPr>
          <p:spPr bwMode="gray">
            <a:xfrm>
              <a:off x="9698577" y="6491095"/>
              <a:ext cx="1017626" cy="503430"/>
            </a:xfrm>
            <a:custGeom>
              <a:avLst/>
              <a:gdLst>
                <a:gd name="T0" fmla="*/ 628 w 650"/>
                <a:gd name="T1" fmla="*/ 323 h 323"/>
                <a:gd name="T2" fmla="*/ 650 w 650"/>
                <a:gd name="T3" fmla="*/ 251 h 323"/>
                <a:gd name="T4" fmla="*/ 515 w 650"/>
                <a:gd name="T5" fmla="*/ 117 h 323"/>
                <a:gd name="T6" fmla="*/ 477 w 650"/>
                <a:gd name="T7" fmla="*/ 122 h 323"/>
                <a:gd name="T8" fmla="*/ 295 w 650"/>
                <a:gd name="T9" fmla="*/ 0 h 323"/>
                <a:gd name="T10" fmla="*/ 99 w 650"/>
                <a:gd name="T11" fmla="*/ 184 h 323"/>
                <a:gd name="T12" fmla="*/ 0 w 650"/>
                <a:gd name="T13" fmla="*/ 285 h 323"/>
                <a:gd name="T14" fmla="*/ 7 w 650"/>
                <a:gd name="T15" fmla="*/ 323 h 323"/>
                <a:gd name="T16" fmla="*/ 628 w 650"/>
                <a:gd name="T17" fmla="*/ 32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0" h="323">
                  <a:moveTo>
                    <a:pt x="628" y="323"/>
                  </a:moveTo>
                  <a:cubicBezTo>
                    <a:pt x="642" y="302"/>
                    <a:pt x="650" y="277"/>
                    <a:pt x="650" y="251"/>
                  </a:cubicBezTo>
                  <a:cubicBezTo>
                    <a:pt x="650" y="176"/>
                    <a:pt x="589" y="117"/>
                    <a:pt x="515" y="117"/>
                  </a:cubicBezTo>
                  <a:cubicBezTo>
                    <a:pt x="502" y="117"/>
                    <a:pt x="489" y="119"/>
                    <a:pt x="477" y="122"/>
                  </a:cubicBezTo>
                  <a:cubicBezTo>
                    <a:pt x="448" y="50"/>
                    <a:pt x="377" y="0"/>
                    <a:pt x="295" y="0"/>
                  </a:cubicBezTo>
                  <a:cubicBezTo>
                    <a:pt x="191" y="0"/>
                    <a:pt x="105" y="81"/>
                    <a:pt x="99" y="184"/>
                  </a:cubicBezTo>
                  <a:cubicBezTo>
                    <a:pt x="44" y="185"/>
                    <a:pt x="0" y="230"/>
                    <a:pt x="0" y="285"/>
                  </a:cubicBezTo>
                  <a:cubicBezTo>
                    <a:pt x="0" y="298"/>
                    <a:pt x="1" y="311"/>
                    <a:pt x="7" y="323"/>
                  </a:cubicBezTo>
                  <a:lnTo>
                    <a:pt x="628" y="3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2" name="Rectangle 63">
              <a:extLst>
                <a:ext uri="{FF2B5EF4-FFF2-40B4-BE49-F238E27FC236}">
                  <a16:creationId xmlns:a16="http://schemas.microsoft.com/office/drawing/2014/main" id="{17232690-7076-4577-8E2F-6172C4398B50}"/>
                </a:ext>
              </a:extLst>
            </p:cNvPr>
            <p:cNvSpPr>
              <a:spLocks noChangeArrowheads="1"/>
            </p:cNvSpPr>
            <p:nvPr/>
          </p:nvSpPr>
          <p:spPr bwMode="gray">
            <a:xfrm>
              <a:off x="10840041" y="5481545"/>
              <a:ext cx="43074" cy="91532"/>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63" name="Freeform 64">
              <a:extLst>
                <a:ext uri="{FF2B5EF4-FFF2-40B4-BE49-F238E27FC236}">
                  <a16:creationId xmlns:a16="http://schemas.microsoft.com/office/drawing/2014/main" id="{6E29C016-358C-469E-A9D6-E2FA6F3802B7}"/>
                </a:ext>
              </a:extLst>
            </p:cNvPr>
            <p:cNvSpPr>
              <a:spLocks/>
            </p:cNvSpPr>
            <p:nvPr/>
          </p:nvSpPr>
          <p:spPr bwMode="gray">
            <a:xfrm>
              <a:off x="6852992" y="5328094"/>
              <a:ext cx="729569" cy="231523"/>
            </a:xfrm>
            <a:custGeom>
              <a:avLst/>
              <a:gdLst>
                <a:gd name="T0" fmla="*/ 271 w 271"/>
                <a:gd name="T1" fmla="*/ 0 h 86"/>
                <a:gd name="T2" fmla="*/ 0 w 271"/>
                <a:gd name="T3" fmla="*/ 0 h 86"/>
                <a:gd name="T4" fmla="*/ 17 w 271"/>
                <a:gd name="T5" fmla="*/ 11 h 86"/>
                <a:gd name="T6" fmla="*/ 132 w 271"/>
                <a:gd name="T7" fmla="*/ 48 h 86"/>
                <a:gd name="T8" fmla="*/ 133 w 271"/>
                <a:gd name="T9" fmla="*/ 86 h 86"/>
                <a:gd name="T10" fmla="*/ 240 w 271"/>
                <a:gd name="T11" fmla="*/ 86 h 86"/>
                <a:gd name="T12" fmla="*/ 240 w 271"/>
                <a:gd name="T13" fmla="*/ 21 h 86"/>
                <a:gd name="T14" fmla="*/ 271 w 271"/>
                <a:gd name="T15" fmla="*/ 0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1" h="86">
                  <a:moveTo>
                    <a:pt x="271" y="0"/>
                  </a:moveTo>
                  <a:lnTo>
                    <a:pt x="0" y="0"/>
                  </a:lnTo>
                  <a:lnTo>
                    <a:pt x="17" y="11"/>
                  </a:lnTo>
                  <a:lnTo>
                    <a:pt x="132" y="48"/>
                  </a:lnTo>
                  <a:lnTo>
                    <a:pt x="133" y="86"/>
                  </a:lnTo>
                  <a:lnTo>
                    <a:pt x="240" y="86"/>
                  </a:lnTo>
                  <a:lnTo>
                    <a:pt x="240" y="21"/>
                  </a:lnTo>
                  <a:lnTo>
                    <a:pt x="271" y="0"/>
                  </a:lnTo>
                  <a:close/>
                </a:path>
              </a:pathLst>
            </a:custGeom>
            <a:solidFill>
              <a:srgbClr val="BB91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4" name="Freeform 65">
              <a:extLst>
                <a:ext uri="{FF2B5EF4-FFF2-40B4-BE49-F238E27FC236}">
                  <a16:creationId xmlns:a16="http://schemas.microsoft.com/office/drawing/2014/main" id="{0C7A311A-A3D6-4A1A-B3CD-1D7386A3D97A}"/>
                </a:ext>
              </a:extLst>
            </p:cNvPr>
            <p:cNvSpPr>
              <a:spLocks/>
            </p:cNvSpPr>
            <p:nvPr/>
          </p:nvSpPr>
          <p:spPr bwMode="gray">
            <a:xfrm>
              <a:off x="7192201" y="5621536"/>
              <a:ext cx="328440" cy="508814"/>
            </a:xfrm>
            <a:custGeom>
              <a:avLst/>
              <a:gdLst>
                <a:gd name="T0" fmla="*/ 209 w 209"/>
                <a:gd name="T1" fmla="*/ 327 h 327"/>
                <a:gd name="T2" fmla="*/ 209 w 209"/>
                <a:gd name="T3" fmla="*/ 0 h 327"/>
                <a:gd name="T4" fmla="*/ 0 w 209"/>
                <a:gd name="T5" fmla="*/ 0 h 327"/>
                <a:gd name="T6" fmla="*/ 0 w 209"/>
                <a:gd name="T7" fmla="*/ 242 h 327"/>
                <a:gd name="T8" fmla="*/ 209 w 209"/>
                <a:gd name="T9" fmla="*/ 327 h 327"/>
              </a:gdLst>
              <a:ahLst/>
              <a:cxnLst>
                <a:cxn ang="0">
                  <a:pos x="T0" y="T1"/>
                </a:cxn>
                <a:cxn ang="0">
                  <a:pos x="T2" y="T3"/>
                </a:cxn>
                <a:cxn ang="0">
                  <a:pos x="T4" y="T5"/>
                </a:cxn>
                <a:cxn ang="0">
                  <a:pos x="T6" y="T7"/>
                </a:cxn>
                <a:cxn ang="0">
                  <a:pos x="T8" y="T9"/>
                </a:cxn>
              </a:cxnLst>
              <a:rect l="0" t="0" r="r" b="b"/>
              <a:pathLst>
                <a:path w="209" h="327">
                  <a:moveTo>
                    <a:pt x="209" y="327"/>
                  </a:moveTo>
                  <a:cubicBezTo>
                    <a:pt x="209" y="0"/>
                    <a:pt x="209" y="0"/>
                    <a:pt x="209" y="0"/>
                  </a:cubicBezTo>
                  <a:cubicBezTo>
                    <a:pt x="0" y="0"/>
                    <a:pt x="0" y="0"/>
                    <a:pt x="0" y="0"/>
                  </a:cubicBezTo>
                  <a:cubicBezTo>
                    <a:pt x="0" y="242"/>
                    <a:pt x="0" y="242"/>
                    <a:pt x="0" y="242"/>
                  </a:cubicBezTo>
                  <a:cubicBezTo>
                    <a:pt x="81" y="245"/>
                    <a:pt x="153" y="277"/>
                    <a:pt x="209" y="327"/>
                  </a:cubicBezTo>
                  <a:close/>
                </a:path>
              </a:pathLst>
            </a:custGeom>
            <a:solidFill>
              <a:srgbClr val="001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5" name="Rectangle 66">
              <a:extLst>
                <a:ext uri="{FF2B5EF4-FFF2-40B4-BE49-F238E27FC236}">
                  <a16:creationId xmlns:a16="http://schemas.microsoft.com/office/drawing/2014/main" id="{513131F0-12E7-446B-ABCE-CEDDF501B1A3}"/>
                </a:ext>
              </a:extLst>
            </p:cNvPr>
            <p:cNvSpPr>
              <a:spLocks noChangeArrowheads="1"/>
            </p:cNvSpPr>
            <p:nvPr/>
          </p:nvSpPr>
          <p:spPr bwMode="gray">
            <a:xfrm>
              <a:off x="7202970" y="5559618"/>
              <a:ext cx="306903" cy="619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6" name="Rectangle 67">
              <a:extLst>
                <a:ext uri="{FF2B5EF4-FFF2-40B4-BE49-F238E27FC236}">
                  <a16:creationId xmlns:a16="http://schemas.microsoft.com/office/drawing/2014/main" id="{8531A225-7433-450F-B665-4EA1C87112B5}"/>
                </a:ext>
              </a:extLst>
            </p:cNvPr>
            <p:cNvSpPr>
              <a:spLocks noChangeArrowheads="1"/>
            </p:cNvSpPr>
            <p:nvPr/>
          </p:nvSpPr>
          <p:spPr bwMode="gray">
            <a:xfrm>
              <a:off x="7943307" y="5048112"/>
              <a:ext cx="43074" cy="91532"/>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67" name="Freeform 68">
              <a:extLst>
                <a:ext uri="{FF2B5EF4-FFF2-40B4-BE49-F238E27FC236}">
                  <a16:creationId xmlns:a16="http://schemas.microsoft.com/office/drawing/2014/main" id="{60C82A9E-8E80-4888-92A2-78E2293BC750}"/>
                </a:ext>
              </a:extLst>
            </p:cNvPr>
            <p:cNvSpPr>
              <a:spLocks/>
            </p:cNvSpPr>
            <p:nvPr/>
          </p:nvSpPr>
          <p:spPr bwMode="gray">
            <a:xfrm>
              <a:off x="7940614" y="5088494"/>
              <a:ext cx="1289532" cy="454971"/>
            </a:xfrm>
            <a:custGeom>
              <a:avLst/>
              <a:gdLst>
                <a:gd name="T0" fmla="*/ 479 w 479"/>
                <a:gd name="T1" fmla="*/ 169 h 169"/>
                <a:gd name="T2" fmla="*/ 163 w 479"/>
                <a:gd name="T3" fmla="*/ 169 h 169"/>
                <a:gd name="T4" fmla="*/ 163 w 479"/>
                <a:gd name="T5" fmla="*/ 5 h 169"/>
                <a:gd name="T6" fmla="*/ 0 w 479"/>
                <a:gd name="T7" fmla="*/ 5 h 169"/>
                <a:gd name="T8" fmla="*/ 0 w 479"/>
                <a:gd name="T9" fmla="*/ 0 h 169"/>
                <a:gd name="T10" fmla="*/ 169 w 479"/>
                <a:gd name="T11" fmla="*/ 0 h 169"/>
                <a:gd name="T12" fmla="*/ 169 w 479"/>
                <a:gd name="T13" fmla="*/ 165 h 169"/>
                <a:gd name="T14" fmla="*/ 479 w 479"/>
                <a:gd name="T15" fmla="*/ 165 h 169"/>
                <a:gd name="T16" fmla="*/ 479 w 479"/>
                <a:gd name="T17"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9" h="169">
                  <a:moveTo>
                    <a:pt x="479" y="169"/>
                  </a:moveTo>
                  <a:lnTo>
                    <a:pt x="163" y="169"/>
                  </a:lnTo>
                  <a:lnTo>
                    <a:pt x="163" y="5"/>
                  </a:lnTo>
                  <a:lnTo>
                    <a:pt x="0" y="5"/>
                  </a:lnTo>
                  <a:lnTo>
                    <a:pt x="0" y="0"/>
                  </a:lnTo>
                  <a:lnTo>
                    <a:pt x="169" y="0"/>
                  </a:lnTo>
                  <a:lnTo>
                    <a:pt x="169" y="165"/>
                  </a:lnTo>
                  <a:lnTo>
                    <a:pt x="479" y="165"/>
                  </a:lnTo>
                  <a:lnTo>
                    <a:pt x="479" y="169"/>
                  </a:ln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68" name="Freeform 69">
              <a:extLst>
                <a:ext uri="{FF2B5EF4-FFF2-40B4-BE49-F238E27FC236}">
                  <a16:creationId xmlns:a16="http://schemas.microsoft.com/office/drawing/2014/main" id="{2D82BBBD-C80B-4E2F-A57D-078313094EB5}"/>
                </a:ext>
              </a:extLst>
            </p:cNvPr>
            <p:cNvSpPr>
              <a:spLocks/>
            </p:cNvSpPr>
            <p:nvPr/>
          </p:nvSpPr>
          <p:spPr bwMode="gray">
            <a:xfrm>
              <a:off x="10215467" y="6227266"/>
              <a:ext cx="134607" cy="188449"/>
            </a:xfrm>
            <a:custGeom>
              <a:avLst/>
              <a:gdLst>
                <a:gd name="T0" fmla="*/ 85 w 85"/>
                <a:gd name="T1" fmla="*/ 86 h 121"/>
                <a:gd name="T2" fmla="*/ 85 w 85"/>
                <a:gd name="T3" fmla="*/ 0 h 121"/>
                <a:gd name="T4" fmla="*/ 77 w 85"/>
                <a:gd name="T5" fmla="*/ 2 h 121"/>
                <a:gd name="T6" fmla="*/ 77 w 85"/>
                <a:gd name="T7" fmla="*/ 98 h 121"/>
                <a:gd name="T8" fmla="*/ 0 w 85"/>
                <a:gd name="T9" fmla="*/ 98 h 121"/>
                <a:gd name="T10" fmla="*/ 11 w 85"/>
                <a:gd name="T11" fmla="*/ 105 h 121"/>
                <a:gd name="T12" fmla="*/ 11 w 85"/>
                <a:gd name="T13" fmla="*/ 121 h 121"/>
                <a:gd name="T14" fmla="*/ 73 w 85"/>
                <a:gd name="T15" fmla="*/ 121 h 121"/>
                <a:gd name="T16" fmla="*/ 73 w 85"/>
                <a:gd name="T17" fmla="*/ 105 h 121"/>
                <a:gd name="T18" fmla="*/ 85 w 85"/>
                <a:gd name="T19" fmla="*/ 8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21">
                  <a:moveTo>
                    <a:pt x="85" y="86"/>
                  </a:moveTo>
                  <a:cubicBezTo>
                    <a:pt x="85" y="0"/>
                    <a:pt x="85" y="0"/>
                    <a:pt x="85" y="0"/>
                  </a:cubicBezTo>
                  <a:cubicBezTo>
                    <a:pt x="82" y="0"/>
                    <a:pt x="79" y="1"/>
                    <a:pt x="77" y="2"/>
                  </a:cubicBezTo>
                  <a:cubicBezTo>
                    <a:pt x="77" y="98"/>
                    <a:pt x="77" y="98"/>
                    <a:pt x="77" y="98"/>
                  </a:cubicBezTo>
                  <a:cubicBezTo>
                    <a:pt x="0" y="98"/>
                    <a:pt x="0" y="98"/>
                    <a:pt x="0" y="98"/>
                  </a:cubicBezTo>
                  <a:cubicBezTo>
                    <a:pt x="3" y="102"/>
                    <a:pt x="7" y="104"/>
                    <a:pt x="11" y="105"/>
                  </a:cubicBezTo>
                  <a:cubicBezTo>
                    <a:pt x="11" y="121"/>
                    <a:pt x="11" y="121"/>
                    <a:pt x="11" y="121"/>
                  </a:cubicBezTo>
                  <a:cubicBezTo>
                    <a:pt x="73" y="121"/>
                    <a:pt x="73" y="121"/>
                    <a:pt x="73" y="121"/>
                  </a:cubicBezTo>
                  <a:cubicBezTo>
                    <a:pt x="73" y="105"/>
                    <a:pt x="73" y="105"/>
                    <a:pt x="73" y="105"/>
                  </a:cubicBezTo>
                  <a:lnTo>
                    <a:pt x="85" y="86"/>
                  </a:lnTo>
                  <a:close/>
                </a:path>
              </a:pathLst>
            </a:custGeom>
            <a:solidFill>
              <a:srgbClr val="CE9C5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69" name="Freeform 70">
              <a:extLst>
                <a:ext uri="{FF2B5EF4-FFF2-40B4-BE49-F238E27FC236}">
                  <a16:creationId xmlns:a16="http://schemas.microsoft.com/office/drawing/2014/main" id="{61AF8662-E0A6-4550-B31D-3F4256F3B0E0}"/>
                </a:ext>
              </a:extLst>
            </p:cNvPr>
            <p:cNvSpPr>
              <a:spLocks/>
            </p:cNvSpPr>
            <p:nvPr/>
          </p:nvSpPr>
          <p:spPr bwMode="gray">
            <a:xfrm>
              <a:off x="10228926" y="6437253"/>
              <a:ext cx="110378" cy="250369"/>
            </a:xfrm>
            <a:custGeom>
              <a:avLst/>
              <a:gdLst>
                <a:gd name="T0" fmla="*/ 72 w 72"/>
                <a:gd name="T1" fmla="*/ 160 h 160"/>
                <a:gd name="T2" fmla="*/ 72 w 72"/>
                <a:gd name="T3" fmla="*/ 0 h 160"/>
                <a:gd name="T4" fmla="*/ 0 w 72"/>
                <a:gd name="T5" fmla="*/ 0 h 160"/>
                <a:gd name="T6" fmla="*/ 0 w 72"/>
                <a:gd name="T7" fmla="*/ 119 h 160"/>
                <a:gd name="T8" fmla="*/ 72 w 72"/>
                <a:gd name="T9" fmla="*/ 160 h 160"/>
              </a:gdLst>
              <a:ahLst/>
              <a:cxnLst>
                <a:cxn ang="0">
                  <a:pos x="T0" y="T1"/>
                </a:cxn>
                <a:cxn ang="0">
                  <a:pos x="T2" y="T3"/>
                </a:cxn>
                <a:cxn ang="0">
                  <a:pos x="T4" y="T5"/>
                </a:cxn>
                <a:cxn ang="0">
                  <a:pos x="T6" y="T7"/>
                </a:cxn>
                <a:cxn ang="0">
                  <a:pos x="T8" y="T9"/>
                </a:cxn>
              </a:cxnLst>
              <a:rect l="0" t="0" r="r" b="b"/>
              <a:pathLst>
                <a:path w="72" h="160">
                  <a:moveTo>
                    <a:pt x="72" y="160"/>
                  </a:moveTo>
                  <a:cubicBezTo>
                    <a:pt x="72" y="0"/>
                    <a:pt x="72" y="0"/>
                    <a:pt x="72" y="0"/>
                  </a:cubicBezTo>
                  <a:cubicBezTo>
                    <a:pt x="0" y="0"/>
                    <a:pt x="0" y="0"/>
                    <a:pt x="0" y="0"/>
                  </a:cubicBezTo>
                  <a:cubicBezTo>
                    <a:pt x="0" y="119"/>
                    <a:pt x="0" y="119"/>
                    <a:pt x="0" y="119"/>
                  </a:cubicBezTo>
                  <a:cubicBezTo>
                    <a:pt x="27" y="126"/>
                    <a:pt x="52" y="140"/>
                    <a:pt x="72" y="160"/>
                  </a:cubicBezTo>
                  <a:close/>
                </a:path>
              </a:pathLst>
            </a:custGeom>
            <a:solidFill>
              <a:srgbClr val="001B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0" name="Rectangle 71">
              <a:extLst>
                <a:ext uri="{FF2B5EF4-FFF2-40B4-BE49-F238E27FC236}">
                  <a16:creationId xmlns:a16="http://schemas.microsoft.com/office/drawing/2014/main" id="{916FC5AB-0F82-4A70-B0B4-F091DED6FB52}"/>
                </a:ext>
              </a:extLst>
            </p:cNvPr>
            <p:cNvSpPr>
              <a:spLocks noChangeArrowheads="1"/>
            </p:cNvSpPr>
            <p:nvPr/>
          </p:nvSpPr>
          <p:spPr bwMode="gray">
            <a:xfrm>
              <a:off x="10231619" y="6415716"/>
              <a:ext cx="104994" cy="215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1" name="Freeform 72">
              <a:extLst>
                <a:ext uri="{FF2B5EF4-FFF2-40B4-BE49-F238E27FC236}">
                  <a16:creationId xmlns:a16="http://schemas.microsoft.com/office/drawing/2014/main" id="{908E0830-DDAF-4F3B-A4AF-794086274B2F}"/>
                </a:ext>
              </a:extLst>
            </p:cNvPr>
            <p:cNvSpPr>
              <a:spLocks/>
            </p:cNvSpPr>
            <p:nvPr/>
          </p:nvSpPr>
          <p:spPr bwMode="gray">
            <a:xfrm>
              <a:off x="9916639" y="5287711"/>
              <a:ext cx="923402" cy="247676"/>
            </a:xfrm>
            <a:custGeom>
              <a:avLst/>
              <a:gdLst>
                <a:gd name="T0" fmla="*/ 343 w 343"/>
                <a:gd name="T1" fmla="*/ 92 h 92"/>
                <a:gd name="T2" fmla="*/ 196 w 343"/>
                <a:gd name="T3" fmla="*/ 92 h 92"/>
                <a:gd name="T4" fmla="*/ 196 w 343"/>
                <a:gd name="T5" fmla="*/ 5 h 92"/>
                <a:gd name="T6" fmla="*/ 0 w 343"/>
                <a:gd name="T7" fmla="*/ 5 h 92"/>
                <a:gd name="T8" fmla="*/ 0 w 343"/>
                <a:gd name="T9" fmla="*/ 0 h 92"/>
                <a:gd name="T10" fmla="*/ 201 w 343"/>
                <a:gd name="T11" fmla="*/ 0 h 92"/>
                <a:gd name="T12" fmla="*/ 201 w 343"/>
                <a:gd name="T13" fmla="*/ 87 h 92"/>
                <a:gd name="T14" fmla="*/ 343 w 343"/>
                <a:gd name="T15" fmla="*/ 87 h 92"/>
                <a:gd name="T16" fmla="*/ 343 w 343"/>
                <a:gd name="T17"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3" h="92">
                  <a:moveTo>
                    <a:pt x="343" y="92"/>
                  </a:moveTo>
                  <a:lnTo>
                    <a:pt x="196" y="92"/>
                  </a:lnTo>
                  <a:lnTo>
                    <a:pt x="196" y="5"/>
                  </a:lnTo>
                  <a:lnTo>
                    <a:pt x="0" y="5"/>
                  </a:lnTo>
                  <a:lnTo>
                    <a:pt x="0" y="0"/>
                  </a:lnTo>
                  <a:lnTo>
                    <a:pt x="201" y="0"/>
                  </a:lnTo>
                  <a:lnTo>
                    <a:pt x="201" y="87"/>
                  </a:lnTo>
                  <a:lnTo>
                    <a:pt x="343" y="87"/>
                  </a:lnTo>
                  <a:lnTo>
                    <a:pt x="343" y="92"/>
                  </a:ln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72" name="Freeform 73">
              <a:extLst>
                <a:ext uri="{FF2B5EF4-FFF2-40B4-BE49-F238E27FC236}">
                  <a16:creationId xmlns:a16="http://schemas.microsoft.com/office/drawing/2014/main" id="{3462BF43-D808-45E1-A7D1-DED84B25AE6A}"/>
                </a:ext>
              </a:extLst>
            </p:cNvPr>
            <p:cNvSpPr>
              <a:spLocks/>
            </p:cNvSpPr>
            <p:nvPr/>
          </p:nvSpPr>
          <p:spPr bwMode="gray">
            <a:xfrm>
              <a:off x="9623198" y="5565002"/>
              <a:ext cx="282675" cy="743029"/>
            </a:xfrm>
            <a:custGeom>
              <a:avLst/>
              <a:gdLst>
                <a:gd name="T0" fmla="*/ 93 w 105"/>
                <a:gd name="T1" fmla="*/ 276 h 276"/>
                <a:gd name="T2" fmla="*/ 0 w 105"/>
                <a:gd name="T3" fmla="*/ 276 h 276"/>
                <a:gd name="T4" fmla="*/ 0 w 105"/>
                <a:gd name="T5" fmla="*/ 0 h 276"/>
                <a:gd name="T6" fmla="*/ 105 w 105"/>
                <a:gd name="T7" fmla="*/ 0 h 276"/>
                <a:gd name="T8" fmla="*/ 105 w 105"/>
                <a:gd name="T9" fmla="*/ 6 h 276"/>
                <a:gd name="T10" fmla="*/ 6 w 105"/>
                <a:gd name="T11" fmla="*/ 6 h 276"/>
                <a:gd name="T12" fmla="*/ 6 w 105"/>
                <a:gd name="T13" fmla="*/ 271 h 276"/>
                <a:gd name="T14" fmla="*/ 93 w 105"/>
                <a:gd name="T15" fmla="*/ 271 h 276"/>
                <a:gd name="T16" fmla="*/ 93 w 105"/>
                <a:gd name="T17"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276">
                  <a:moveTo>
                    <a:pt x="93" y="276"/>
                  </a:moveTo>
                  <a:lnTo>
                    <a:pt x="0" y="276"/>
                  </a:lnTo>
                  <a:lnTo>
                    <a:pt x="0" y="0"/>
                  </a:lnTo>
                  <a:lnTo>
                    <a:pt x="105" y="0"/>
                  </a:lnTo>
                  <a:lnTo>
                    <a:pt x="105" y="6"/>
                  </a:lnTo>
                  <a:lnTo>
                    <a:pt x="6" y="6"/>
                  </a:lnTo>
                  <a:lnTo>
                    <a:pt x="6" y="271"/>
                  </a:lnTo>
                  <a:lnTo>
                    <a:pt x="93" y="271"/>
                  </a:lnTo>
                  <a:lnTo>
                    <a:pt x="93" y="276"/>
                  </a:lnTo>
                  <a:close/>
                </a:path>
              </a:pathLst>
            </a:custGeom>
            <a:solidFill>
              <a:srgbClr val="FF8C00"/>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73" name="Rectangle 74">
              <a:extLst>
                <a:ext uri="{FF2B5EF4-FFF2-40B4-BE49-F238E27FC236}">
                  <a16:creationId xmlns:a16="http://schemas.microsoft.com/office/drawing/2014/main" id="{A0B276BA-73B7-4D0D-984B-57D87BE05886}"/>
                </a:ext>
              </a:extLst>
            </p:cNvPr>
            <p:cNvSpPr>
              <a:spLocks noChangeArrowheads="1"/>
            </p:cNvSpPr>
            <p:nvPr/>
          </p:nvSpPr>
          <p:spPr bwMode="gray">
            <a:xfrm>
              <a:off x="9846644" y="6273032"/>
              <a:ext cx="26921" cy="56536"/>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74" name="Freeform 75">
              <a:extLst>
                <a:ext uri="{FF2B5EF4-FFF2-40B4-BE49-F238E27FC236}">
                  <a16:creationId xmlns:a16="http://schemas.microsoft.com/office/drawing/2014/main" id="{08B4158B-85AA-4F57-9560-7CE296DC0DB7}"/>
                </a:ext>
              </a:extLst>
            </p:cNvPr>
            <p:cNvSpPr>
              <a:spLocks/>
            </p:cNvSpPr>
            <p:nvPr/>
          </p:nvSpPr>
          <p:spPr bwMode="gray">
            <a:xfrm>
              <a:off x="10883115" y="4951196"/>
              <a:ext cx="1076853" cy="734953"/>
            </a:xfrm>
            <a:custGeom>
              <a:avLst/>
              <a:gdLst>
                <a:gd name="T0" fmla="*/ 400 w 400"/>
                <a:gd name="T1" fmla="*/ 273 h 273"/>
                <a:gd name="T2" fmla="*/ 400 w 400"/>
                <a:gd name="T3" fmla="*/ 0 h 273"/>
                <a:gd name="T4" fmla="*/ 201 w 400"/>
                <a:gd name="T5" fmla="*/ 0 h 273"/>
                <a:gd name="T6" fmla="*/ 0 w 400"/>
                <a:gd name="T7" fmla="*/ 0 h 273"/>
                <a:gd name="T8" fmla="*/ 0 w 400"/>
                <a:gd name="T9" fmla="*/ 273 h 273"/>
                <a:gd name="T10" fmla="*/ 201 w 400"/>
                <a:gd name="T11" fmla="*/ 273 h 273"/>
                <a:gd name="T12" fmla="*/ 400 w 400"/>
                <a:gd name="T13" fmla="*/ 273 h 273"/>
              </a:gdLst>
              <a:ahLst/>
              <a:cxnLst>
                <a:cxn ang="0">
                  <a:pos x="T0" y="T1"/>
                </a:cxn>
                <a:cxn ang="0">
                  <a:pos x="T2" y="T3"/>
                </a:cxn>
                <a:cxn ang="0">
                  <a:pos x="T4" y="T5"/>
                </a:cxn>
                <a:cxn ang="0">
                  <a:pos x="T6" y="T7"/>
                </a:cxn>
                <a:cxn ang="0">
                  <a:pos x="T8" y="T9"/>
                </a:cxn>
                <a:cxn ang="0">
                  <a:pos x="T10" y="T11"/>
                </a:cxn>
                <a:cxn ang="0">
                  <a:pos x="T12" y="T13"/>
                </a:cxn>
              </a:cxnLst>
              <a:rect l="0" t="0" r="r" b="b"/>
              <a:pathLst>
                <a:path w="400" h="273">
                  <a:moveTo>
                    <a:pt x="400" y="273"/>
                  </a:moveTo>
                  <a:lnTo>
                    <a:pt x="400" y="0"/>
                  </a:lnTo>
                  <a:lnTo>
                    <a:pt x="201" y="0"/>
                  </a:lnTo>
                  <a:lnTo>
                    <a:pt x="0" y="0"/>
                  </a:lnTo>
                  <a:lnTo>
                    <a:pt x="0" y="273"/>
                  </a:lnTo>
                  <a:lnTo>
                    <a:pt x="201" y="273"/>
                  </a:lnTo>
                  <a:lnTo>
                    <a:pt x="400" y="273"/>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5" name="Rectangle 76">
              <a:extLst>
                <a:ext uri="{FF2B5EF4-FFF2-40B4-BE49-F238E27FC236}">
                  <a16:creationId xmlns:a16="http://schemas.microsoft.com/office/drawing/2014/main" id="{4293DFF6-23CA-41FF-A255-0A8D2A9EC87C}"/>
                </a:ext>
              </a:extLst>
            </p:cNvPr>
            <p:cNvSpPr>
              <a:spLocks noChangeArrowheads="1"/>
            </p:cNvSpPr>
            <p:nvPr/>
          </p:nvSpPr>
          <p:spPr bwMode="gray">
            <a:xfrm>
              <a:off x="10939649" y="4991577"/>
              <a:ext cx="966476" cy="57342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6" name="Freeform 77">
              <a:extLst>
                <a:ext uri="{FF2B5EF4-FFF2-40B4-BE49-F238E27FC236}">
                  <a16:creationId xmlns:a16="http://schemas.microsoft.com/office/drawing/2014/main" id="{3A9CFDBE-5B7F-486D-8571-C9E03D75241D}"/>
                </a:ext>
              </a:extLst>
            </p:cNvPr>
            <p:cNvSpPr>
              <a:spLocks noEditPoints="1"/>
            </p:cNvSpPr>
            <p:nvPr/>
          </p:nvSpPr>
          <p:spPr bwMode="gray">
            <a:xfrm>
              <a:off x="11009645" y="5384628"/>
              <a:ext cx="826485" cy="99610"/>
            </a:xfrm>
            <a:custGeom>
              <a:avLst/>
              <a:gdLst>
                <a:gd name="T0" fmla="*/ 0 w 527"/>
                <a:gd name="T1" fmla="*/ 57 h 64"/>
                <a:gd name="T2" fmla="*/ 41 w 527"/>
                <a:gd name="T3" fmla="*/ 57 h 64"/>
                <a:gd name="T4" fmla="*/ 8 w 527"/>
                <a:gd name="T5" fmla="*/ 0 h 64"/>
                <a:gd name="T6" fmla="*/ 34 w 527"/>
                <a:gd name="T7" fmla="*/ 57 h 64"/>
                <a:gd name="T8" fmla="*/ 86 w 527"/>
                <a:gd name="T9" fmla="*/ 57 h 64"/>
                <a:gd name="T10" fmla="*/ 60 w 527"/>
                <a:gd name="T11" fmla="*/ 4 h 64"/>
                <a:gd name="T12" fmla="*/ 77 w 527"/>
                <a:gd name="T13" fmla="*/ 57 h 64"/>
                <a:gd name="T14" fmla="*/ 65 w 527"/>
                <a:gd name="T15" fmla="*/ 64 h 64"/>
                <a:gd name="T16" fmla="*/ 102 w 527"/>
                <a:gd name="T17" fmla="*/ 39 h 64"/>
                <a:gd name="T18" fmla="*/ 93 w 527"/>
                <a:gd name="T19" fmla="*/ 57 h 64"/>
                <a:gd name="T20" fmla="*/ 121 w 527"/>
                <a:gd name="T21" fmla="*/ 8 h 64"/>
                <a:gd name="T22" fmla="*/ 154 w 527"/>
                <a:gd name="T23" fmla="*/ 64 h 64"/>
                <a:gd name="T24" fmla="*/ 154 w 527"/>
                <a:gd name="T25" fmla="*/ 0 h 64"/>
                <a:gd name="T26" fmla="*/ 154 w 527"/>
                <a:gd name="T27" fmla="*/ 8 h 64"/>
                <a:gd name="T28" fmla="*/ 130 w 527"/>
                <a:gd name="T29" fmla="*/ 8 h 64"/>
                <a:gd name="T30" fmla="*/ 182 w 527"/>
                <a:gd name="T31" fmla="*/ 57 h 64"/>
                <a:gd name="T32" fmla="*/ 224 w 527"/>
                <a:gd name="T33" fmla="*/ 57 h 64"/>
                <a:gd name="T34" fmla="*/ 191 w 527"/>
                <a:gd name="T35" fmla="*/ 0 h 64"/>
                <a:gd name="T36" fmla="*/ 215 w 527"/>
                <a:gd name="T37" fmla="*/ 57 h 64"/>
                <a:gd name="T38" fmla="*/ 251 w 527"/>
                <a:gd name="T39" fmla="*/ 0 h 64"/>
                <a:gd name="T40" fmla="*/ 251 w 527"/>
                <a:gd name="T41" fmla="*/ 64 h 64"/>
                <a:gd name="T42" fmla="*/ 284 w 527"/>
                <a:gd name="T43" fmla="*/ 8 h 64"/>
                <a:gd name="T44" fmla="*/ 251 w 527"/>
                <a:gd name="T45" fmla="*/ 8 h 64"/>
                <a:gd name="T46" fmla="*/ 251 w 527"/>
                <a:gd name="T47" fmla="*/ 57 h 64"/>
                <a:gd name="T48" fmla="*/ 328 w 527"/>
                <a:gd name="T49" fmla="*/ 0 h 64"/>
                <a:gd name="T50" fmla="*/ 307 w 527"/>
                <a:gd name="T51" fmla="*/ 8 h 64"/>
                <a:gd name="T52" fmla="*/ 307 w 527"/>
                <a:gd name="T53" fmla="*/ 57 h 64"/>
                <a:gd name="T54" fmla="*/ 340 w 527"/>
                <a:gd name="T55" fmla="*/ 64 h 64"/>
                <a:gd name="T56" fmla="*/ 340 w 527"/>
                <a:gd name="T57" fmla="*/ 35 h 64"/>
                <a:gd name="T58" fmla="*/ 328 w 527"/>
                <a:gd name="T59" fmla="*/ 57 h 64"/>
                <a:gd name="T60" fmla="*/ 368 w 527"/>
                <a:gd name="T61" fmla="*/ 0 h 64"/>
                <a:gd name="T62" fmla="*/ 380 w 527"/>
                <a:gd name="T63" fmla="*/ 8 h 64"/>
                <a:gd name="T64" fmla="*/ 364 w 527"/>
                <a:gd name="T65" fmla="*/ 60 h 64"/>
                <a:gd name="T66" fmla="*/ 405 w 527"/>
                <a:gd name="T67" fmla="*/ 60 h 64"/>
                <a:gd name="T68" fmla="*/ 396 w 527"/>
                <a:gd name="T69" fmla="*/ 39 h 64"/>
                <a:gd name="T70" fmla="*/ 433 w 527"/>
                <a:gd name="T71" fmla="*/ 0 h 64"/>
                <a:gd name="T72" fmla="*/ 433 w 527"/>
                <a:gd name="T73" fmla="*/ 64 h 64"/>
                <a:gd name="T74" fmla="*/ 466 w 527"/>
                <a:gd name="T75" fmla="*/ 8 h 64"/>
                <a:gd name="T76" fmla="*/ 433 w 527"/>
                <a:gd name="T77" fmla="*/ 8 h 64"/>
                <a:gd name="T78" fmla="*/ 433 w 527"/>
                <a:gd name="T79" fmla="*/ 57 h 64"/>
                <a:gd name="T80" fmla="*/ 510 w 527"/>
                <a:gd name="T81" fmla="*/ 0 h 64"/>
                <a:gd name="T82" fmla="*/ 489 w 527"/>
                <a:gd name="T83" fmla="*/ 8 h 64"/>
                <a:gd name="T84" fmla="*/ 489 w 527"/>
                <a:gd name="T85" fmla="*/ 57 h 64"/>
                <a:gd name="T86" fmla="*/ 522 w 527"/>
                <a:gd name="T87" fmla="*/ 64 h 64"/>
                <a:gd name="T88" fmla="*/ 522 w 527"/>
                <a:gd name="T89" fmla="*/ 35 h 64"/>
                <a:gd name="T90" fmla="*/ 510 w 527"/>
                <a:gd name="T91" fmla="*/ 5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7" h="64">
                  <a:moveTo>
                    <a:pt x="8" y="0"/>
                  </a:moveTo>
                  <a:cubicBezTo>
                    <a:pt x="4" y="0"/>
                    <a:pt x="0" y="3"/>
                    <a:pt x="0" y="8"/>
                  </a:cubicBezTo>
                  <a:cubicBezTo>
                    <a:pt x="0" y="57"/>
                    <a:pt x="0" y="57"/>
                    <a:pt x="0" y="57"/>
                  </a:cubicBezTo>
                  <a:cubicBezTo>
                    <a:pt x="0" y="61"/>
                    <a:pt x="4" y="64"/>
                    <a:pt x="8" y="64"/>
                  </a:cubicBezTo>
                  <a:cubicBezTo>
                    <a:pt x="34" y="64"/>
                    <a:pt x="34" y="64"/>
                    <a:pt x="34" y="64"/>
                  </a:cubicBezTo>
                  <a:cubicBezTo>
                    <a:pt x="38" y="64"/>
                    <a:pt x="41" y="61"/>
                    <a:pt x="41" y="57"/>
                  </a:cubicBezTo>
                  <a:cubicBezTo>
                    <a:pt x="41" y="8"/>
                    <a:pt x="41" y="8"/>
                    <a:pt x="41" y="8"/>
                  </a:cubicBezTo>
                  <a:cubicBezTo>
                    <a:pt x="41" y="3"/>
                    <a:pt x="38" y="0"/>
                    <a:pt x="34" y="0"/>
                  </a:cubicBezTo>
                  <a:lnTo>
                    <a:pt x="8" y="0"/>
                  </a:lnTo>
                  <a:close/>
                  <a:moveTo>
                    <a:pt x="8" y="8"/>
                  </a:moveTo>
                  <a:cubicBezTo>
                    <a:pt x="34" y="8"/>
                    <a:pt x="34" y="8"/>
                    <a:pt x="34" y="8"/>
                  </a:cubicBezTo>
                  <a:cubicBezTo>
                    <a:pt x="34" y="57"/>
                    <a:pt x="34" y="57"/>
                    <a:pt x="34" y="57"/>
                  </a:cubicBezTo>
                  <a:cubicBezTo>
                    <a:pt x="8" y="57"/>
                    <a:pt x="8" y="57"/>
                    <a:pt x="8" y="57"/>
                  </a:cubicBezTo>
                  <a:lnTo>
                    <a:pt x="8" y="8"/>
                  </a:lnTo>
                  <a:close/>
                  <a:moveTo>
                    <a:pt x="86" y="57"/>
                  </a:moveTo>
                  <a:cubicBezTo>
                    <a:pt x="86" y="0"/>
                    <a:pt x="86" y="0"/>
                    <a:pt x="86" y="0"/>
                  </a:cubicBezTo>
                  <a:cubicBezTo>
                    <a:pt x="65" y="0"/>
                    <a:pt x="65" y="0"/>
                    <a:pt x="65" y="0"/>
                  </a:cubicBezTo>
                  <a:cubicBezTo>
                    <a:pt x="63" y="0"/>
                    <a:pt x="60" y="0"/>
                    <a:pt x="60" y="4"/>
                  </a:cubicBezTo>
                  <a:cubicBezTo>
                    <a:pt x="60" y="7"/>
                    <a:pt x="63" y="8"/>
                    <a:pt x="65" y="8"/>
                  </a:cubicBezTo>
                  <a:cubicBezTo>
                    <a:pt x="77" y="8"/>
                    <a:pt x="77" y="8"/>
                    <a:pt x="77" y="8"/>
                  </a:cubicBezTo>
                  <a:cubicBezTo>
                    <a:pt x="77" y="57"/>
                    <a:pt x="77" y="57"/>
                    <a:pt x="77" y="57"/>
                  </a:cubicBezTo>
                  <a:cubicBezTo>
                    <a:pt x="65" y="57"/>
                    <a:pt x="65" y="57"/>
                    <a:pt x="65" y="57"/>
                  </a:cubicBezTo>
                  <a:cubicBezTo>
                    <a:pt x="63" y="57"/>
                    <a:pt x="60" y="58"/>
                    <a:pt x="60" y="60"/>
                  </a:cubicBezTo>
                  <a:cubicBezTo>
                    <a:pt x="60" y="64"/>
                    <a:pt x="63" y="64"/>
                    <a:pt x="65" y="64"/>
                  </a:cubicBezTo>
                  <a:cubicBezTo>
                    <a:pt x="98" y="64"/>
                    <a:pt x="98" y="64"/>
                    <a:pt x="98" y="64"/>
                  </a:cubicBezTo>
                  <a:cubicBezTo>
                    <a:pt x="100" y="64"/>
                    <a:pt x="102" y="64"/>
                    <a:pt x="102" y="60"/>
                  </a:cubicBezTo>
                  <a:cubicBezTo>
                    <a:pt x="102" y="39"/>
                    <a:pt x="102" y="39"/>
                    <a:pt x="102" y="39"/>
                  </a:cubicBezTo>
                  <a:cubicBezTo>
                    <a:pt x="102" y="37"/>
                    <a:pt x="101" y="35"/>
                    <a:pt x="98" y="35"/>
                  </a:cubicBezTo>
                  <a:cubicBezTo>
                    <a:pt x="95" y="35"/>
                    <a:pt x="93" y="37"/>
                    <a:pt x="93" y="39"/>
                  </a:cubicBezTo>
                  <a:cubicBezTo>
                    <a:pt x="93" y="57"/>
                    <a:pt x="93" y="57"/>
                    <a:pt x="93" y="57"/>
                  </a:cubicBezTo>
                  <a:lnTo>
                    <a:pt x="86" y="57"/>
                  </a:lnTo>
                  <a:close/>
                  <a:moveTo>
                    <a:pt x="130" y="0"/>
                  </a:moveTo>
                  <a:cubicBezTo>
                    <a:pt x="125" y="0"/>
                    <a:pt x="121" y="3"/>
                    <a:pt x="121" y="8"/>
                  </a:cubicBezTo>
                  <a:cubicBezTo>
                    <a:pt x="121" y="57"/>
                    <a:pt x="121" y="57"/>
                    <a:pt x="121" y="57"/>
                  </a:cubicBezTo>
                  <a:cubicBezTo>
                    <a:pt x="121" y="61"/>
                    <a:pt x="125" y="64"/>
                    <a:pt x="130" y="64"/>
                  </a:cubicBezTo>
                  <a:cubicBezTo>
                    <a:pt x="154" y="64"/>
                    <a:pt x="154" y="64"/>
                    <a:pt x="154" y="64"/>
                  </a:cubicBezTo>
                  <a:cubicBezTo>
                    <a:pt x="159" y="64"/>
                    <a:pt x="163" y="61"/>
                    <a:pt x="163" y="57"/>
                  </a:cubicBezTo>
                  <a:cubicBezTo>
                    <a:pt x="163" y="8"/>
                    <a:pt x="163" y="8"/>
                    <a:pt x="163" y="8"/>
                  </a:cubicBezTo>
                  <a:cubicBezTo>
                    <a:pt x="163" y="3"/>
                    <a:pt x="159" y="0"/>
                    <a:pt x="154" y="0"/>
                  </a:cubicBezTo>
                  <a:lnTo>
                    <a:pt x="130" y="0"/>
                  </a:lnTo>
                  <a:close/>
                  <a:moveTo>
                    <a:pt x="130" y="8"/>
                  </a:moveTo>
                  <a:cubicBezTo>
                    <a:pt x="154" y="8"/>
                    <a:pt x="154" y="8"/>
                    <a:pt x="154" y="8"/>
                  </a:cubicBezTo>
                  <a:cubicBezTo>
                    <a:pt x="154" y="57"/>
                    <a:pt x="154" y="57"/>
                    <a:pt x="154" y="57"/>
                  </a:cubicBezTo>
                  <a:cubicBezTo>
                    <a:pt x="130" y="57"/>
                    <a:pt x="130" y="57"/>
                    <a:pt x="130" y="57"/>
                  </a:cubicBezTo>
                  <a:lnTo>
                    <a:pt x="130" y="8"/>
                  </a:lnTo>
                  <a:close/>
                  <a:moveTo>
                    <a:pt x="191" y="0"/>
                  </a:moveTo>
                  <a:cubicBezTo>
                    <a:pt x="185" y="0"/>
                    <a:pt x="182" y="3"/>
                    <a:pt x="182" y="8"/>
                  </a:cubicBezTo>
                  <a:cubicBezTo>
                    <a:pt x="182" y="57"/>
                    <a:pt x="182" y="57"/>
                    <a:pt x="182" y="57"/>
                  </a:cubicBezTo>
                  <a:cubicBezTo>
                    <a:pt x="182" y="61"/>
                    <a:pt x="185" y="64"/>
                    <a:pt x="191" y="64"/>
                  </a:cubicBezTo>
                  <a:cubicBezTo>
                    <a:pt x="215" y="64"/>
                    <a:pt x="215" y="64"/>
                    <a:pt x="215" y="64"/>
                  </a:cubicBezTo>
                  <a:cubicBezTo>
                    <a:pt x="220" y="64"/>
                    <a:pt x="224" y="61"/>
                    <a:pt x="224" y="57"/>
                  </a:cubicBezTo>
                  <a:cubicBezTo>
                    <a:pt x="224" y="8"/>
                    <a:pt x="224" y="8"/>
                    <a:pt x="224" y="8"/>
                  </a:cubicBezTo>
                  <a:cubicBezTo>
                    <a:pt x="224" y="3"/>
                    <a:pt x="219" y="0"/>
                    <a:pt x="215" y="0"/>
                  </a:cubicBezTo>
                  <a:lnTo>
                    <a:pt x="191" y="0"/>
                  </a:lnTo>
                  <a:close/>
                  <a:moveTo>
                    <a:pt x="191" y="8"/>
                  </a:moveTo>
                  <a:cubicBezTo>
                    <a:pt x="215" y="8"/>
                    <a:pt x="215" y="8"/>
                    <a:pt x="215" y="8"/>
                  </a:cubicBezTo>
                  <a:cubicBezTo>
                    <a:pt x="215" y="57"/>
                    <a:pt x="215" y="57"/>
                    <a:pt x="215" y="57"/>
                  </a:cubicBezTo>
                  <a:cubicBezTo>
                    <a:pt x="191" y="57"/>
                    <a:pt x="191" y="57"/>
                    <a:pt x="191" y="57"/>
                  </a:cubicBezTo>
                  <a:lnTo>
                    <a:pt x="191" y="8"/>
                  </a:lnTo>
                  <a:close/>
                  <a:moveTo>
                    <a:pt x="251" y="0"/>
                  </a:moveTo>
                  <a:cubicBezTo>
                    <a:pt x="246" y="0"/>
                    <a:pt x="243" y="3"/>
                    <a:pt x="243" y="8"/>
                  </a:cubicBezTo>
                  <a:cubicBezTo>
                    <a:pt x="243" y="57"/>
                    <a:pt x="243" y="57"/>
                    <a:pt x="243" y="57"/>
                  </a:cubicBezTo>
                  <a:cubicBezTo>
                    <a:pt x="243" y="61"/>
                    <a:pt x="246" y="64"/>
                    <a:pt x="251" y="64"/>
                  </a:cubicBezTo>
                  <a:cubicBezTo>
                    <a:pt x="276" y="64"/>
                    <a:pt x="276" y="64"/>
                    <a:pt x="276" y="64"/>
                  </a:cubicBezTo>
                  <a:cubicBezTo>
                    <a:pt x="280" y="64"/>
                    <a:pt x="284" y="61"/>
                    <a:pt x="284" y="57"/>
                  </a:cubicBezTo>
                  <a:cubicBezTo>
                    <a:pt x="284" y="8"/>
                    <a:pt x="284" y="8"/>
                    <a:pt x="284" y="8"/>
                  </a:cubicBezTo>
                  <a:cubicBezTo>
                    <a:pt x="284" y="3"/>
                    <a:pt x="280" y="0"/>
                    <a:pt x="276" y="0"/>
                  </a:cubicBezTo>
                  <a:lnTo>
                    <a:pt x="251" y="0"/>
                  </a:lnTo>
                  <a:close/>
                  <a:moveTo>
                    <a:pt x="251" y="8"/>
                  </a:moveTo>
                  <a:cubicBezTo>
                    <a:pt x="276" y="8"/>
                    <a:pt x="276" y="8"/>
                    <a:pt x="276" y="8"/>
                  </a:cubicBezTo>
                  <a:cubicBezTo>
                    <a:pt x="276" y="57"/>
                    <a:pt x="276" y="57"/>
                    <a:pt x="276" y="57"/>
                  </a:cubicBezTo>
                  <a:cubicBezTo>
                    <a:pt x="251" y="57"/>
                    <a:pt x="251" y="57"/>
                    <a:pt x="251" y="57"/>
                  </a:cubicBezTo>
                  <a:lnTo>
                    <a:pt x="251" y="8"/>
                  </a:lnTo>
                  <a:close/>
                  <a:moveTo>
                    <a:pt x="328" y="57"/>
                  </a:moveTo>
                  <a:cubicBezTo>
                    <a:pt x="328" y="0"/>
                    <a:pt x="328" y="0"/>
                    <a:pt x="328" y="0"/>
                  </a:cubicBezTo>
                  <a:cubicBezTo>
                    <a:pt x="307" y="0"/>
                    <a:pt x="307" y="0"/>
                    <a:pt x="307" y="0"/>
                  </a:cubicBezTo>
                  <a:cubicBezTo>
                    <a:pt x="305" y="0"/>
                    <a:pt x="303" y="0"/>
                    <a:pt x="303" y="4"/>
                  </a:cubicBezTo>
                  <a:cubicBezTo>
                    <a:pt x="303" y="7"/>
                    <a:pt x="305" y="8"/>
                    <a:pt x="307" y="8"/>
                  </a:cubicBezTo>
                  <a:cubicBezTo>
                    <a:pt x="320" y="8"/>
                    <a:pt x="320" y="8"/>
                    <a:pt x="320" y="8"/>
                  </a:cubicBezTo>
                  <a:cubicBezTo>
                    <a:pt x="320" y="57"/>
                    <a:pt x="320" y="57"/>
                    <a:pt x="320" y="57"/>
                  </a:cubicBezTo>
                  <a:cubicBezTo>
                    <a:pt x="307" y="57"/>
                    <a:pt x="307" y="57"/>
                    <a:pt x="307" y="57"/>
                  </a:cubicBezTo>
                  <a:cubicBezTo>
                    <a:pt x="305" y="57"/>
                    <a:pt x="303" y="58"/>
                    <a:pt x="303" y="60"/>
                  </a:cubicBezTo>
                  <a:cubicBezTo>
                    <a:pt x="303" y="64"/>
                    <a:pt x="305" y="64"/>
                    <a:pt x="307" y="64"/>
                  </a:cubicBezTo>
                  <a:cubicBezTo>
                    <a:pt x="340" y="64"/>
                    <a:pt x="340" y="64"/>
                    <a:pt x="340" y="64"/>
                  </a:cubicBezTo>
                  <a:cubicBezTo>
                    <a:pt x="343" y="64"/>
                    <a:pt x="344" y="64"/>
                    <a:pt x="344" y="60"/>
                  </a:cubicBezTo>
                  <a:cubicBezTo>
                    <a:pt x="344" y="39"/>
                    <a:pt x="344" y="39"/>
                    <a:pt x="344" y="39"/>
                  </a:cubicBezTo>
                  <a:cubicBezTo>
                    <a:pt x="344" y="37"/>
                    <a:pt x="344" y="35"/>
                    <a:pt x="340" y="35"/>
                  </a:cubicBezTo>
                  <a:cubicBezTo>
                    <a:pt x="337" y="35"/>
                    <a:pt x="337" y="37"/>
                    <a:pt x="337" y="39"/>
                  </a:cubicBezTo>
                  <a:cubicBezTo>
                    <a:pt x="337" y="57"/>
                    <a:pt x="337" y="57"/>
                    <a:pt x="337" y="57"/>
                  </a:cubicBezTo>
                  <a:lnTo>
                    <a:pt x="328" y="57"/>
                  </a:lnTo>
                  <a:close/>
                  <a:moveTo>
                    <a:pt x="389" y="57"/>
                  </a:moveTo>
                  <a:cubicBezTo>
                    <a:pt x="389" y="0"/>
                    <a:pt x="389" y="0"/>
                    <a:pt x="389" y="0"/>
                  </a:cubicBezTo>
                  <a:cubicBezTo>
                    <a:pt x="368" y="0"/>
                    <a:pt x="368" y="0"/>
                    <a:pt x="368" y="0"/>
                  </a:cubicBezTo>
                  <a:cubicBezTo>
                    <a:pt x="366" y="0"/>
                    <a:pt x="364" y="0"/>
                    <a:pt x="364" y="4"/>
                  </a:cubicBezTo>
                  <a:cubicBezTo>
                    <a:pt x="364" y="7"/>
                    <a:pt x="366" y="8"/>
                    <a:pt x="368" y="8"/>
                  </a:cubicBezTo>
                  <a:cubicBezTo>
                    <a:pt x="380" y="8"/>
                    <a:pt x="380" y="8"/>
                    <a:pt x="380" y="8"/>
                  </a:cubicBezTo>
                  <a:cubicBezTo>
                    <a:pt x="380" y="57"/>
                    <a:pt x="380" y="57"/>
                    <a:pt x="380" y="57"/>
                  </a:cubicBezTo>
                  <a:cubicBezTo>
                    <a:pt x="368" y="57"/>
                    <a:pt x="368" y="57"/>
                    <a:pt x="368" y="57"/>
                  </a:cubicBezTo>
                  <a:cubicBezTo>
                    <a:pt x="366" y="57"/>
                    <a:pt x="364" y="58"/>
                    <a:pt x="364" y="60"/>
                  </a:cubicBezTo>
                  <a:cubicBezTo>
                    <a:pt x="364" y="64"/>
                    <a:pt x="366" y="64"/>
                    <a:pt x="368" y="64"/>
                  </a:cubicBezTo>
                  <a:cubicBezTo>
                    <a:pt x="401" y="64"/>
                    <a:pt x="401" y="64"/>
                    <a:pt x="401" y="64"/>
                  </a:cubicBezTo>
                  <a:cubicBezTo>
                    <a:pt x="403" y="64"/>
                    <a:pt x="405" y="64"/>
                    <a:pt x="405" y="60"/>
                  </a:cubicBezTo>
                  <a:cubicBezTo>
                    <a:pt x="405" y="39"/>
                    <a:pt x="405" y="39"/>
                    <a:pt x="405" y="39"/>
                  </a:cubicBezTo>
                  <a:cubicBezTo>
                    <a:pt x="405" y="37"/>
                    <a:pt x="404" y="35"/>
                    <a:pt x="401" y="35"/>
                  </a:cubicBezTo>
                  <a:cubicBezTo>
                    <a:pt x="398" y="35"/>
                    <a:pt x="396" y="37"/>
                    <a:pt x="396" y="39"/>
                  </a:cubicBezTo>
                  <a:cubicBezTo>
                    <a:pt x="396" y="57"/>
                    <a:pt x="396" y="57"/>
                    <a:pt x="396" y="57"/>
                  </a:cubicBezTo>
                  <a:lnTo>
                    <a:pt x="389" y="57"/>
                  </a:lnTo>
                  <a:close/>
                  <a:moveTo>
                    <a:pt x="433" y="0"/>
                  </a:moveTo>
                  <a:cubicBezTo>
                    <a:pt x="428" y="0"/>
                    <a:pt x="424" y="3"/>
                    <a:pt x="424" y="8"/>
                  </a:cubicBezTo>
                  <a:cubicBezTo>
                    <a:pt x="424" y="57"/>
                    <a:pt x="424" y="57"/>
                    <a:pt x="424" y="57"/>
                  </a:cubicBezTo>
                  <a:cubicBezTo>
                    <a:pt x="424" y="61"/>
                    <a:pt x="428" y="64"/>
                    <a:pt x="433" y="64"/>
                  </a:cubicBezTo>
                  <a:cubicBezTo>
                    <a:pt x="457" y="64"/>
                    <a:pt x="457" y="64"/>
                    <a:pt x="457" y="64"/>
                  </a:cubicBezTo>
                  <a:cubicBezTo>
                    <a:pt x="462" y="64"/>
                    <a:pt x="466" y="61"/>
                    <a:pt x="466" y="57"/>
                  </a:cubicBezTo>
                  <a:cubicBezTo>
                    <a:pt x="466" y="8"/>
                    <a:pt x="466" y="8"/>
                    <a:pt x="466" y="8"/>
                  </a:cubicBezTo>
                  <a:cubicBezTo>
                    <a:pt x="466" y="3"/>
                    <a:pt x="462" y="0"/>
                    <a:pt x="457" y="0"/>
                  </a:cubicBezTo>
                  <a:lnTo>
                    <a:pt x="433" y="0"/>
                  </a:lnTo>
                  <a:close/>
                  <a:moveTo>
                    <a:pt x="433" y="8"/>
                  </a:moveTo>
                  <a:cubicBezTo>
                    <a:pt x="457" y="8"/>
                    <a:pt x="457" y="8"/>
                    <a:pt x="457" y="8"/>
                  </a:cubicBezTo>
                  <a:cubicBezTo>
                    <a:pt x="457" y="57"/>
                    <a:pt x="457" y="57"/>
                    <a:pt x="457" y="57"/>
                  </a:cubicBezTo>
                  <a:cubicBezTo>
                    <a:pt x="433" y="57"/>
                    <a:pt x="433" y="57"/>
                    <a:pt x="433" y="57"/>
                  </a:cubicBezTo>
                  <a:lnTo>
                    <a:pt x="433" y="8"/>
                  </a:lnTo>
                  <a:close/>
                  <a:moveTo>
                    <a:pt x="510" y="57"/>
                  </a:moveTo>
                  <a:cubicBezTo>
                    <a:pt x="510" y="0"/>
                    <a:pt x="510" y="0"/>
                    <a:pt x="510" y="0"/>
                  </a:cubicBezTo>
                  <a:cubicBezTo>
                    <a:pt x="489" y="0"/>
                    <a:pt x="489" y="0"/>
                    <a:pt x="489" y="0"/>
                  </a:cubicBezTo>
                  <a:cubicBezTo>
                    <a:pt x="487" y="0"/>
                    <a:pt x="485" y="0"/>
                    <a:pt x="485" y="4"/>
                  </a:cubicBezTo>
                  <a:cubicBezTo>
                    <a:pt x="485" y="7"/>
                    <a:pt x="487" y="8"/>
                    <a:pt x="489" y="8"/>
                  </a:cubicBezTo>
                  <a:cubicBezTo>
                    <a:pt x="502" y="8"/>
                    <a:pt x="502" y="8"/>
                    <a:pt x="502" y="8"/>
                  </a:cubicBezTo>
                  <a:cubicBezTo>
                    <a:pt x="502" y="57"/>
                    <a:pt x="502" y="57"/>
                    <a:pt x="502" y="57"/>
                  </a:cubicBezTo>
                  <a:cubicBezTo>
                    <a:pt x="489" y="57"/>
                    <a:pt x="489" y="57"/>
                    <a:pt x="489" y="57"/>
                  </a:cubicBezTo>
                  <a:cubicBezTo>
                    <a:pt x="487" y="57"/>
                    <a:pt x="485" y="58"/>
                    <a:pt x="485" y="60"/>
                  </a:cubicBezTo>
                  <a:cubicBezTo>
                    <a:pt x="485" y="64"/>
                    <a:pt x="487" y="64"/>
                    <a:pt x="489" y="64"/>
                  </a:cubicBezTo>
                  <a:cubicBezTo>
                    <a:pt x="522" y="64"/>
                    <a:pt x="522" y="64"/>
                    <a:pt x="522" y="64"/>
                  </a:cubicBezTo>
                  <a:cubicBezTo>
                    <a:pt x="524" y="64"/>
                    <a:pt x="527" y="64"/>
                    <a:pt x="527" y="60"/>
                  </a:cubicBezTo>
                  <a:cubicBezTo>
                    <a:pt x="527" y="39"/>
                    <a:pt x="527" y="39"/>
                    <a:pt x="527" y="39"/>
                  </a:cubicBezTo>
                  <a:cubicBezTo>
                    <a:pt x="527" y="37"/>
                    <a:pt x="525" y="35"/>
                    <a:pt x="522" y="35"/>
                  </a:cubicBezTo>
                  <a:cubicBezTo>
                    <a:pt x="519" y="35"/>
                    <a:pt x="518" y="37"/>
                    <a:pt x="518" y="39"/>
                  </a:cubicBezTo>
                  <a:cubicBezTo>
                    <a:pt x="518" y="57"/>
                    <a:pt x="518" y="57"/>
                    <a:pt x="518" y="57"/>
                  </a:cubicBezTo>
                  <a:lnTo>
                    <a:pt x="510"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7" name="Freeform 78">
              <a:extLst>
                <a:ext uri="{FF2B5EF4-FFF2-40B4-BE49-F238E27FC236}">
                  <a16:creationId xmlns:a16="http://schemas.microsoft.com/office/drawing/2014/main" id="{8663ACC1-D937-4272-84CE-B493155D3FA2}"/>
                </a:ext>
              </a:extLst>
            </p:cNvPr>
            <p:cNvSpPr>
              <a:spLocks noEditPoints="1"/>
            </p:cNvSpPr>
            <p:nvPr/>
          </p:nvSpPr>
          <p:spPr bwMode="gray">
            <a:xfrm>
              <a:off x="11009645" y="5228485"/>
              <a:ext cx="826485" cy="99610"/>
            </a:xfrm>
            <a:custGeom>
              <a:avLst/>
              <a:gdLst>
                <a:gd name="T0" fmla="*/ 4 w 527"/>
                <a:gd name="T1" fmla="*/ 0 h 65"/>
                <a:gd name="T2" fmla="*/ 17 w 527"/>
                <a:gd name="T3" fmla="*/ 8 h 65"/>
                <a:gd name="T4" fmla="*/ 0 w 527"/>
                <a:gd name="T5" fmla="*/ 61 h 65"/>
                <a:gd name="T6" fmla="*/ 41 w 527"/>
                <a:gd name="T7" fmla="*/ 61 h 65"/>
                <a:gd name="T8" fmla="*/ 34 w 527"/>
                <a:gd name="T9" fmla="*/ 40 h 65"/>
                <a:gd name="T10" fmla="*/ 86 w 527"/>
                <a:gd name="T11" fmla="*/ 57 h 65"/>
                <a:gd name="T12" fmla="*/ 60 w 527"/>
                <a:gd name="T13" fmla="*/ 4 h 65"/>
                <a:gd name="T14" fmla="*/ 77 w 527"/>
                <a:gd name="T15" fmla="*/ 57 h 65"/>
                <a:gd name="T16" fmla="*/ 65 w 527"/>
                <a:gd name="T17" fmla="*/ 65 h 65"/>
                <a:gd name="T18" fmla="*/ 102 w 527"/>
                <a:gd name="T19" fmla="*/ 40 h 65"/>
                <a:gd name="T20" fmla="*/ 93 w 527"/>
                <a:gd name="T21" fmla="*/ 57 h 65"/>
                <a:gd name="T22" fmla="*/ 146 w 527"/>
                <a:gd name="T23" fmla="*/ 0 h 65"/>
                <a:gd name="T24" fmla="*/ 126 w 527"/>
                <a:gd name="T25" fmla="*/ 8 h 65"/>
                <a:gd name="T26" fmla="*/ 126 w 527"/>
                <a:gd name="T27" fmla="*/ 57 h 65"/>
                <a:gd name="T28" fmla="*/ 159 w 527"/>
                <a:gd name="T29" fmla="*/ 65 h 65"/>
                <a:gd name="T30" fmla="*/ 159 w 527"/>
                <a:gd name="T31" fmla="*/ 36 h 65"/>
                <a:gd name="T32" fmla="*/ 146 w 527"/>
                <a:gd name="T33" fmla="*/ 57 h 65"/>
                <a:gd name="T34" fmla="*/ 182 w 527"/>
                <a:gd name="T35" fmla="*/ 57 h 65"/>
                <a:gd name="T36" fmla="*/ 224 w 527"/>
                <a:gd name="T37" fmla="*/ 57 h 65"/>
                <a:gd name="T38" fmla="*/ 191 w 527"/>
                <a:gd name="T39" fmla="*/ 0 h 65"/>
                <a:gd name="T40" fmla="*/ 215 w 527"/>
                <a:gd name="T41" fmla="*/ 57 h 65"/>
                <a:gd name="T42" fmla="*/ 267 w 527"/>
                <a:gd name="T43" fmla="*/ 57 h 65"/>
                <a:gd name="T44" fmla="*/ 243 w 527"/>
                <a:gd name="T45" fmla="*/ 4 h 65"/>
                <a:gd name="T46" fmla="*/ 259 w 527"/>
                <a:gd name="T47" fmla="*/ 57 h 65"/>
                <a:gd name="T48" fmla="*/ 246 w 527"/>
                <a:gd name="T49" fmla="*/ 65 h 65"/>
                <a:gd name="T50" fmla="*/ 284 w 527"/>
                <a:gd name="T51" fmla="*/ 40 h 65"/>
                <a:gd name="T52" fmla="*/ 276 w 527"/>
                <a:gd name="T53" fmla="*/ 57 h 65"/>
                <a:gd name="T54" fmla="*/ 303 w 527"/>
                <a:gd name="T55" fmla="*/ 8 h 65"/>
                <a:gd name="T56" fmla="*/ 337 w 527"/>
                <a:gd name="T57" fmla="*/ 65 h 65"/>
                <a:gd name="T58" fmla="*/ 337 w 527"/>
                <a:gd name="T59" fmla="*/ 0 h 65"/>
                <a:gd name="T60" fmla="*/ 337 w 527"/>
                <a:gd name="T61" fmla="*/ 8 h 65"/>
                <a:gd name="T62" fmla="*/ 311 w 527"/>
                <a:gd name="T63" fmla="*/ 8 h 65"/>
                <a:gd name="T64" fmla="*/ 364 w 527"/>
                <a:gd name="T65" fmla="*/ 57 h 65"/>
                <a:gd name="T66" fmla="*/ 405 w 527"/>
                <a:gd name="T67" fmla="*/ 57 h 65"/>
                <a:gd name="T68" fmla="*/ 372 w 527"/>
                <a:gd name="T69" fmla="*/ 0 h 65"/>
                <a:gd name="T70" fmla="*/ 396 w 527"/>
                <a:gd name="T71" fmla="*/ 57 h 65"/>
                <a:gd name="T72" fmla="*/ 449 w 527"/>
                <a:gd name="T73" fmla="*/ 57 h 65"/>
                <a:gd name="T74" fmla="*/ 424 w 527"/>
                <a:gd name="T75" fmla="*/ 4 h 65"/>
                <a:gd name="T76" fmla="*/ 441 w 527"/>
                <a:gd name="T77" fmla="*/ 57 h 65"/>
                <a:gd name="T78" fmla="*/ 429 w 527"/>
                <a:gd name="T79" fmla="*/ 65 h 65"/>
                <a:gd name="T80" fmla="*/ 466 w 527"/>
                <a:gd name="T81" fmla="*/ 40 h 65"/>
                <a:gd name="T82" fmla="*/ 457 w 527"/>
                <a:gd name="T83" fmla="*/ 57 h 65"/>
                <a:gd name="T84" fmla="*/ 485 w 527"/>
                <a:gd name="T85" fmla="*/ 8 h 65"/>
                <a:gd name="T86" fmla="*/ 518 w 527"/>
                <a:gd name="T87" fmla="*/ 65 h 65"/>
                <a:gd name="T88" fmla="*/ 518 w 527"/>
                <a:gd name="T89" fmla="*/ 0 h 65"/>
                <a:gd name="T90" fmla="*/ 518 w 527"/>
                <a:gd name="T91" fmla="*/ 8 h 65"/>
                <a:gd name="T92" fmla="*/ 494 w 527"/>
                <a:gd name="T93"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7" h="65">
                  <a:moveTo>
                    <a:pt x="25" y="57"/>
                  </a:moveTo>
                  <a:cubicBezTo>
                    <a:pt x="25" y="0"/>
                    <a:pt x="25" y="0"/>
                    <a:pt x="25" y="0"/>
                  </a:cubicBezTo>
                  <a:cubicBezTo>
                    <a:pt x="4" y="0"/>
                    <a:pt x="4" y="0"/>
                    <a:pt x="4" y="0"/>
                  </a:cubicBezTo>
                  <a:cubicBezTo>
                    <a:pt x="2" y="0"/>
                    <a:pt x="0" y="1"/>
                    <a:pt x="0" y="4"/>
                  </a:cubicBezTo>
                  <a:cubicBezTo>
                    <a:pt x="0" y="7"/>
                    <a:pt x="2" y="8"/>
                    <a:pt x="4" y="8"/>
                  </a:cubicBezTo>
                  <a:cubicBezTo>
                    <a:pt x="17" y="8"/>
                    <a:pt x="17" y="8"/>
                    <a:pt x="17" y="8"/>
                  </a:cubicBezTo>
                  <a:cubicBezTo>
                    <a:pt x="17" y="57"/>
                    <a:pt x="17" y="57"/>
                    <a:pt x="17" y="57"/>
                  </a:cubicBezTo>
                  <a:cubicBezTo>
                    <a:pt x="4" y="57"/>
                    <a:pt x="4" y="57"/>
                    <a:pt x="4" y="57"/>
                  </a:cubicBezTo>
                  <a:cubicBezTo>
                    <a:pt x="2" y="57"/>
                    <a:pt x="0" y="58"/>
                    <a:pt x="0" y="61"/>
                  </a:cubicBezTo>
                  <a:cubicBezTo>
                    <a:pt x="0" y="64"/>
                    <a:pt x="2" y="65"/>
                    <a:pt x="4" y="65"/>
                  </a:cubicBezTo>
                  <a:cubicBezTo>
                    <a:pt x="38" y="65"/>
                    <a:pt x="38" y="65"/>
                    <a:pt x="38" y="65"/>
                  </a:cubicBezTo>
                  <a:cubicBezTo>
                    <a:pt x="40" y="65"/>
                    <a:pt x="41" y="64"/>
                    <a:pt x="41" y="61"/>
                  </a:cubicBezTo>
                  <a:cubicBezTo>
                    <a:pt x="41" y="40"/>
                    <a:pt x="41" y="40"/>
                    <a:pt x="41" y="40"/>
                  </a:cubicBezTo>
                  <a:cubicBezTo>
                    <a:pt x="41" y="38"/>
                    <a:pt x="41" y="36"/>
                    <a:pt x="38" y="36"/>
                  </a:cubicBezTo>
                  <a:cubicBezTo>
                    <a:pt x="34" y="36"/>
                    <a:pt x="34" y="38"/>
                    <a:pt x="34" y="40"/>
                  </a:cubicBezTo>
                  <a:cubicBezTo>
                    <a:pt x="34" y="57"/>
                    <a:pt x="34" y="57"/>
                    <a:pt x="34" y="57"/>
                  </a:cubicBezTo>
                  <a:lnTo>
                    <a:pt x="25" y="57"/>
                  </a:lnTo>
                  <a:close/>
                  <a:moveTo>
                    <a:pt x="86" y="57"/>
                  </a:moveTo>
                  <a:cubicBezTo>
                    <a:pt x="86" y="0"/>
                    <a:pt x="86" y="0"/>
                    <a:pt x="86" y="0"/>
                  </a:cubicBezTo>
                  <a:cubicBezTo>
                    <a:pt x="65" y="0"/>
                    <a:pt x="65" y="0"/>
                    <a:pt x="65" y="0"/>
                  </a:cubicBezTo>
                  <a:cubicBezTo>
                    <a:pt x="63" y="0"/>
                    <a:pt x="60" y="1"/>
                    <a:pt x="60" y="4"/>
                  </a:cubicBezTo>
                  <a:cubicBezTo>
                    <a:pt x="60" y="7"/>
                    <a:pt x="63" y="8"/>
                    <a:pt x="65" y="8"/>
                  </a:cubicBezTo>
                  <a:cubicBezTo>
                    <a:pt x="77" y="8"/>
                    <a:pt x="77" y="8"/>
                    <a:pt x="77" y="8"/>
                  </a:cubicBezTo>
                  <a:cubicBezTo>
                    <a:pt x="77" y="57"/>
                    <a:pt x="77" y="57"/>
                    <a:pt x="77" y="57"/>
                  </a:cubicBezTo>
                  <a:cubicBezTo>
                    <a:pt x="65" y="57"/>
                    <a:pt x="65" y="57"/>
                    <a:pt x="65" y="57"/>
                  </a:cubicBezTo>
                  <a:cubicBezTo>
                    <a:pt x="63" y="57"/>
                    <a:pt x="60" y="58"/>
                    <a:pt x="60" y="61"/>
                  </a:cubicBezTo>
                  <a:cubicBezTo>
                    <a:pt x="60" y="64"/>
                    <a:pt x="63" y="65"/>
                    <a:pt x="65" y="65"/>
                  </a:cubicBezTo>
                  <a:cubicBezTo>
                    <a:pt x="98" y="65"/>
                    <a:pt x="98" y="65"/>
                    <a:pt x="98" y="65"/>
                  </a:cubicBezTo>
                  <a:cubicBezTo>
                    <a:pt x="100" y="65"/>
                    <a:pt x="102" y="64"/>
                    <a:pt x="102" y="61"/>
                  </a:cubicBezTo>
                  <a:cubicBezTo>
                    <a:pt x="102" y="40"/>
                    <a:pt x="102" y="40"/>
                    <a:pt x="102" y="40"/>
                  </a:cubicBezTo>
                  <a:cubicBezTo>
                    <a:pt x="102" y="38"/>
                    <a:pt x="101" y="36"/>
                    <a:pt x="98" y="36"/>
                  </a:cubicBezTo>
                  <a:cubicBezTo>
                    <a:pt x="95" y="36"/>
                    <a:pt x="93" y="38"/>
                    <a:pt x="93" y="40"/>
                  </a:cubicBezTo>
                  <a:cubicBezTo>
                    <a:pt x="93" y="57"/>
                    <a:pt x="93" y="57"/>
                    <a:pt x="93" y="57"/>
                  </a:cubicBezTo>
                  <a:lnTo>
                    <a:pt x="86" y="57"/>
                  </a:lnTo>
                  <a:close/>
                  <a:moveTo>
                    <a:pt x="146" y="57"/>
                  </a:moveTo>
                  <a:cubicBezTo>
                    <a:pt x="146" y="0"/>
                    <a:pt x="146" y="0"/>
                    <a:pt x="146" y="0"/>
                  </a:cubicBezTo>
                  <a:cubicBezTo>
                    <a:pt x="126" y="0"/>
                    <a:pt x="126" y="0"/>
                    <a:pt x="126" y="0"/>
                  </a:cubicBezTo>
                  <a:cubicBezTo>
                    <a:pt x="123" y="0"/>
                    <a:pt x="121" y="1"/>
                    <a:pt x="121" y="4"/>
                  </a:cubicBezTo>
                  <a:cubicBezTo>
                    <a:pt x="121" y="7"/>
                    <a:pt x="123" y="8"/>
                    <a:pt x="126" y="8"/>
                  </a:cubicBezTo>
                  <a:cubicBezTo>
                    <a:pt x="138" y="8"/>
                    <a:pt x="138" y="8"/>
                    <a:pt x="138" y="8"/>
                  </a:cubicBezTo>
                  <a:cubicBezTo>
                    <a:pt x="138" y="57"/>
                    <a:pt x="138" y="57"/>
                    <a:pt x="138" y="57"/>
                  </a:cubicBezTo>
                  <a:cubicBezTo>
                    <a:pt x="126" y="57"/>
                    <a:pt x="126" y="57"/>
                    <a:pt x="126" y="57"/>
                  </a:cubicBezTo>
                  <a:cubicBezTo>
                    <a:pt x="123" y="57"/>
                    <a:pt x="121" y="58"/>
                    <a:pt x="121" y="61"/>
                  </a:cubicBezTo>
                  <a:cubicBezTo>
                    <a:pt x="121" y="64"/>
                    <a:pt x="123" y="65"/>
                    <a:pt x="126" y="65"/>
                  </a:cubicBezTo>
                  <a:cubicBezTo>
                    <a:pt x="159" y="65"/>
                    <a:pt x="159" y="65"/>
                    <a:pt x="159" y="65"/>
                  </a:cubicBezTo>
                  <a:cubicBezTo>
                    <a:pt x="161" y="65"/>
                    <a:pt x="163" y="64"/>
                    <a:pt x="163" y="61"/>
                  </a:cubicBezTo>
                  <a:cubicBezTo>
                    <a:pt x="163" y="40"/>
                    <a:pt x="163" y="40"/>
                    <a:pt x="163" y="40"/>
                  </a:cubicBezTo>
                  <a:cubicBezTo>
                    <a:pt x="163" y="38"/>
                    <a:pt x="162" y="36"/>
                    <a:pt x="159" y="36"/>
                  </a:cubicBezTo>
                  <a:cubicBezTo>
                    <a:pt x="156" y="36"/>
                    <a:pt x="154" y="38"/>
                    <a:pt x="154" y="40"/>
                  </a:cubicBezTo>
                  <a:cubicBezTo>
                    <a:pt x="154" y="57"/>
                    <a:pt x="154" y="57"/>
                    <a:pt x="154" y="57"/>
                  </a:cubicBezTo>
                  <a:lnTo>
                    <a:pt x="146" y="57"/>
                  </a:lnTo>
                  <a:close/>
                  <a:moveTo>
                    <a:pt x="191" y="0"/>
                  </a:moveTo>
                  <a:cubicBezTo>
                    <a:pt x="185" y="0"/>
                    <a:pt x="182" y="4"/>
                    <a:pt x="182" y="8"/>
                  </a:cubicBezTo>
                  <a:cubicBezTo>
                    <a:pt x="182" y="57"/>
                    <a:pt x="182" y="57"/>
                    <a:pt x="182" y="57"/>
                  </a:cubicBezTo>
                  <a:cubicBezTo>
                    <a:pt x="182" y="62"/>
                    <a:pt x="185" y="65"/>
                    <a:pt x="191" y="65"/>
                  </a:cubicBezTo>
                  <a:cubicBezTo>
                    <a:pt x="215" y="65"/>
                    <a:pt x="215" y="65"/>
                    <a:pt x="215" y="65"/>
                  </a:cubicBezTo>
                  <a:cubicBezTo>
                    <a:pt x="220" y="65"/>
                    <a:pt x="224" y="62"/>
                    <a:pt x="224" y="57"/>
                  </a:cubicBezTo>
                  <a:cubicBezTo>
                    <a:pt x="224" y="8"/>
                    <a:pt x="224" y="8"/>
                    <a:pt x="224" y="8"/>
                  </a:cubicBezTo>
                  <a:cubicBezTo>
                    <a:pt x="224" y="4"/>
                    <a:pt x="219" y="0"/>
                    <a:pt x="215" y="0"/>
                  </a:cubicBezTo>
                  <a:lnTo>
                    <a:pt x="191" y="0"/>
                  </a:lnTo>
                  <a:close/>
                  <a:moveTo>
                    <a:pt x="191" y="8"/>
                  </a:moveTo>
                  <a:cubicBezTo>
                    <a:pt x="215" y="8"/>
                    <a:pt x="215" y="8"/>
                    <a:pt x="215" y="8"/>
                  </a:cubicBezTo>
                  <a:cubicBezTo>
                    <a:pt x="215" y="57"/>
                    <a:pt x="215" y="57"/>
                    <a:pt x="215" y="57"/>
                  </a:cubicBezTo>
                  <a:cubicBezTo>
                    <a:pt x="191" y="57"/>
                    <a:pt x="191" y="57"/>
                    <a:pt x="191" y="57"/>
                  </a:cubicBezTo>
                  <a:lnTo>
                    <a:pt x="191" y="8"/>
                  </a:lnTo>
                  <a:close/>
                  <a:moveTo>
                    <a:pt x="267" y="57"/>
                  </a:moveTo>
                  <a:cubicBezTo>
                    <a:pt x="267" y="0"/>
                    <a:pt x="267" y="0"/>
                    <a:pt x="267" y="0"/>
                  </a:cubicBezTo>
                  <a:cubicBezTo>
                    <a:pt x="246" y="0"/>
                    <a:pt x="246" y="0"/>
                    <a:pt x="246" y="0"/>
                  </a:cubicBezTo>
                  <a:cubicBezTo>
                    <a:pt x="245" y="0"/>
                    <a:pt x="243" y="1"/>
                    <a:pt x="243" y="4"/>
                  </a:cubicBezTo>
                  <a:cubicBezTo>
                    <a:pt x="243" y="7"/>
                    <a:pt x="245" y="8"/>
                    <a:pt x="246" y="8"/>
                  </a:cubicBezTo>
                  <a:cubicBezTo>
                    <a:pt x="259" y="8"/>
                    <a:pt x="259" y="8"/>
                    <a:pt x="259" y="8"/>
                  </a:cubicBezTo>
                  <a:cubicBezTo>
                    <a:pt x="259" y="57"/>
                    <a:pt x="259" y="57"/>
                    <a:pt x="259" y="57"/>
                  </a:cubicBezTo>
                  <a:cubicBezTo>
                    <a:pt x="246" y="57"/>
                    <a:pt x="246" y="57"/>
                    <a:pt x="246" y="57"/>
                  </a:cubicBezTo>
                  <a:cubicBezTo>
                    <a:pt x="245" y="57"/>
                    <a:pt x="243" y="58"/>
                    <a:pt x="243" y="61"/>
                  </a:cubicBezTo>
                  <a:cubicBezTo>
                    <a:pt x="243" y="64"/>
                    <a:pt x="245" y="65"/>
                    <a:pt x="246" y="65"/>
                  </a:cubicBezTo>
                  <a:cubicBezTo>
                    <a:pt x="280" y="65"/>
                    <a:pt x="280" y="65"/>
                    <a:pt x="280" y="65"/>
                  </a:cubicBezTo>
                  <a:cubicBezTo>
                    <a:pt x="282" y="65"/>
                    <a:pt x="284" y="64"/>
                    <a:pt x="284" y="61"/>
                  </a:cubicBezTo>
                  <a:cubicBezTo>
                    <a:pt x="284" y="40"/>
                    <a:pt x="284" y="40"/>
                    <a:pt x="284" y="40"/>
                  </a:cubicBezTo>
                  <a:cubicBezTo>
                    <a:pt x="284" y="38"/>
                    <a:pt x="283" y="36"/>
                    <a:pt x="280" y="36"/>
                  </a:cubicBezTo>
                  <a:cubicBezTo>
                    <a:pt x="277" y="36"/>
                    <a:pt x="276" y="38"/>
                    <a:pt x="276" y="40"/>
                  </a:cubicBezTo>
                  <a:cubicBezTo>
                    <a:pt x="276" y="57"/>
                    <a:pt x="276" y="57"/>
                    <a:pt x="276" y="57"/>
                  </a:cubicBezTo>
                  <a:lnTo>
                    <a:pt x="267" y="57"/>
                  </a:lnTo>
                  <a:close/>
                  <a:moveTo>
                    <a:pt x="311" y="0"/>
                  </a:moveTo>
                  <a:cubicBezTo>
                    <a:pt x="307" y="0"/>
                    <a:pt x="303" y="4"/>
                    <a:pt x="303" y="8"/>
                  </a:cubicBezTo>
                  <a:cubicBezTo>
                    <a:pt x="303" y="57"/>
                    <a:pt x="303" y="57"/>
                    <a:pt x="303" y="57"/>
                  </a:cubicBezTo>
                  <a:cubicBezTo>
                    <a:pt x="303" y="62"/>
                    <a:pt x="307" y="65"/>
                    <a:pt x="311" y="65"/>
                  </a:cubicBezTo>
                  <a:cubicBezTo>
                    <a:pt x="337" y="65"/>
                    <a:pt x="337" y="65"/>
                    <a:pt x="337" y="65"/>
                  </a:cubicBezTo>
                  <a:cubicBezTo>
                    <a:pt x="341" y="65"/>
                    <a:pt x="344" y="62"/>
                    <a:pt x="344" y="57"/>
                  </a:cubicBezTo>
                  <a:cubicBezTo>
                    <a:pt x="344" y="8"/>
                    <a:pt x="344" y="8"/>
                    <a:pt x="344" y="8"/>
                  </a:cubicBezTo>
                  <a:cubicBezTo>
                    <a:pt x="344" y="4"/>
                    <a:pt x="341" y="0"/>
                    <a:pt x="337" y="0"/>
                  </a:cubicBezTo>
                  <a:lnTo>
                    <a:pt x="311" y="0"/>
                  </a:lnTo>
                  <a:close/>
                  <a:moveTo>
                    <a:pt x="311" y="8"/>
                  </a:moveTo>
                  <a:cubicBezTo>
                    <a:pt x="337" y="8"/>
                    <a:pt x="337" y="8"/>
                    <a:pt x="337" y="8"/>
                  </a:cubicBezTo>
                  <a:cubicBezTo>
                    <a:pt x="337" y="57"/>
                    <a:pt x="337" y="57"/>
                    <a:pt x="337" y="57"/>
                  </a:cubicBezTo>
                  <a:cubicBezTo>
                    <a:pt x="311" y="57"/>
                    <a:pt x="311" y="57"/>
                    <a:pt x="311" y="57"/>
                  </a:cubicBezTo>
                  <a:lnTo>
                    <a:pt x="311" y="8"/>
                  </a:lnTo>
                  <a:close/>
                  <a:moveTo>
                    <a:pt x="372" y="0"/>
                  </a:moveTo>
                  <a:cubicBezTo>
                    <a:pt x="368" y="0"/>
                    <a:pt x="364" y="4"/>
                    <a:pt x="364" y="8"/>
                  </a:cubicBezTo>
                  <a:cubicBezTo>
                    <a:pt x="364" y="57"/>
                    <a:pt x="364" y="57"/>
                    <a:pt x="364" y="57"/>
                  </a:cubicBezTo>
                  <a:cubicBezTo>
                    <a:pt x="364" y="62"/>
                    <a:pt x="367" y="65"/>
                    <a:pt x="372" y="65"/>
                  </a:cubicBezTo>
                  <a:cubicBezTo>
                    <a:pt x="396" y="65"/>
                    <a:pt x="396" y="65"/>
                    <a:pt x="396" y="65"/>
                  </a:cubicBezTo>
                  <a:cubicBezTo>
                    <a:pt x="402" y="65"/>
                    <a:pt x="405" y="62"/>
                    <a:pt x="405" y="57"/>
                  </a:cubicBezTo>
                  <a:cubicBezTo>
                    <a:pt x="405" y="8"/>
                    <a:pt x="405" y="8"/>
                    <a:pt x="405" y="8"/>
                  </a:cubicBezTo>
                  <a:cubicBezTo>
                    <a:pt x="405" y="4"/>
                    <a:pt x="402" y="0"/>
                    <a:pt x="396" y="0"/>
                  </a:cubicBezTo>
                  <a:lnTo>
                    <a:pt x="372" y="0"/>
                  </a:lnTo>
                  <a:close/>
                  <a:moveTo>
                    <a:pt x="372" y="8"/>
                  </a:moveTo>
                  <a:cubicBezTo>
                    <a:pt x="396" y="8"/>
                    <a:pt x="396" y="8"/>
                    <a:pt x="396" y="8"/>
                  </a:cubicBezTo>
                  <a:cubicBezTo>
                    <a:pt x="396" y="57"/>
                    <a:pt x="396" y="57"/>
                    <a:pt x="396" y="57"/>
                  </a:cubicBezTo>
                  <a:cubicBezTo>
                    <a:pt x="372" y="57"/>
                    <a:pt x="372" y="57"/>
                    <a:pt x="372" y="57"/>
                  </a:cubicBezTo>
                  <a:lnTo>
                    <a:pt x="372" y="8"/>
                  </a:lnTo>
                  <a:close/>
                  <a:moveTo>
                    <a:pt x="449" y="57"/>
                  </a:moveTo>
                  <a:cubicBezTo>
                    <a:pt x="449" y="0"/>
                    <a:pt x="449" y="0"/>
                    <a:pt x="449" y="0"/>
                  </a:cubicBezTo>
                  <a:cubicBezTo>
                    <a:pt x="429" y="0"/>
                    <a:pt x="429" y="0"/>
                    <a:pt x="429" y="0"/>
                  </a:cubicBezTo>
                  <a:cubicBezTo>
                    <a:pt x="426" y="0"/>
                    <a:pt x="424" y="1"/>
                    <a:pt x="424" y="4"/>
                  </a:cubicBezTo>
                  <a:cubicBezTo>
                    <a:pt x="424" y="7"/>
                    <a:pt x="426" y="8"/>
                    <a:pt x="429" y="8"/>
                  </a:cubicBezTo>
                  <a:cubicBezTo>
                    <a:pt x="441" y="8"/>
                    <a:pt x="441" y="8"/>
                    <a:pt x="441" y="8"/>
                  </a:cubicBezTo>
                  <a:cubicBezTo>
                    <a:pt x="441" y="57"/>
                    <a:pt x="441" y="57"/>
                    <a:pt x="441" y="57"/>
                  </a:cubicBezTo>
                  <a:cubicBezTo>
                    <a:pt x="429" y="57"/>
                    <a:pt x="429" y="57"/>
                    <a:pt x="429" y="57"/>
                  </a:cubicBezTo>
                  <a:cubicBezTo>
                    <a:pt x="426" y="57"/>
                    <a:pt x="424" y="58"/>
                    <a:pt x="424" y="61"/>
                  </a:cubicBezTo>
                  <a:cubicBezTo>
                    <a:pt x="424" y="64"/>
                    <a:pt x="426" y="65"/>
                    <a:pt x="429" y="65"/>
                  </a:cubicBezTo>
                  <a:cubicBezTo>
                    <a:pt x="462" y="65"/>
                    <a:pt x="462" y="65"/>
                    <a:pt x="462" y="65"/>
                  </a:cubicBezTo>
                  <a:cubicBezTo>
                    <a:pt x="464" y="65"/>
                    <a:pt x="466" y="64"/>
                    <a:pt x="466" y="61"/>
                  </a:cubicBezTo>
                  <a:cubicBezTo>
                    <a:pt x="466" y="40"/>
                    <a:pt x="466" y="40"/>
                    <a:pt x="466" y="40"/>
                  </a:cubicBezTo>
                  <a:cubicBezTo>
                    <a:pt x="466" y="38"/>
                    <a:pt x="465" y="36"/>
                    <a:pt x="462" y="36"/>
                  </a:cubicBezTo>
                  <a:cubicBezTo>
                    <a:pt x="458" y="36"/>
                    <a:pt x="457" y="38"/>
                    <a:pt x="457" y="40"/>
                  </a:cubicBezTo>
                  <a:cubicBezTo>
                    <a:pt x="457" y="57"/>
                    <a:pt x="457" y="57"/>
                    <a:pt x="457" y="57"/>
                  </a:cubicBezTo>
                  <a:lnTo>
                    <a:pt x="449" y="57"/>
                  </a:lnTo>
                  <a:close/>
                  <a:moveTo>
                    <a:pt x="494" y="0"/>
                  </a:moveTo>
                  <a:cubicBezTo>
                    <a:pt x="488" y="0"/>
                    <a:pt x="485" y="4"/>
                    <a:pt x="485" y="8"/>
                  </a:cubicBezTo>
                  <a:cubicBezTo>
                    <a:pt x="485" y="57"/>
                    <a:pt x="485" y="57"/>
                    <a:pt x="485" y="57"/>
                  </a:cubicBezTo>
                  <a:cubicBezTo>
                    <a:pt x="485" y="62"/>
                    <a:pt x="488" y="65"/>
                    <a:pt x="494" y="65"/>
                  </a:cubicBezTo>
                  <a:cubicBezTo>
                    <a:pt x="518" y="65"/>
                    <a:pt x="518" y="65"/>
                    <a:pt x="518" y="65"/>
                  </a:cubicBezTo>
                  <a:cubicBezTo>
                    <a:pt x="523" y="65"/>
                    <a:pt x="527" y="62"/>
                    <a:pt x="527" y="57"/>
                  </a:cubicBezTo>
                  <a:cubicBezTo>
                    <a:pt x="527" y="8"/>
                    <a:pt x="527" y="8"/>
                    <a:pt x="527" y="8"/>
                  </a:cubicBezTo>
                  <a:cubicBezTo>
                    <a:pt x="527" y="4"/>
                    <a:pt x="522" y="0"/>
                    <a:pt x="518" y="0"/>
                  </a:cubicBezTo>
                  <a:lnTo>
                    <a:pt x="494" y="0"/>
                  </a:lnTo>
                  <a:close/>
                  <a:moveTo>
                    <a:pt x="494" y="8"/>
                  </a:moveTo>
                  <a:cubicBezTo>
                    <a:pt x="518" y="8"/>
                    <a:pt x="518" y="8"/>
                    <a:pt x="518" y="8"/>
                  </a:cubicBezTo>
                  <a:cubicBezTo>
                    <a:pt x="518" y="57"/>
                    <a:pt x="518" y="57"/>
                    <a:pt x="518" y="57"/>
                  </a:cubicBezTo>
                  <a:cubicBezTo>
                    <a:pt x="494" y="57"/>
                    <a:pt x="494" y="57"/>
                    <a:pt x="494" y="57"/>
                  </a:cubicBezTo>
                  <a:lnTo>
                    <a:pt x="494"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8" name="Freeform 79">
              <a:extLst>
                <a:ext uri="{FF2B5EF4-FFF2-40B4-BE49-F238E27FC236}">
                  <a16:creationId xmlns:a16="http://schemas.microsoft.com/office/drawing/2014/main" id="{69D51D0A-338B-4E86-86D6-3A31F753F1EC}"/>
                </a:ext>
              </a:extLst>
            </p:cNvPr>
            <p:cNvSpPr>
              <a:spLocks noEditPoints="1"/>
            </p:cNvSpPr>
            <p:nvPr/>
          </p:nvSpPr>
          <p:spPr bwMode="gray">
            <a:xfrm>
              <a:off x="11009645" y="5069650"/>
              <a:ext cx="826485" cy="102301"/>
            </a:xfrm>
            <a:custGeom>
              <a:avLst/>
              <a:gdLst>
                <a:gd name="T0" fmla="*/ 4 w 527"/>
                <a:gd name="T1" fmla="*/ 0 h 66"/>
                <a:gd name="T2" fmla="*/ 17 w 527"/>
                <a:gd name="T3" fmla="*/ 9 h 66"/>
                <a:gd name="T4" fmla="*/ 0 w 527"/>
                <a:gd name="T5" fmla="*/ 62 h 66"/>
                <a:gd name="T6" fmla="*/ 41 w 527"/>
                <a:gd name="T7" fmla="*/ 62 h 66"/>
                <a:gd name="T8" fmla="*/ 34 w 527"/>
                <a:gd name="T9" fmla="*/ 40 h 66"/>
                <a:gd name="T10" fmla="*/ 69 w 527"/>
                <a:gd name="T11" fmla="*/ 0 h 66"/>
                <a:gd name="T12" fmla="*/ 69 w 527"/>
                <a:gd name="T13" fmla="*/ 66 h 66"/>
                <a:gd name="T14" fmla="*/ 102 w 527"/>
                <a:gd name="T15" fmla="*/ 9 h 66"/>
                <a:gd name="T16" fmla="*/ 69 w 527"/>
                <a:gd name="T17" fmla="*/ 9 h 66"/>
                <a:gd name="T18" fmla="*/ 69 w 527"/>
                <a:gd name="T19" fmla="*/ 57 h 66"/>
                <a:gd name="T20" fmla="*/ 121 w 527"/>
                <a:gd name="T21" fmla="*/ 9 h 66"/>
                <a:gd name="T22" fmla="*/ 154 w 527"/>
                <a:gd name="T23" fmla="*/ 66 h 66"/>
                <a:gd name="T24" fmla="*/ 154 w 527"/>
                <a:gd name="T25" fmla="*/ 0 h 66"/>
                <a:gd name="T26" fmla="*/ 154 w 527"/>
                <a:gd name="T27" fmla="*/ 9 h 66"/>
                <a:gd name="T28" fmla="*/ 130 w 527"/>
                <a:gd name="T29" fmla="*/ 9 h 66"/>
                <a:gd name="T30" fmla="*/ 186 w 527"/>
                <a:gd name="T31" fmla="*/ 0 h 66"/>
                <a:gd name="T32" fmla="*/ 199 w 527"/>
                <a:gd name="T33" fmla="*/ 9 h 66"/>
                <a:gd name="T34" fmla="*/ 182 w 527"/>
                <a:gd name="T35" fmla="*/ 62 h 66"/>
                <a:gd name="T36" fmla="*/ 224 w 527"/>
                <a:gd name="T37" fmla="*/ 62 h 66"/>
                <a:gd name="T38" fmla="*/ 215 w 527"/>
                <a:gd name="T39" fmla="*/ 40 h 66"/>
                <a:gd name="T40" fmla="*/ 251 w 527"/>
                <a:gd name="T41" fmla="*/ 0 h 66"/>
                <a:gd name="T42" fmla="*/ 251 w 527"/>
                <a:gd name="T43" fmla="*/ 66 h 66"/>
                <a:gd name="T44" fmla="*/ 284 w 527"/>
                <a:gd name="T45" fmla="*/ 9 h 66"/>
                <a:gd name="T46" fmla="*/ 251 w 527"/>
                <a:gd name="T47" fmla="*/ 9 h 66"/>
                <a:gd name="T48" fmla="*/ 251 w 527"/>
                <a:gd name="T49" fmla="*/ 57 h 66"/>
                <a:gd name="T50" fmla="*/ 328 w 527"/>
                <a:gd name="T51" fmla="*/ 0 h 66"/>
                <a:gd name="T52" fmla="*/ 307 w 527"/>
                <a:gd name="T53" fmla="*/ 9 h 66"/>
                <a:gd name="T54" fmla="*/ 307 w 527"/>
                <a:gd name="T55" fmla="*/ 57 h 66"/>
                <a:gd name="T56" fmla="*/ 340 w 527"/>
                <a:gd name="T57" fmla="*/ 66 h 66"/>
                <a:gd name="T58" fmla="*/ 340 w 527"/>
                <a:gd name="T59" fmla="*/ 36 h 66"/>
                <a:gd name="T60" fmla="*/ 328 w 527"/>
                <a:gd name="T61" fmla="*/ 57 h 66"/>
                <a:gd name="T62" fmla="*/ 364 w 527"/>
                <a:gd name="T63" fmla="*/ 57 h 66"/>
                <a:gd name="T64" fmla="*/ 405 w 527"/>
                <a:gd name="T65" fmla="*/ 57 h 66"/>
                <a:gd name="T66" fmla="*/ 372 w 527"/>
                <a:gd name="T67" fmla="*/ 0 h 66"/>
                <a:gd name="T68" fmla="*/ 396 w 527"/>
                <a:gd name="T69" fmla="*/ 57 h 66"/>
                <a:gd name="T70" fmla="*/ 449 w 527"/>
                <a:gd name="T71" fmla="*/ 57 h 66"/>
                <a:gd name="T72" fmla="*/ 424 w 527"/>
                <a:gd name="T73" fmla="*/ 5 h 66"/>
                <a:gd name="T74" fmla="*/ 441 w 527"/>
                <a:gd name="T75" fmla="*/ 57 h 66"/>
                <a:gd name="T76" fmla="*/ 429 w 527"/>
                <a:gd name="T77" fmla="*/ 66 h 66"/>
                <a:gd name="T78" fmla="*/ 466 w 527"/>
                <a:gd name="T79" fmla="*/ 40 h 66"/>
                <a:gd name="T80" fmla="*/ 457 w 527"/>
                <a:gd name="T81" fmla="*/ 57 h 66"/>
                <a:gd name="T82" fmla="*/ 510 w 527"/>
                <a:gd name="T83" fmla="*/ 0 h 66"/>
                <a:gd name="T84" fmla="*/ 489 w 527"/>
                <a:gd name="T85" fmla="*/ 9 h 66"/>
                <a:gd name="T86" fmla="*/ 489 w 527"/>
                <a:gd name="T87" fmla="*/ 57 h 66"/>
                <a:gd name="T88" fmla="*/ 522 w 527"/>
                <a:gd name="T89" fmla="*/ 66 h 66"/>
                <a:gd name="T90" fmla="*/ 522 w 527"/>
                <a:gd name="T91" fmla="*/ 36 h 66"/>
                <a:gd name="T92" fmla="*/ 510 w 527"/>
                <a:gd name="T93" fmla="*/ 5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7" h="66">
                  <a:moveTo>
                    <a:pt x="25" y="57"/>
                  </a:moveTo>
                  <a:cubicBezTo>
                    <a:pt x="25" y="0"/>
                    <a:pt x="25" y="0"/>
                    <a:pt x="25" y="0"/>
                  </a:cubicBezTo>
                  <a:cubicBezTo>
                    <a:pt x="4" y="0"/>
                    <a:pt x="4" y="0"/>
                    <a:pt x="4" y="0"/>
                  </a:cubicBezTo>
                  <a:cubicBezTo>
                    <a:pt x="2" y="0"/>
                    <a:pt x="0" y="2"/>
                    <a:pt x="0" y="5"/>
                  </a:cubicBezTo>
                  <a:cubicBezTo>
                    <a:pt x="0" y="8"/>
                    <a:pt x="2" y="9"/>
                    <a:pt x="4" y="9"/>
                  </a:cubicBezTo>
                  <a:cubicBezTo>
                    <a:pt x="17" y="9"/>
                    <a:pt x="17" y="9"/>
                    <a:pt x="17" y="9"/>
                  </a:cubicBezTo>
                  <a:cubicBezTo>
                    <a:pt x="17" y="57"/>
                    <a:pt x="17" y="57"/>
                    <a:pt x="17" y="57"/>
                  </a:cubicBezTo>
                  <a:cubicBezTo>
                    <a:pt x="4" y="57"/>
                    <a:pt x="4" y="57"/>
                    <a:pt x="4" y="57"/>
                  </a:cubicBezTo>
                  <a:cubicBezTo>
                    <a:pt x="2" y="57"/>
                    <a:pt x="0" y="58"/>
                    <a:pt x="0" y="62"/>
                  </a:cubicBezTo>
                  <a:cubicBezTo>
                    <a:pt x="0" y="64"/>
                    <a:pt x="2" y="66"/>
                    <a:pt x="4" y="66"/>
                  </a:cubicBezTo>
                  <a:cubicBezTo>
                    <a:pt x="38" y="66"/>
                    <a:pt x="38" y="66"/>
                    <a:pt x="38" y="66"/>
                  </a:cubicBezTo>
                  <a:cubicBezTo>
                    <a:pt x="40" y="66"/>
                    <a:pt x="41" y="64"/>
                    <a:pt x="41" y="62"/>
                  </a:cubicBezTo>
                  <a:cubicBezTo>
                    <a:pt x="41" y="40"/>
                    <a:pt x="41" y="40"/>
                    <a:pt x="41" y="40"/>
                  </a:cubicBezTo>
                  <a:cubicBezTo>
                    <a:pt x="41" y="38"/>
                    <a:pt x="41" y="36"/>
                    <a:pt x="38" y="36"/>
                  </a:cubicBezTo>
                  <a:cubicBezTo>
                    <a:pt x="34" y="36"/>
                    <a:pt x="34" y="38"/>
                    <a:pt x="34" y="40"/>
                  </a:cubicBezTo>
                  <a:cubicBezTo>
                    <a:pt x="34" y="57"/>
                    <a:pt x="34" y="57"/>
                    <a:pt x="34" y="57"/>
                  </a:cubicBezTo>
                  <a:lnTo>
                    <a:pt x="25" y="57"/>
                  </a:lnTo>
                  <a:close/>
                  <a:moveTo>
                    <a:pt x="69" y="0"/>
                  </a:moveTo>
                  <a:cubicBezTo>
                    <a:pt x="65" y="0"/>
                    <a:pt x="60" y="5"/>
                    <a:pt x="60" y="9"/>
                  </a:cubicBezTo>
                  <a:cubicBezTo>
                    <a:pt x="60" y="57"/>
                    <a:pt x="60" y="57"/>
                    <a:pt x="60" y="57"/>
                  </a:cubicBezTo>
                  <a:cubicBezTo>
                    <a:pt x="60" y="62"/>
                    <a:pt x="64" y="66"/>
                    <a:pt x="69" y="66"/>
                  </a:cubicBezTo>
                  <a:cubicBezTo>
                    <a:pt x="93" y="66"/>
                    <a:pt x="93" y="66"/>
                    <a:pt x="93" y="66"/>
                  </a:cubicBezTo>
                  <a:cubicBezTo>
                    <a:pt x="99" y="66"/>
                    <a:pt x="102" y="62"/>
                    <a:pt x="102" y="57"/>
                  </a:cubicBezTo>
                  <a:cubicBezTo>
                    <a:pt x="102" y="9"/>
                    <a:pt x="102" y="9"/>
                    <a:pt x="102" y="9"/>
                  </a:cubicBezTo>
                  <a:cubicBezTo>
                    <a:pt x="102" y="5"/>
                    <a:pt x="99" y="0"/>
                    <a:pt x="93" y="0"/>
                  </a:cubicBezTo>
                  <a:lnTo>
                    <a:pt x="69" y="0"/>
                  </a:lnTo>
                  <a:close/>
                  <a:moveTo>
                    <a:pt x="69" y="9"/>
                  </a:moveTo>
                  <a:cubicBezTo>
                    <a:pt x="93" y="9"/>
                    <a:pt x="93" y="9"/>
                    <a:pt x="93" y="9"/>
                  </a:cubicBezTo>
                  <a:cubicBezTo>
                    <a:pt x="93" y="57"/>
                    <a:pt x="93" y="57"/>
                    <a:pt x="93" y="57"/>
                  </a:cubicBezTo>
                  <a:cubicBezTo>
                    <a:pt x="69" y="57"/>
                    <a:pt x="69" y="57"/>
                    <a:pt x="69" y="57"/>
                  </a:cubicBezTo>
                  <a:lnTo>
                    <a:pt x="69" y="9"/>
                  </a:lnTo>
                  <a:close/>
                  <a:moveTo>
                    <a:pt x="130" y="0"/>
                  </a:moveTo>
                  <a:cubicBezTo>
                    <a:pt x="125" y="0"/>
                    <a:pt x="121" y="5"/>
                    <a:pt x="121" y="9"/>
                  </a:cubicBezTo>
                  <a:cubicBezTo>
                    <a:pt x="121" y="57"/>
                    <a:pt x="121" y="57"/>
                    <a:pt x="121" y="57"/>
                  </a:cubicBezTo>
                  <a:cubicBezTo>
                    <a:pt x="121" y="62"/>
                    <a:pt x="125" y="66"/>
                    <a:pt x="130" y="66"/>
                  </a:cubicBezTo>
                  <a:cubicBezTo>
                    <a:pt x="154" y="66"/>
                    <a:pt x="154" y="66"/>
                    <a:pt x="154" y="66"/>
                  </a:cubicBezTo>
                  <a:cubicBezTo>
                    <a:pt x="159" y="66"/>
                    <a:pt x="163" y="62"/>
                    <a:pt x="163" y="57"/>
                  </a:cubicBezTo>
                  <a:cubicBezTo>
                    <a:pt x="163" y="9"/>
                    <a:pt x="163" y="9"/>
                    <a:pt x="163" y="9"/>
                  </a:cubicBezTo>
                  <a:cubicBezTo>
                    <a:pt x="163" y="5"/>
                    <a:pt x="159" y="0"/>
                    <a:pt x="154" y="0"/>
                  </a:cubicBezTo>
                  <a:lnTo>
                    <a:pt x="130" y="0"/>
                  </a:lnTo>
                  <a:close/>
                  <a:moveTo>
                    <a:pt x="130" y="9"/>
                  </a:moveTo>
                  <a:cubicBezTo>
                    <a:pt x="154" y="9"/>
                    <a:pt x="154" y="9"/>
                    <a:pt x="154" y="9"/>
                  </a:cubicBezTo>
                  <a:cubicBezTo>
                    <a:pt x="154" y="57"/>
                    <a:pt x="154" y="57"/>
                    <a:pt x="154" y="57"/>
                  </a:cubicBezTo>
                  <a:cubicBezTo>
                    <a:pt x="130" y="57"/>
                    <a:pt x="130" y="57"/>
                    <a:pt x="130" y="57"/>
                  </a:cubicBezTo>
                  <a:lnTo>
                    <a:pt x="130" y="9"/>
                  </a:lnTo>
                  <a:close/>
                  <a:moveTo>
                    <a:pt x="207" y="57"/>
                  </a:moveTo>
                  <a:cubicBezTo>
                    <a:pt x="207" y="0"/>
                    <a:pt x="207" y="0"/>
                    <a:pt x="207" y="0"/>
                  </a:cubicBezTo>
                  <a:cubicBezTo>
                    <a:pt x="186" y="0"/>
                    <a:pt x="186" y="0"/>
                    <a:pt x="186" y="0"/>
                  </a:cubicBezTo>
                  <a:cubicBezTo>
                    <a:pt x="184" y="0"/>
                    <a:pt x="182" y="2"/>
                    <a:pt x="182" y="5"/>
                  </a:cubicBezTo>
                  <a:cubicBezTo>
                    <a:pt x="182" y="8"/>
                    <a:pt x="184" y="9"/>
                    <a:pt x="186" y="9"/>
                  </a:cubicBezTo>
                  <a:cubicBezTo>
                    <a:pt x="199" y="9"/>
                    <a:pt x="199" y="9"/>
                    <a:pt x="199" y="9"/>
                  </a:cubicBezTo>
                  <a:cubicBezTo>
                    <a:pt x="199" y="57"/>
                    <a:pt x="199" y="57"/>
                    <a:pt x="199" y="57"/>
                  </a:cubicBezTo>
                  <a:cubicBezTo>
                    <a:pt x="186" y="57"/>
                    <a:pt x="186" y="57"/>
                    <a:pt x="186" y="57"/>
                  </a:cubicBezTo>
                  <a:cubicBezTo>
                    <a:pt x="184" y="57"/>
                    <a:pt x="182" y="58"/>
                    <a:pt x="182" y="62"/>
                  </a:cubicBezTo>
                  <a:cubicBezTo>
                    <a:pt x="182" y="64"/>
                    <a:pt x="184" y="66"/>
                    <a:pt x="186" y="66"/>
                  </a:cubicBezTo>
                  <a:cubicBezTo>
                    <a:pt x="219" y="66"/>
                    <a:pt x="219" y="66"/>
                    <a:pt x="219" y="66"/>
                  </a:cubicBezTo>
                  <a:cubicBezTo>
                    <a:pt x="221" y="66"/>
                    <a:pt x="224" y="64"/>
                    <a:pt x="224" y="62"/>
                  </a:cubicBezTo>
                  <a:cubicBezTo>
                    <a:pt x="224" y="40"/>
                    <a:pt x="224" y="40"/>
                    <a:pt x="224" y="40"/>
                  </a:cubicBezTo>
                  <a:cubicBezTo>
                    <a:pt x="224" y="38"/>
                    <a:pt x="222" y="36"/>
                    <a:pt x="219" y="36"/>
                  </a:cubicBezTo>
                  <a:cubicBezTo>
                    <a:pt x="216" y="36"/>
                    <a:pt x="215" y="38"/>
                    <a:pt x="215" y="40"/>
                  </a:cubicBezTo>
                  <a:cubicBezTo>
                    <a:pt x="215" y="57"/>
                    <a:pt x="215" y="57"/>
                    <a:pt x="215" y="57"/>
                  </a:cubicBezTo>
                  <a:lnTo>
                    <a:pt x="207" y="57"/>
                  </a:lnTo>
                  <a:close/>
                  <a:moveTo>
                    <a:pt x="251" y="0"/>
                  </a:moveTo>
                  <a:cubicBezTo>
                    <a:pt x="246" y="0"/>
                    <a:pt x="243" y="5"/>
                    <a:pt x="243" y="9"/>
                  </a:cubicBezTo>
                  <a:cubicBezTo>
                    <a:pt x="243" y="57"/>
                    <a:pt x="243" y="57"/>
                    <a:pt x="243" y="57"/>
                  </a:cubicBezTo>
                  <a:cubicBezTo>
                    <a:pt x="243" y="62"/>
                    <a:pt x="246" y="66"/>
                    <a:pt x="251" y="66"/>
                  </a:cubicBezTo>
                  <a:cubicBezTo>
                    <a:pt x="276" y="66"/>
                    <a:pt x="276" y="66"/>
                    <a:pt x="276" y="66"/>
                  </a:cubicBezTo>
                  <a:cubicBezTo>
                    <a:pt x="280" y="66"/>
                    <a:pt x="284" y="62"/>
                    <a:pt x="284" y="57"/>
                  </a:cubicBezTo>
                  <a:cubicBezTo>
                    <a:pt x="284" y="9"/>
                    <a:pt x="284" y="9"/>
                    <a:pt x="284" y="9"/>
                  </a:cubicBezTo>
                  <a:cubicBezTo>
                    <a:pt x="284" y="5"/>
                    <a:pt x="280" y="0"/>
                    <a:pt x="276" y="0"/>
                  </a:cubicBezTo>
                  <a:lnTo>
                    <a:pt x="251" y="0"/>
                  </a:lnTo>
                  <a:close/>
                  <a:moveTo>
                    <a:pt x="251" y="9"/>
                  </a:moveTo>
                  <a:cubicBezTo>
                    <a:pt x="276" y="9"/>
                    <a:pt x="276" y="9"/>
                    <a:pt x="276" y="9"/>
                  </a:cubicBezTo>
                  <a:cubicBezTo>
                    <a:pt x="276" y="57"/>
                    <a:pt x="276" y="57"/>
                    <a:pt x="276" y="57"/>
                  </a:cubicBezTo>
                  <a:cubicBezTo>
                    <a:pt x="251" y="57"/>
                    <a:pt x="251" y="57"/>
                    <a:pt x="251" y="57"/>
                  </a:cubicBezTo>
                  <a:lnTo>
                    <a:pt x="251" y="9"/>
                  </a:lnTo>
                  <a:close/>
                  <a:moveTo>
                    <a:pt x="328" y="57"/>
                  </a:moveTo>
                  <a:cubicBezTo>
                    <a:pt x="328" y="0"/>
                    <a:pt x="328" y="0"/>
                    <a:pt x="328" y="0"/>
                  </a:cubicBezTo>
                  <a:cubicBezTo>
                    <a:pt x="307" y="0"/>
                    <a:pt x="307" y="0"/>
                    <a:pt x="307" y="0"/>
                  </a:cubicBezTo>
                  <a:cubicBezTo>
                    <a:pt x="305" y="0"/>
                    <a:pt x="303" y="2"/>
                    <a:pt x="303" y="5"/>
                  </a:cubicBezTo>
                  <a:cubicBezTo>
                    <a:pt x="303" y="8"/>
                    <a:pt x="305" y="9"/>
                    <a:pt x="307" y="9"/>
                  </a:cubicBezTo>
                  <a:cubicBezTo>
                    <a:pt x="320" y="9"/>
                    <a:pt x="320" y="9"/>
                    <a:pt x="320" y="9"/>
                  </a:cubicBezTo>
                  <a:cubicBezTo>
                    <a:pt x="320" y="57"/>
                    <a:pt x="320" y="57"/>
                    <a:pt x="320" y="57"/>
                  </a:cubicBezTo>
                  <a:cubicBezTo>
                    <a:pt x="307" y="57"/>
                    <a:pt x="307" y="57"/>
                    <a:pt x="307" y="57"/>
                  </a:cubicBezTo>
                  <a:cubicBezTo>
                    <a:pt x="305" y="57"/>
                    <a:pt x="303" y="58"/>
                    <a:pt x="303" y="62"/>
                  </a:cubicBezTo>
                  <a:cubicBezTo>
                    <a:pt x="303" y="64"/>
                    <a:pt x="305" y="66"/>
                    <a:pt x="307" y="66"/>
                  </a:cubicBezTo>
                  <a:cubicBezTo>
                    <a:pt x="340" y="66"/>
                    <a:pt x="340" y="66"/>
                    <a:pt x="340" y="66"/>
                  </a:cubicBezTo>
                  <a:cubicBezTo>
                    <a:pt x="343" y="66"/>
                    <a:pt x="344" y="64"/>
                    <a:pt x="344" y="62"/>
                  </a:cubicBezTo>
                  <a:cubicBezTo>
                    <a:pt x="344" y="40"/>
                    <a:pt x="344" y="40"/>
                    <a:pt x="344" y="40"/>
                  </a:cubicBezTo>
                  <a:cubicBezTo>
                    <a:pt x="344" y="38"/>
                    <a:pt x="344" y="36"/>
                    <a:pt x="340" y="36"/>
                  </a:cubicBezTo>
                  <a:cubicBezTo>
                    <a:pt x="337" y="36"/>
                    <a:pt x="337" y="38"/>
                    <a:pt x="337" y="40"/>
                  </a:cubicBezTo>
                  <a:cubicBezTo>
                    <a:pt x="337" y="57"/>
                    <a:pt x="337" y="57"/>
                    <a:pt x="337" y="57"/>
                  </a:cubicBezTo>
                  <a:lnTo>
                    <a:pt x="328" y="57"/>
                  </a:lnTo>
                  <a:close/>
                  <a:moveTo>
                    <a:pt x="372" y="0"/>
                  </a:moveTo>
                  <a:cubicBezTo>
                    <a:pt x="368" y="0"/>
                    <a:pt x="364" y="5"/>
                    <a:pt x="364" y="9"/>
                  </a:cubicBezTo>
                  <a:cubicBezTo>
                    <a:pt x="364" y="57"/>
                    <a:pt x="364" y="57"/>
                    <a:pt x="364" y="57"/>
                  </a:cubicBezTo>
                  <a:cubicBezTo>
                    <a:pt x="364" y="62"/>
                    <a:pt x="367" y="66"/>
                    <a:pt x="372" y="66"/>
                  </a:cubicBezTo>
                  <a:cubicBezTo>
                    <a:pt x="396" y="66"/>
                    <a:pt x="396" y="66"/>
                    <a:pt x="396" y="66"/>
                  </a:cubicBezTo>
                  <a:cubicBezTo>
                    <a:pt x="402" y="66"/>
                    <a:pt x="405" y="62"/>
                    <a:pt x="405" y="57"/>
                  </a:cubicBezTo>
                  <a:cubicBezTo>
                    <a:pt x="405" y="9"/>
                    <a:pt x="405" y="9"/>
                    <a:pt x="405" y="9"/>
                  </a:cubicBezTo>
                  <a:cubicBezTo>
                    <a:pt x="405" y="5"/>
                    <a:pt x="402" y="0"/>
                    <a:pt x="396" y="0"/>
                  </a:cubicBezTo>
                  <a:lnTo>
                    <a:pt x="372" y="0"/>
                  </a:lnTo>
                  <a:close/>
                  <a:moveTo>
                    <a:pt x="372" y="9"/>
                  </a:moveTo>
                  <a:cubicBezTo>
                    <a:pt x="396" y="9"/>
                    <a:pt x="396" y="9"/>
                    <a:pt x="396" y="9"/>
                  </a:cubicBezTo>
                  <a:cubicBezTo>
                    <a:pt x="396" y="57"/>
                    <a:pt x="396" y="57"/>
                    <a:pt x="396" y="57"/>
                  </a:cubicBezTo>
                  <a:cubicBezTo>
                    <a:pt x="372" y="57"/>
                    <a:pt x="372" y="57"/>
                    <a:pt x="372" y="57"/>
                  </a:cubicBezTo>
                  <a:lnTo>
                    <a:pt x="372" y="9"/>
                  </a:lnTo>
                  <a:close/>
                  <a:moveTo>
                    <a:pt x="449" y="57"/>
                  </a:moveTo>
                  <a:cubicBezTo>
                    <a:pt x="449" y="0"/>
                    <a:pt x="449" y="0"/>
                    <a:pt x="449" y="0"/>
                  </a:cubicBezTo>
                  <a:cubicBezTo>
                    <a:pt x="429" y="0"/>
                    <a:pt x="429" y="0"/>
                    <a:pt x="429" y="0"/>
                  </a:cubicBezTo>
                  <a:cubicBezTo>
                    <a:pt x="426" y="0"/>
                    <a:pt x="424" y="2"/>
                    <a:pt x="424" y="5"/>
                  </a:cubicBezTo>
                  <a:cubicBezTo>
                    <a:pt x="424" y="8"/>
                    <a:pt x="426" y="9"/>
                    <a:pt x="429" y="9"/>
                  </a:cubicBezTo>
                  <a:cubicBezTo>
                    <a:pt x="441" y="9"/>
                    <a:pt x="441" y="9"/>
                    <a:pt x="441" y="9"/>
                  </a:cubicBezTo>
                  <a:cubicBezTo>
                    <a:pt x="441" y="57"/>
                    <a:pt x="441" y="57"/>
                    <a:pt x="441" y="57"/>
                  </a:cubicBezTo>
                  <a:cubicBezTo>
                    <a:pt x="429" y="57"/>
                    <a:pt x="429" y="57"/>
                    <a:pt x="429" y="57"/>
                  </a:cubicBezTo>
                  <a:cubicBezTo>
                    <a:pt x="426" y="57"/>
                    <a:pt x="424" y="58"/>
                    <a:pt x="424" y="62"/>
                  </a:cubicBezTo>
                  <a:cubicBezTo>
                    <a:pt x="424" y="64"/>
                    <a:pt x="426" y="66"/>
                    <a:pt x="429" y="66"/>
                  </a:cubicBezTo>
                  <a:cubicBezTo>
                    <a:pt x="462" y="66"/>
                    <a:pt x="462" y="66"/>
                    <a:pt x="462" y="66"/>
                  </a:cubicBezTo>
                  <a:cubicBezTo>
                    <a:pt x="464" y="66"/>
                    <a:pt x="466" y="64"/>
                    <a:pt x="466" y="62"/>
                  </a:cubicBezTo>
                  <a:cubicBezTo>
                    <a:pt x="466" y="40"/>
                    <a:pt x="466" y="40"/>
                    <a:pt x="466" y="40"/>
                  </a:cubicBezTo>
                  <a:cubicBezTo>
                    <a:pt x="466" y="38"/>
                    <a:pt x="465" y="36"/>
                    <a:pt x="462" y="36"/>
                  </a:cubicBezTo>
                  <a:cubicBezTo>
                    <a:pt x="458" y="36"/>
                    <a:pt x="457" y="38"/>
                    <a:pt x="457" y="40"/>
                  </a:cubicBezTo>
                  <a:cubicBezTo>
                    <a:pt x="457" y="57"/>
                    <a:pt x="457" y="57"/>
                    <a:pt x="457" y="57"/>
                  </a:cubicBezTo>
                  <a:lnTo>
                    <a:pt x="449" y="57"/>
                  </a:lnTo>
                  <a:close/>
                  <a:moveTo>
                    <a:pt x="510" y="57"/>
                  </a:moveTo>
                  <a:cubicBezTo>
                    <a:pt x="510" y="0"/>
                    <a:pt x="510" y="0"/>
                    <a:pt x="510" y="0"/>
                  </a:cubicBezTo>
                  <a:cubicBezTo>
                    <a:pt x="489" y="0"/>
                    <a:pt x="489" y="0"/>
                    <a:pt x="489" y="0"/>
                  </a:cubicBezTo>
                  <a:cubicBezTo>
                    <a:pt x="487" y="0"/>
                    <a:pt x="485" y="2"/>
                    <a:pt x="485" y="5"/>
                  </a:cubicBezTo>
                  <a:cubicBezTo>
                    <a:pt x="485" y="8"/>
                    <a:pt x="487" y="9"/>
                    <a:pt x="489" y="9"/>
                  </a:cubicBezTo>
                  <a:cubicBezTo>
                    <a:pt x="502" y="9"/>
                    <a:pt x="502" y="9"/>
                    <a:pt x="502" y="9"/>
                  </a:cubicBezTo>
                  <a:cubicBezTo>
                    <a:pt x="502" y="57"/>
                    <a:pt x="502" y="57"/>
                    <a:pt x="502" y="57"/>
                  </a:cubicBezTo>
                  <a:cubicBezTo>
                    <a:pt x="489" y="57"/>
                    <a:pt x="489" y="57"/>
                    <a:pt x="489" y="57"/>
                  </a:cubicBezTo>
                  <a:cubicBezTo>
                    <a:pt x="487" y="57"/>
                    <a:pt x="485" y="58"/>
                    <a:pt x="485" y="62"/>
                  </a:cubicBezTo>
                  <a:cubicBezTo>
                    <a:pt x="485" y="64"/>
                    <a:pt x="487" y="66"/>
                    <a:pt x="489" y="66"/>
                  </a:cubicBezTo>
                  <a:cubicBezTo>
                    <a:pt x="522" y="66"/>
                    <a:pt x="522" y="66"/>
                    <a:pt x="522" y="66"/>
                  </a:cubicBezTo>
                  <a:cubicBezTo>
                    <a:pt x="524" y="66"/>
                    <a:pt x="527" y="64"/>
                    <a:pt x="527" y="62"/>
                  </a:cubicBezTo>
                  <a:cubicBezTo>
                    <a:pt x="527" y="40"/>
                    <a:pt x="527" y="40"/>
                    <a:pt x="527" y="40"/>
                  </a:cubicBezTo>
                  <a:cubicBezTo>
                    <a:pt x="527" y="38"/>
                    <a:pt x="525" y="36"/>
                    <a:pt x="522" y="36"/>
                  </a:cubicBezTo>
                  <a:cubicBezTo>
                    <a:pt x="519" y="36"/>
                    <a:pt x="518" y="38"/>
                    <a:pt x="518" y="40"/>
                  </a:cubicBezTo>
                  <a:cubicBezTo>
                    <a:pt x="518" y="57"/>
                    <a:pt x="518" y="57"/>
                    <a:pt x="518" y="57"/>
                  </a:cubicBezTo>
                  <a:lnTo>
                    <a:pt x="510"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79" name="Freeform 80">
              <a:extLst>
                <a:ext uri="{FF2B5EF4-FFF2-40B4-BE49-F238E27FC236}">
                  <a16:creationId xmlns:a16="http://schemas.microsoft.com/office/drawing/2014/main" id="{DD25B108-FB9A-4BB3-9B61-F30E7D822E10}"/>
                </a:ext>
              </a:extLst>
            </p:cNvPr>
            <p:cNvSpPr>
              <a:spLocks/>
            </p:cNvSpPr>
            <p:nvPr/>
          </p:nvSpPr>
          <p:spPr bwMode="gray">
            <a:xfrm>
              <a:off x="9873565" y="6065739"/>
              <a:ext cx="463047" cy="314980"/>
            </a:xfrm>
            <a:custGeom>
              <a:avLst/>
              <a:gdLst>
                <a:gd name="T0" fmla="*/ 172 w 172"/>
                <a:gd name="T1" fmla="*/ 117 h 117"/>
                <a:gd name="T2" fmla="*/ 172 w 172"/>
                <a:gd name="T3" fmla="*/ 0 h 117"/>
                <a:gd name="T4" fmla="*/ 86 w 172"/>
                <a:gd name="T5" fmla="*/ 0 h 117"/>
                <a:gd name="T6" fmla="*/ 0 w 172"/>
                <a:gd name="T7" fmla="*/ 0 h 117"/>
                <a:gd name="T8" fmla="*/ 0 w 172"/>
                <a:gd name="T9" fmla="*/ 117 h 117"/>
                <a:gd name="T10" fmla="*/ 86 w 172"/>
                <a:gd name="T11" fmla="*/ 117 h 117"/>
                <a:gd name="T12" fmla="*/ 172 w 172"/>
                <a:gd name="T13" fmla="*/ 117 h 117"/>
              </a:gdLst>
              <a:ahLst/>
              <a:cxnLst>
                <a:cxn ang="0">
                  <a:pos x="T0" y="T1"/>
                </a:cxn>
                <a:cxn ang="0">
                  <a:pos x="T2" y="T3"/>
                </a:cxn>
                <a:cxn ang="0">
                  <a:pos x="T4" y="T5"/>
                </a:cxn>
                <a:cxn ang="0">
                  <a:pos x="T6" y="T7"/>
                </a:cxn>
                <a:cxn ang="0">
                  <a:pos x="T8" y="T9"/>
                </a:cxn>
                <a:cxn ang="0">
                  <a:pos x="T10" y="T11"/>
                </a:cxn>
                <a:cxn ang="0">
                  <a:pos x="T12" y="T13"/>
                </a:cxn>
              </a:cxnLst>
              <a:rect l="0" t="0" r="r" b="b"/>
              <a:pathLst>
                <a:path w="172" h="117">
                  <a:moveTo>
                    <a:pt x="172" y="117"/>
                  </a:moveTo>
                  <a:lnTo>
                    <a:pt x="172" y="0"/>
                  </a:lnTo>
                  <a:lnTo>
                    <a:pt x="86" y="0"/>
                  </a:lnTo>
                  <a:lnTo>
                    <a:pt x="0" y="0"/>
                  </a:lnTo>
                  <a:lnTo>
                    <a:pt x="0" y="117"/>
                  </a:lnTo>
                  <a:lnTo>
                    <a:pt x="86" y="117"/>
                  </a:lnTo>
                  <a:lnTo>
                    <a:pt x="172" y="117"/>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0" name="Rectangle 81">
              <a:extLst>
                <a:ext uri="{FF2B5EF4-FFF2-40B4-BE49-F238E27FC236}">
                  <a16:creationId xmlns:a16="http://schemas.microsoft.com/office/drawing/2014/main" id="{7A6F6319-0F44-408B-8F66-7A45CA5B9FD0}"/>
                </a:ext>
              </a:extLst>
            </p:cNvPr>
            <p:cNvSpPr>
              <a:spLocks noChangeArrowheads="1"/>
            </p:cNvSpPr>
            <p:nvPr/>
          </p:nvSpPr>
          <p:spPr bwMode="gray">
            <a:xfrm>
              <a:off x="9897795" y="6079198"/>
              <a:ext cx="414588" cy="250369"/>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endParaRPr lang="en-US" sz="1765"/>
            </a:p>
          </p:txBody>
        </p:sp>
        <p:sp>
          <p:nvSpPr>
            <p:cNvPr id="81" name="Freeform 82">
              <a:extLst>
                <a:ext uri="{FF2B5EF4-FFF2-40B4-BE49-F238E27FC236}">
                  <a16:creationId xmlns:a16="http://schemas.microsoft.com/office/drawing/2014/main" id="{13DB527D-FED8-4A9D-AC7B-A613C693A2B8}"/>
                </a:ext>
              </a:extLst>
            </p:cNvPr>
            <p:cNvSpPr>
              <a:spLocks noEditPoints="1"/>
            </p:cNvSpPr>
            <p:nvPr/>
          </p:nvSpPr>
          <p:spPr bwMode="gray">
            <a:xfrm>
              <a:off x="9970482" y="6165347"/>
              <a:ext cx="271906" cy="78073"/>
            </a:xfrm>
            <a:custGeom>
              <a:avLst/>
              <a:gdLst>
                <a:gd name="T0" fmla="*/ 19 w 174"/>
                <a:gd name="T1" fmla="*/ 44 h 50"/>
                <a:gd name="T2" fmla="*/ 19 w 174"/>
                <a:gd name="T3" fmla="*/ 0 h 50"/>
                <a:gd name="T4" fmla="*/ 3 w 174"/>
                <a:gd name="T5" fmla="*/ 0 h 50"/>
                <a:gd name="T6" fmla="*/ 0 w 174"/>
                <a:gd name="T7" fmla="*/ 2 h 50"/>
                <a:gd name="T8" fmla="*/ 3 w 174"/>
                <a:gd name="T9" fmla="*/ 6 h 50"/>
                <a:gd name="T10" fmla="*/ 13 w 174"/>
                <a:gd name="T11" fmla="*/ 6 h 50"/>
                <a:gd name="T12" fmla="*/ 13 w 174"/>
                <a:gd name="T13" fmla="*/ 44 h 50"/>
                <a:gd name="T14" fmla="*/ 3 w 174"/>
                <a:gd name="T15" fmla="*/ 44 h 50"/>
                <a:gd name="T16" fmla="*/ 0 w 174"/>
                <a:gd name="T17" fmla="*/ 47 h 50"/>
                <a:gd name="T18" fmla="*/ 3 w 174"/>
                <a:gd name="T19" fmla="*/ 50 h 50"/>
                <a:gd name="T20" fmla="*/ 29 w 174"/>
                <a:gd name="T21" fmla="*/ 50 h 50"/>
                <a:gd name="T22" fmla="*/ 32 w 174"/>
                <a:gd name="T23" fmla="*/ 47 h 50"/>
                <a:gd name="T24" fmla="*/ 32 w 174"/>
                <a:gd name="T25" fmla="*/ 31 h 50"/>
                <a:gd name="T26" fmla="*/ 29 w 174"/>
                <a:gd name="T27" fmla="*/ 28 h 50"/>
                <a:gd name="T28" fmla="*/ 26 w 174"/>
                <a:gd name="T29" fmla="*/ 31 h 50"/>
                <a:gd name="T30" fmla="*/ 26 w 174"/>
                <a:gd name="T31" fmla="*/ 44 h 50"/>
                <a:gd name="T32" fmla="*/ 19 w 174"/>
                <a:gd name="T33" fmla="*/ 44 h 50"/>
                <a:gd name="T34" fmla="*/ 53 w 174"/>
                <a:gd name="T35" fmla="*/ 0 h 50"/>
                <a:gd name="T36" fmla="*/ 47 w 174"/>
                <a:gd name="T37" fmla="*/ 6 h 50"/>
                <a:gd name="T38" fmla="*/ 47 w 174"/>
                <a:gd name="T39" fmla="*/ 44 h 50"/>
                <a:gd name="T40" fmla="*/ 53 w 174"/>
                <a:gd name="T41" fmla="*/ 50 h 50"/>
                <a:gd name="T42" fmla="*/ 72 w 174"/>
                <a:gd name="T43" fmla="*/ 50 h 50"/>
                <a:gd name="T44" fmla="*/ 79 w 174"/>
                <a:gd name="T45" fmla="*/ 44 h 50"/>
                <a:gd name="T46" fmla="*/ 79 w 174"/>
                <a:gd name="T47" fmla="*/ 6 h 50"/>
                <a:gd name="T48" fmla="*/ 72 w 174"/>
                <a:gd name="T49" fmla="*/ 0 h 50"/>
                <a:gd name="T50" fmla="*/ 53 w 174"/>
                <a:gd name="T51" fmla="*/ 0 h 50"/>
                <a:gd name="T52" fmla="*/ 53 w 174"/>
                <a:gd name="T53" fmla="*/ 6 h 50"/>
                <a:gd name="T54" fmla="*/ 72 w 174"/>
                <a:gd name="T55" fmla="*/ 6 h 50"/>
                <a:gd name="T56" fmla="*/ 72 w 174"/>
                <a:gd name="T57" fmla="*/ 44 h 50"/>
                <a:gd name="T58" fmla="*/ 53 w 174"/>
                <a:gd name="T59" fmla="*/ 44 h 50"/>
                <a:gd name="T60" fmla="*/ 53 w 174"/>
                <a:gd name="T61" fmla="*/ 6 h 50"/>
                <a:gd name="T62" fmla="*/ 113 w 174"/>
                <a:gd name="T63" fmla="*/ 44 h 50"/>
                <a:gd name="T64" fmla="*/ 113 w 174"/>
                <a:gd name="T65" fmla="*/ 0 h 50"/>
                <a:gd name="T66" fmla="*/ 98 w 174"/>
                <a:gd name="T67" fmla="*/ 0 h 50"/>
                <a:gd name="T68" fmla="*/ 94 w 174"/>
                <a:gd name="T69" fmla="*/ 2 h 50"/>
                <a:gd name="T70" fmla="*/ 98 w 174"/>
                <a:gd name="T71" fmla="*/ 6 h 50"/>
                <a:gd name="T72" fmla="*/ 107 w 174"/>
                <a:gd name="T73" fmla="*/ 6 h 50"/>
                <a:gd name="T74" fmla="*/ 107 w 174"/>
                <a:gd name="T75" fmla="*/ 44 h 50"/>
                <a:gd name="T76" fmla="*/ 98 w 174"/>
                <a:gd name="T77" fmla="*/ 44 h 50"/>
                <a:gd name="T78" fmla="*/ 94 w 174"/>
                <a:gd name="T79" fmla="*/ 47 h 50"/>
                <a:gd name="T80" fmla="*/ 98 w 174"/>
                <a:gd name="T81" fmla="*/ 50 h 50"/>
                <a:gd name="T82" fmla="*/ 123 w 174"/>
                <a:gd name="T83" fmla="*/ 50 h 50"/>
                <a:gd name="T84" fmla="*/ 126 w 174"/>
                <a:gd name="T85" fmla="*/ 47 h 50"/>
                <a:gd name="T86" fmla="*/ 126 w 174"/>
                <a:gd name="T87" fmla="*/ 31 h 50"/>
                <a:gd name="T88" fmla="*/ 123 w 174"/>
                <a:gd name="T89" fmla="*/ 28 h 50"/>
                <a:gd name="T90" fmla="*/ 120 w 174"/>
                <a:gd name="T91" fmla="*/ 31 h 50"/>
                <a:gd name="T92" fmla="*/ 120 w 174"/>
                <a:gd name="T93" fmla="*/ 44 h 50"/>
                <a:gd name="T94" fmla="*/ 113 w 174"/>
                <a:gd name="T95" fmla="*/ 44 h 50"/>
                <a:gd name="T96" fmla="*/ 148 w 174"/>
                <a:gd name="T97" fmla="*/ 0 h 50"/>
                <a:gd name="T98" fmla="*/ 141 w 174"/>
                <a:gd name="T99" fmla="*/ 6 h 50"/>
                <a:gd name="T100" fmla="*/ 141 w 174"/>
                <a:gd name="T101" fmla="*/ 44 h 50"/>
                <a:gd name="T102" fmla="*/ 148 w 174"/>
                <a:gd name="T103" fmla="*/ 50 h 50"/>
                <a:gd name="T104" fmla="*/ 167 w 174"/>
                <a:gd name="T105" fmla="*/ 50 h 50"/>
                <a:gd name="T106" fmla="*/ 174 w 174"/>
                <a:gd name="T107" fmla="*/ 44 h 50"/>
                <a:gd name="T108" fmla="*/ 174 w 174"/>
                <a:gd name="T109" fmla="*/ 6 h 50"/>
                <a:gd name="T110" fmla="*/ 167 w 174"/>
                <a:gd name="T111" fmla="*/ 0 h 50"/>
                <a:gd name="T112" fmla="*/ 148 w 174"/>
                <a:gd name="T113" fmla="*/ 0 h 50"/>
                <a:gd name="T114" fmla="*/ 148 w 174"/>
                <a:gd name="T115" fmla="*/ 6 h 50"/>
                <a:gd name="T116" fmla="*/ 167 w 174"/>
                <a:gd name="T117" fmla="*/ 6 h 50"/>
                <a:gd name="T118" fmla="*/ 167 w 174"/>
                <a:gd name="T119" fmla="*/ 44 h 50"/>
                <a:gd name="T120" fmla="*/ 148 w 174"/>
                <a:gd name="T121" fmla="*/ 44 h 50"/>
                <a:gd name="T122" fmla="*/ 148 w 174"/>
                <a:gd name="T123" fmla="*/ 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4" h="50">
                  <a:moveTo>
                    <a:pt x="19" y="44"/>
                  </a:moveTo>
                  <a:cubicBezTo>
                    <a:pt x="19" y="0"/>
                    <a:pt x="19" y="0"/>
                    <a:pt x="19" y="0"/>
                  </a:cubicBezTo>
                  <a:cubicBezTo>
                    <a:pt x="3" y="0"/>
                    <a:pt x="3" y="0"/>
                    <a:pt x="3" y="0"/>
                  </a:cubicBezTo>
                  <a:cubicBezTo>
                    <a:pt x="1" y="0"/>
                    <a:pt x="0" y="1"/>
                    <a:pt x="0" y="2"/>
                  </a:cubicBezTo>
                  <a:cubicBezTo>
                    <a:pt x="0" y="5"/>
                    <a:pt x="1" y="6"/>
                    <a:pt x="3" y="6"/>
                  </a:cubicBezTo>
                  <a:cubicBezTo>
                    <a:pt x="13" y="6"/>
                    <a:pt x="13" y="6"/>
                    <a:pt x="13" y="6"/>
                  </a:cubicBezTo>
                  <a:cubicBezTo>
                    <a:pt x="13" y="44"/>
                    <a:pt x="13" y="44"/>
                    <a:pt x="13" y="44"/>
                  </a:cubicBezTo>
                  <a:cubicBezTo>
                    <a:pt x="3" y="44"/>
                    <a:pt x="3" y="44"/>
                    <a:pt x="3" y="44"/>
                  </a:cubicBezTo>
                  <a:cubicBezTo>
                    <a:pt x="1" y="44"/>
                    <a:pt x="0" y="45"/>
                    <a:pt x="0" y="47"/>
                  </a:cubicBezTo>
                  <a:cubicBezTo>
                    <a:pt x="0" y="49"/>
                    <a:pt x="1" y="50"/>
                    <a:pt x="3" y="50"/>
                  </a:cubicBezTo>
                  <a:cubicBezTo>
                    <a:pt x="29" y="50"/>
                    <a:pt x="29" y="50"/>
                    <a:pt x="29" y="50"/>
                  </a:cubicBezTo>
                  <a:cubicBezTo>
                    <a:pt x="31" y="50"/>
                    <a:pt x="32" y="49"/>
                    <a:pt x="32" y="47"/>
                  </a:cubicBezTo>
                  <a:cubicBezTo>
                    <a:pt x="32" y="31"/>
                    <a:pt x="32" y="31"/>
                    <a:pt x="32" y="31"/>
                  </a:cubicBezTo>
                  <a:cubicBezTo>
                    <a:pt x="32" y="28"/>
                    <a:pt x="31" y="28"/>
                    <a:pt x="29" y="28"/>
                  </a:cubicBezTo>
                  <a:cubicBezTo>
                    <a:pt x="26" y="28"/>
                    <a:pt x="26" y="28"/>
                    <a:pt x="26" y="31"/>
                  </a:cubicBezTo>
                  <a:cubicBezTo>
                    <a:pt x="26" y="44"/>
                    <a:pt x="26" y="44"/>
                    <a:pt x="26" y="44"/>
                  </a:cubicBezTo>
                  <a:lnTo>
                    <a:pt x="19" y="44"/>
                  </a:lnTo>
                  <a:close/>
                  <a:moveTo>
                    <a:pt x="53" y="0"/>
                  </a:moveTo>
                  <a:cubicBezTo>
                    <a:pt x="50" y="0"/>
                    <a:pt x="47" y="2"/>
                    <a:pt x="47" y="6"/>
                  </a:cubicBezTo>
                  <a:cubicBezTo>
                    <a:pt x="47" y="44"/>
                    <a:pt x="47" y="44"/>
                    <a:pt x="47" y="44"/>
                  </a:cubicBezTo>
                  <a:cubicBezTo>
                    <a:pt x="47" y="47"/>
                    <a:pt x="50" y="50"/>
                    <a:pt x="53" y="50"/>
                  </a:cubicBezTo>
                  <a:cubicBezTo>
                    <a:pt x="72" y="50"/>
                    <a:pt x="72" y="50"/>
                    <a:pt x="72" y="50"/>
                  </a:cubicBezTo>
                  <a:cubicBezTo>
                    <a:pt x="77" y="50"/>
                    <a:pt x="79" y="47"/>
                    <a:pt x="79" y="44"/>
                  </a:cubicBezTo>
                  <a:cubicBezTo>
                    <a:pt x="79" y="6"/>
                    <a:pt x="79" y="6"/>
                    <a:pt x="79" y="6"/>
                  </a:cubicBezTo>
                  <a:cubicBezTo>
                    <a:pt x="79" y="2"/>
                    <a:pt x="76" y="0"/>
                    <a:pt x="72" y="0"/>
                  </a:cubicBezTo>
                  <a:lnTo>
                    <a:pt x="53" y="0"/>
                  </a:lnTo>
                  <a:close/>
                  <a:moveTo>
                    <a:pt x="53" y="6"/>
                  </a:moveTo>
                  <a:cubicBezTo>
                    <a:pt x="72" y="6"/>
                    <a:pt x="72" y="6"/>
                    <a:pt x="72" y="6"/>
                  </a:cubicBezTo>
                  <a:cubicBezTo>
                    <a:pt x="72" y="44"/>
                    <a:pt x="72" y="44"/>
                    <a:pt x="72" y="44"/>
                  </a:cubicBezTo>
                  <a:cubicBezTo>
                    <a:pt x="53" y="44"/>
                    <a:pt x="53" y="44"/>
                    <a:pt x="53" y="44"/>
                  </a:cubicBezTo>
                  <a:lnTo>
                    <a:pt x="53" y="6"/>
                  </a:lnTo>
                  <a:close/>
                  <a:moveTo>
                    <a:pt x="113" y="44"/>
                  </a:moveTo>
                  <a:cubicBezTo>
                    <a:pt x="113" y="0"/>
                    <a:pt x="113" y="0"/>
                    <a:pt x="113" y="0"/>
                  </a:cubicBezTo>
                  <a:cubicBezTo>
                    <a:pt x="98" y="0"/>
                    <a:pt x="98" y="0"/>
                    <a:pt x="98" y="0"/>
                  </a:cubicBezTo>
                  <a:cubicBezTo>
                    <a:pt x="96" y="0"/>
                    <a:pt x="94" y="1"/>
                    <a:pt x="94" y="2"/>
                  </a:cubicBezTo>
                  <a:cubicBezTo>
                    <a:pt x="94" y="5"/>
                    <a:pt x="96" y="6"/>
                    <a:pt x="98" y="6"/>
                  </a:cubicBezTo>
                  <a:cubicBezTo>
                    <a:pt x="107" y="6"/>
                    <a:pt x="107" y="6"/>
                    <a:pt x="107" y="6"/>
                  </a:cubicBezTo>
                  <a:cubicBezTo>
                    <a:pt x="107" y="44"/>
                    <a:pt x="107" y="44"/>
                    <a:pt x="107" y="44"/>
                  </a:cubicBezTo>
                  <a:cubicBezTo>
                    <a:pt x="98" y="44"/>
                    <a:pt x="98" y="44"/>
                    <a:pt x="98" y="44"/>
                  </a:cubicBezTo>
                  <a:cubicBezTo>
                    <a:pt x="96" y="44"/>
                    <a:pt x="94" y="45"/>
                    <a:pt x="94" y="47"/>
                  </a:cubicBezTo>
                  <a:cubicBezTo>
                    <a:pt x="94" y="49"/>
                    <a:pt x="96" y="50"/>
                    <a:pt x="98" y="50"/>
                  </a:cubicBezTo>
                  <a:cubicBezTo>
                    <a:pt x="123" y="50"/>
                    <a:pt x="123" y="50"/>
                    <a:pt x="123" y="50"/>
                  </a:cubicBezTo>
                  <a:cubicBezTo>
                    <a:pt x="125" y="50"/>
                    <a:pt x="126" y="49"/>
                    <a:pt x="126" y="47"/>
                  </a:cubicBezTo>
                  <a:cubicBezTo>
                    <a:pt x="126" y="31"/>
                    <a:pt x="126" y="31"/>
                    <a:pt x="126" y="31"/>
                  </a:cubicBezTo>
                  <a:cubicBezTo>
                    <a:pt x="126" y="28"/>
                    <a:pt x="125" y="28"/>
                    <a:pt x="123" y="28"/>
                  </a:cubicBezTo>
                  <a:cubicBezTo>
                    <a:pt x="121" y="28"/>
                    <a:pt x="120" y="28"/>
                    <a:pt x="120" y="31"/>
                  </a:cubicBezTo>
                  <a:cubicBezTo>
                    <a:pt x="120" y="44"/>
                    <a:pt x="120" y="44"/>
                    <a:pt x="120" y="44"/>
                  </a:cubicBezTo>
                  <a:lnTo>
                    <a:pt x="113" y="44"/>
                  </a:lnTo>
                  <a:close/>
                  <a:moveTo>
                    <a:pt x="148" y="0"/>
                  </a:moveTo>
                  <a:cubicBezTo>
                    <a:pt x="144" y="0"/>
                    <a:pt x="141" y="2"/>
                    <a:pt x="141" y="6"/>
                  </a:cubicBezTo>
                  <a:cubicBezTo>
                    <a:pt x="141" y="44"/>
                    <a:pt x="141" y="44"/>
                    <a:pt x="141" y="44"/>
                  </a:cubicBezTo>
                  <a:cubicBezTo>
                    <a:pt x="141" y="47"/>
                    <a:pt x="144" y="50"/>
                    <a:pt x="148" y="50"/>
                  </a:cubicBezTo>
                  <a:cubicBezTo>
                    <a:pt x="167" y="50"/>
                    <a:pt x="167" y="50"/>
                    <a:pt x="167" y="50"/>
                  </a:cubicBezTo>
                  <a:cubicBezTo>
                    <a:pt x="171" y="50"/>
                    <a:pt x="174" y="47"/>
                    <a:pt x="174" y="44"/>
                  </a:cubicBezTo>
                  <a:cubicBezTo>
                    <a:pt x="174" y="6"/>
                    <a:pt x="174" y="6"/>
                    <a:pt x="174" y="6"/>
                  </a:cubicBezTo>
                  <a:cubicBezTo>
                    <a:pt x="174" y="2"/>
                    <a:pt x="171" y="0"/>
                    <a:pt x="167" y="0"/>
                  </a:cubicBezTo>
                  <a:lnTo>
                    <a:pt x="148" y="0"/>
                  </a:lnTo>
                  <a:close/>
                  <a:moveTo>
                    <a:pt x="148" y="6"/>
                  </a:moveTo>
                  <a:cubicBezTo>
                    <a:pt x="167" y="6"/>
                    <a:pt x="167" y="6"/>
                    <a:pt x="167" y="6"/>
                  </a:cubicBezTo>
                  <a:cubicBezTo>
                    <a:pt x="167" y="44"/>
                    <a:pt x="167" y="44"/>
                    <a:pt x="167" y="44"/>
                  </a:cubicBezTo>
                  <a:cubicBezTo>
                    <a:pt x="148" y="44"/>
                    <a:pt x="148" y="44"/>
                    <a:pt x="148" y="44"/>
                  </a:cubicBezTo>
                  <a:lnTo>
                    <a:pt x="148"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2" name="Freeform 83">
              <a:extLst>
                <a:ext uri="{FF2B5EF4-FFF2-40B4-BE49-F238E27FC236}">
                  <a16:creationId xmlns:a16="http://schemas.microsoft.com/office/drawing/2014/main" id="{02E153EC-DC70-4542-8458-9FAE03890D00}"/>
                </a:ext>
              </a:extLst>
            </p:cNvPr>
            <p:cNvSpPr>
              <a:spLocks/>
            </p:cNvSpPr>
            <p:nvPr/>
          </p:nvSpPr>
          <p:spPr bwMode="gray">
            <a:xfrm>
              <a:off x="6624162" y="5271559"/>
              <a:ext cx="1523747" cy="56536"/>
            </a:xfrm>
            <a:custGeom>
              <a:avLst/>
              <a:gdLst>
                <a:gd name="T0" fmla="*/ 0 w 973"/>
                <a:gd name="T1" fmla="*/ 0 h 35"/>
                <a:gd name="T2" fmla="*/ 75 w 973"/>
                <a:gd name="T3" fmla="*/ 35 h 35"/>
                <a:gd name="T4" fmla="*/ 897 w 973"/>
                <a:gd name="T5" fmla="*/ 35 h 35"/>
                <a:gd name="T6" fmla="*/ 973 w 973"/>
                <a:gd name="T7" fmla="*/ 0 h 35"/>
                <a:gd name="T8" fmla="*/ 0 w 973"/>
                <a:gd name="T9" fmla="*/ 0 h 35"/>
              </a:gdLst>
              <a:ahLst/>
              <a:cxnLst>
                <a:cxn ang="0">
                  <a:pos x="T0" y="T1"/>
                </a:cxn>
                <a:cxn ang="0">
                  <a:pos x="T2" y="T3"/>
                </a:cxn>
                <a:cxn ang="0">
                  <a:pos x="T4" y="T5"/>
                </a:cxn>
                <a:cxn ang="0">
                  <a:pos x="T6" y="T7"/>
                </a:cxn>
                <a:cxn ang="0">
                  <a:pos x="T8" y="T9"/>
                </a:cxn>
              </a:cxnLst>
              <a:rect l="0" t="0" r="r" b="b"/>
              <a:pathLst>
                <a:path w="973" h="35">
                  <a:moveTo>
                    <a:pt x="0" y="0"/>
                  </a:moveTo>
                  <a:cubicBezTo>
                    <a:pt x="0" y="3"/>
                    <a:pt x="2" y="35"/>
                    <a:pt x="75" y="35"/>
                  </a:cubicBezTo>
                  <a:cubicBezTo>
                    <a:pt x="897" y="35"/>
                    <a:pt x="897" y="35"/>
                    <a:pt x="897" y="35"/>
                  </a:cubicBezTo>
                  <a:cubicBezTo>
                    <a:pt x="897" y="35"/>
                    <a:pt x="973" y="35"/>
                    <a:pt x="973" y="0"/>
                  </a:cubicBezTo>
                  <a:lnTo>
                    <a:pt x="0" y="0"/>
                  </a:lnTo>
                  <a:close/>
                </a:path>
              </a:pathLst>
            </a:custGeom>
            <a:solidFill>
              <a:srgbClr val="0048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3" name="Freeform 84">
              <a:extLst>
                <a:ext uri="{FF2B5EF4-FFF2-40B4-BE49-F238E27FC236}">
                  <a16:creationId xmlns:a16="http://schemas.microsoft.com/office/drawing/2014/main" id="{D3E497B6-5070-46D8-97D4-CD96F6A4C0C5}"/>
                </a:ext>
              </a:extLst>
            </p:cNvPr>
            <p:cNvSpPr>
              <a:spLocks/>
            </p:cNvSpPr>
            <p:nvPr/>
          </p:nvSpPr>
          <p:spPr bwMode="gray">
            <a:xfrm>
              <a:off x="6831455" y="4434306"/>
              <a:ext cx="1111852" cy="802255"/>
            </a:xfrm>
            <a:custGeom>
              <a:avLst/>
              <a:gdLst>
                <a:gd name="T0" fmla="*/ 60 w 710"/>
                <a:gd name="T1" fmla="*/ 0 h 515"/>
                <a:gd name="T2" fmla="*/ 0 w 710"/>
                <a:gd name="T3" fmla="*/ 60 h 515"/>
                <a:gd name="T4" fmla="*/ 0 w 710"/>
                <a:gd name="T5" fmla="*/ 515 h 515"/>
                <a:gd name="T6" fmla="*/ 60 w 710"/>
                <a:gd name="T7" fmla="*/ 513 h 515"/>
                <a:gd name="T8" fmla="*/ 648 w 710"/>
                <a:gd name="T9" fmla="*/ 513 h 515"/>
                <a:gd name="T10" fmla="*/ 710 w 710"/>
                <a:gd name="T11" fmla="*/ 515 h 515"/>
                <a:gd name="T12" fmla="*/ 710 w 710"/>
                <a:gd name="T13" fmla="*/ 60 h 515"/>
                <a:gd name="T14" fmla="*/ 648 w 710"/>
                <a:gd name="T15" fmla="*/ 0 h 515"/>
                <a:gd name="T16" fmla="*/ 92 w 710"/>
                <a:gd name="T17" fmla="*/ 0 h 515"/>
                <a:gd name="T18" fmla="*/ 60 w 710"/>
                <a:gd name="T19" fmla="*/ 0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0" h="515">
                  <a:moveTo>
                    <a:pt x="60" y="0"/>
                  </a:moveTo>
                  <a:cubicBezTo>
                    <a:pt x="60" y="0"/>
                    <a:pt x="0" y="0"/>
                    <a:pt x="0" y="60"/>
                  </a:cubicBezTo>
                  <a:cubicBezTo>
                    <a:pt x="0" y="515"/>
                    <a:pt x="0" y="515"/>
                    <a:pt x="0" y="515"/>
                  </a:cubicBezTo>
                  <a:cubicBezTo>
                    <a:pt x="60" y="513"/>
                    <a:pt x="60" y="513"/>
                    <a:pt x="60" y="513"/>
                  </a:cubicBezTo>
                  <a:cubicBezTo>
                    <a:pt x="648" y="513"/>
                    <a:pt x="648" y="513"/>
                    <a:pt x="648" y="513"/>
                  </a:cubicBezTo>
                  <a:cubicBezTo>
                    <a:pt x="710" y="515"/>
                    <a:pt x="710" y="515"/>
                    <a:pt x="710" y="515"/>
                  </a:cubicBezTo>
                  <a:cubicBezTo>
                    <a:pt x="710" y="60"/>
                    <a:pt x="710" y="60"/>
                    <a:pt x="710" y="60"/>
                  </a:cubicBezTo>
                  <a:cubicBezTo>
                    <a:pt x="710" y="60"/>
                    <a:pt x="710" y="0"/>
                    <a:pt x="648" y="0"/>
                  </a:cubicBezTo>
                  <a:cubicBezTo>
                    <a:pt x="92" y="0"/>
                    <a:pt x="92" y="0"/>
                    <a:pt x="92" y="0"/>
                  </a:cubicBezTo>
                  <a:lnTo>
                    <a:pt x="60"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4" name="Freeform 85">
              <a:extLst>
                <a:ext uri="{FF2B5EF4-FFF2-40B4-BE49-F238E27FC236}">
                  <a16:creationId xmlns:a16="http://schemas.microsoft.com/office/drawing/2014/main" id="{4E97E2BC-7157-421F-9662-2EA8E3BDB199}"/>
                </a:ext>
              </a:extLst>
            </p:cNvPr>
            <p:cNvSpPr>
              <a:spLocks/>
            </p:cNvSpPr>
            <p:nvPr/>
          </p:nvSpPr>
          <p:spPr bwMode="gray">
            <a:xfrm>
              <a:off x="6879914" y="4469303"/>
              <a:ext cx="1012242" cy="726876"/>
            </a:xfrm>
            <a:custGeom>
              <a:avLst/>
              <a:gdLst>
                <a:gd name="T0" fmla="*/ 55 w 646"/>
                <a:gd name="T1" fmla="*/ 0 h 466"/>
                <a:gd name="T2" fmla="*/ 0 w 646"/>
                <a:gd name="T3" fmla="*/ 55 h 466"/>
                <a:gd name="T4" fmla="*/ 0 w 646"/>
                <a:gd name="T5" fmla="*/ 411 h 466"/>
                <a:gd name="T6" fmla="*/ 55 w 646"/>
                <a:gd name="T7" fmla="*/ 466 h 466"/>
                <a:gd name="T8" fmla="*/ 590 w 646"/>
                <a:gd name="T9" fmla="*/ 466 h 466"/>
                <a:gd name="T10" fmla="*/ 646 w 646"/>
                <a:gd name="T11" fmla="*/ 411 h 466"/>
                <a:gd name="T12" fmla="*/ 646 w 646"/>
                <a:gd name="T13" fmla="*/ 55 h 466"/>
                <a:gd name="T14" fmla="*/ 590 w 646"/>
                <a:gd name="T15" fmla="*/ 0 h 466"/>
                <a:gd name="T16" fmla="*/ 220 w 646"/>
                <a:gd name="T17" fmla="*/ 0 h 466"/>
                <a:gd name="T18" fmla="*/ 55 w 646"/>
                <a:gd name="T19" fmla="*/ 0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6" h="466">
                  <a:moveTo>
                    <a:pt x="55" y="0"/>
                  </a:moveTo>
                  <a:cubicBezTo>
                    <a:pt x="55" y="0"/>
                    <a:pt x="0" y="0"/>
                    <a:pt x="0" y="55"/>
                  </a:cubicBezTo>
                  <a:cubicBezTo>
                    <a:pt x="0" y="411"/>
                    <a:pt x="0" y="411"/>
                    <a:pt x="0" y="411"/>
                  </a:cubicBezTo>
                  <a:cubicBezTo>
                    <a:pt x="0" y="411"/>
                    <a:pt x="0" y="466"/>
                    <a:pt x="55" y="466"/>
                  </a:cubicBezTo>
                  <a:cubicBezTo>
                    <a:pt x="590" y="466"/>
                    <a:pt x="590" y="466"/>
                    <a:pt x="590" y="466"/>
                  </a:cubicBezTo>
                  <a:cubicBezTo>
                    <a:pt x="590" y="466"/>
                    <a:pt x="646" y="466"/>
                    <a:pt x="646" y="411"/>
                  </a:cubicBezTo>
                  <a:cubicBezTo>
                    <a:pt x="646" y="55"/>
                    <a:pt x="646" y="55"/>
                    <a:pt x="646" y="55"/>
                  </a:cubicBezTo>
                  <a:cubicBezTo>
                    <a:pt x="646" y="55"/>
                    <a:pt x="646" y="0"/>
                    <a:pt x="590" y="0"/>
                  </a:cubicBezTo>
                  <a:cubicBezTo>
                    <a:pt x="220" y="0"/>
                    <a:pt x="220" y="0"/>
                    <a:pt x="220" y="0"/>
                  </a:cubicBezTo>
                  <a:lnTo>
                    <a:pt x="55"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5" name="Freeform 86">
              <a:extLst>
                <a:ext uri="{FF2B5EF4-FFF2-40B4-BE49-F238E27FC236}">
                  <a16:creationId xmlns:a16="http://schemas.microsoft.com/office/drawing/2014/main" id="{5224E0DA-22E1-41D6-8E49-A5BB6EE7350E}"/>
                </a:ext>
              </a:extLst>
            </p:cNvPr>
            <p:cNvSpPr>
              <a:spLocks/>
            </p:cNvSpPr>
            <p:nvPr/>
          </p:nvSpPr>
          <p:spPr bwMode="gray">
            <a:xfrm>
              <a:off x="6624162" y="5233869"/>
              <a:ext cx="1523747" cy="37690"/>
            </a:xfrm>
            <a:custGeom>
              <a:avLst/>
              <a:gdLst>
                <a:gd name="T0" fmla="*/ 76 w 566"/>
                <a:gd name="T1" fmla="*/ 0 h 14"/>
                <a:gd name="T2" fmla="*/ 0 w 566"/>
                <a:gd name="T3" fmla="*/ 14 h 14"/>
                <a:gd name="T4" fmla="*/ 566 w 566"/>
                <a:gd name="T5" fmla="*/ 14 h 14"/>
                <a:gd name="T6" fmla="*/ 490 w 566"/>
                <a:gd name="T7" fmla="*/ 0 h 14"/>
                <a:gd name="T8" fmla="*/ 76 w 566"/>
                <a:gd name="T9" fmla="*/ 0 h 14"/>
              </a:gdLst>
              <a:ahLst/>
              <a:cxnLst>
                <a:cxn ang="0">
                  <a:pos x="T0" y="T1"/>
                </a:cxn>
                <a:cxn ang="0">
                  <a:pos x="T2" y="T3"/>
                </a:cxn>
                <a:cxn ang="0">
                  <a:pos x="T4" y="T5"/>
                </a:cxn>
                <a:cxn ang="0">
                  <a:pos x="T6" y="T7"/>
                </a:cxn>
                <a:cxn ang="0">
                  <a:pos x="T8" y="T9"/>
                </a:cxn>
              </a:cxnLst>
              <a:rect l="0" t="0" r="r" b="b"/>
              <a:pathLst>
                <a:path w="566" h="14">
                  <a:moveTo>
                    <a:pt x="76" y="0"/>
                  </a:moveTo>
                  <a:lnTo>
                    <a:pt x="0" y="14"/>
                  </a:lnTo>
                  <a:lnTo>
                    <a:pt x="566" y="14"/>
                  </a:lnTo>
                  <a:lnTo>
                    <a:pt x="490" y="0"/>
                  </a:lnTo>
                  <a:lnTo>
                    <a:pt x="76" y="0"/>
                  </a:lnTo>
                  <a:close/>
                </a:path>
              </a:pathLst>
            </a:custGeom>
            <a:solidFill>
              <a:srgbClr val="0064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6" name="Freeform 87">
              <a:extLst>
                <a:ext uri="{FF2B5EF4-FFF2-40B4-BE49-F238E27FC236}">
                  <a16:creationId xmlns:a16="http://schemas.microsoft.com/office/drawing/2014/main" id="{8B709DAD-BFF1-4322-A19F-6A9007FF4736}"/>
                </a:ext>
              </a:extLst>
            </p:cNvPr>
            <p:cNvSpPr>
              <a:spLocks noEditPoints="1"/>
            </p:cNvSpPr>
            <p:nvPr/>
          </p:nvSpPr>
          <p:spPr bwMode="gray">
            <a:xfrm>
              <a:off x="6974139" y="4940427"/>
              <a:ext cx="823793" cy="99610"/>
            </a:xfrm>
            <a:custGeom>
              <a:avLst/>
              <a:gdLst>
                <a:gd name="T0" fmla="*/ 4 w 526"/>
                <a:gd name="T1" fmla="*/ 0 h 65"/>
                <a:gd name="T2" fmla="*/ 16 w 526"/>
                <a:gd name="T3" fmla="*/ 8 h 65"/>
                <a:gd name="T4" fmla="*/ 0 w 526"/>
                <a:gd name="T5" fmla="*/ 61 h 65"/>
                <a:gd name="T6" fmla="*/ 41 w 526"/>
                <a:gd name="T7" fmla="*/ 61 h 65"/>
                <a:gd name="T8" fmla="*/ 33 w 526"/>
                <a:gd name="T9" fmla="*/ 39 h 65"/>
                <a:gd name="T10" fmla="*/ 68 w 526"/>
                <a:gd name="T11" fmla="*/ 0 h 65"/>
                <a:gd name="T12" fmla="*/ 68 w 526"/>
                <a:gd name="T13" fmla="*/ 65 h 65"/>
                <a:gd name="T14" fmla="*/ 101 w 526"/>
                <a:gd name="T15" fmla="*/ 8 h 65"/>
                <a:gd name="T16" fmla="*/ 68 w 526"/>
                <a:gd name="T17" fmla="*/ 8 h 65"/>
                <a:gd name="T18" fmla="*/ 68 w 526"/>
                <a:gd name="T19" fmla="*/ 57 h 65"/>
                <a:gd name="T20" fmla="*/ 145 w 526"/>
                <a:gd name="T21" fmla="*/ 0 h 65"/>
                <a:gd name="T22" fmla="*/ 125 w 526"/>
                <a:gd name="T23" fmla="*/ 8 h 65"/>
                <a:gd name="T24" fmla="*/ 125 w 526"/>
                <a:gd name="T25" fmla="*/ 57 h 65"/>
                <a:gd name="T26" fmla="*/ 158 w 526"/>
                <a:gd name="T27" fmla="*/ 65 h 65"/>
                <a:gd name="T28" fmla="*/ 158 w 526"/>
                <a:gd name="T29" fmla="*/ 36 h 65"/>
                <a:gd name="T30" fmla="*/ 145 w 526"/>
                <a:gd name="T31" fmla="*/ 57 h 65"/>
                <a:gd name="T32" fmla="*/ 181 w 526"/>
                <a:gd name="T33" fmla="*/ 57 h 65"/>
                <a:gd name="T34" fmla="*/ 223 w 526"/>
                <a:gd name="T35" fmla="*/ 57 h 65"/>
                <a:gd name="T36" fmla="*/ 190 w 526"/>
                <a:gd name="T37" fmla="*/ 0 h 65"/>
                <a:gd name="T38" fmla="*/ 214 w 526"/>
                <a:gd name="T39" fmla="*/ 57 h 65"/>
                <a:gd name="T40" fmla="*/ 267 w 526"/>
                <a:gd name="T41" fmla="*/ 57 h 65"/>
                <a:gd name="T42" fmla="*/ 242 w 526"/>
                <a:gd name="T43" fmla="*/ 4 h 65"/>
                <a:gd name="T44" fmla="*/ 258 w 526"/>
                <a:gd name="T45" fmla="*/ 57 h 65"/>
                <a:gd name="T46" fmla="*/ 246 w 526"/>
                <a:gd name="T47" fmla="*/ 65 h 65"/>
                <a:gd name="T48" fmla="*/ 283 w 526"/>
                <a:gd name="T49" fmla="*/ 39 h 65"/>
                <a:gd name="T50" fmla="*/ 275 w 526"/>
                <a:gd name="T51" fmla="*/ 57 h 65"/>
                <a:gd name="T52" fmla="*/ 303 w 526"/>
                <a:gd name="T53" fmla="*/ 8 h 65"/>
                <a:gd name="T54" fmla="*/ 336 w 526"/>
                <a:gd name="T55" fmla="*/ 65 h 65"/>
                <a:gd name="T56" fmla="*/ 336 w 526"/>
                <a:gd name="T57" fmla="*/ 0 h 65"/>
                <a:gd name="T58" fmla="*/ 336 w 526"/>
                <a:gd name="T59" fmla="*/ 8 h 65"/>
                <a:gd name="T60" fmla="*/ 310 w 526"/>
                <a:gd name="T61" fmla="*/ 8 h 65"/>
                <a:gd name="T62" fmla="*/ 367 w 526"/>
                <a:gd name="T63" fmla="*/ 0 h 65"/>
                <a:gd name="T64" fmla="*/ 380 w 526"/>
                <a:gd name="T65" fmla="*/ 8 h 65"/>
                <a:gd name="T66" fmla="*/ 363 w 526"/>
                <a:gd name="T67" fmla="*/ 61 h 65"/>
                <a:gd name="T68" fmla="*/ 404 w 526"/>
                <a:gd name="T69" fmla="*/ 61 h 65"/>
                <a:gd name="T70" fmla="*/ 396 w 526"/>
                <a:gd name="T71" fmla="*/ 39 h 65"/>
                <a:gd name="T72" fmla="*/ 432 w 526"/>
                <a:gd name="T73" fmla="*/ 0 h 65"/>
                <a:gd name="T74" fmla="*/ 432 w 526"/>
                <a:gd name="T75" fmla="*/ 65 h 65"/>
                <a:gd name="T76" fmla="*/ 465 w 526"/>
                <a:gd name="T77" fmla="*/ 8 h 65"/>
                <a:gd name="T78" fmla="*/ 432 w 526"/>
                <a:gd name="T79" fmla="*/ 8 h 65"/>
                <a:gd name="T80" fmla="*/ 432 w 526"/>
                <a:gd name="T81" fmla="*/ 57 h 65"/>
                <a:gd name="T82" fmla="*/ 484 w 526"/>
                <a:gd name="T83" fmla="*/ 8 h 65"/>
                <a:gd name="T84" fmla="*/ 517 w 526"/>
                <a:gd name="T85" fmla="*/ 65 h 65"/>
                <a:gd name="T86" fmla="*/ 517 w 526"/>
                <a:gd name="T87" fmla="*/ 0 h 65"/>
                <a:gd name="T88" fmla="*/ 517 w 526"/>
                <a:gd name="T89" fmla="*/ 8 h 65"/>
                <a:gd name="T90" fmla="*/ 493 w 526"/>
                <a:gd name="T91" fmla="*/ 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6" h="65">
                  <a:moveTo>
                    <a:pt x="25" y="57"/>
                  </a:moveTo>
                  <a:cubicBezTo>
                    <a:pt x="25" y="0"/>
                    <a:pt x="25" y="0"/>
                    <a:pt x="25" y="0"/>
                  </a:cubicBezTo>
                  <a:cubicBezTo>
                    <a:pt x="4" y="0"/>
                    <a:pt x="4" y="0"/>
                    <a:pt x="4" y="0"/>
                  </a:cubicBezTo>
                  <a:cubicBezTo>
                    <a:pt x="1" y="0"/>
                    <a:pt x="0" y="1"/>
                    <a:pt x="0" y="4"/>
                  </a:cubicBezTo>
                  <a:cubicBezTo>
                    <a:pt x="0" y="7"/>
                    <a:pt x="1" y="8"/>
                    <a:pt x="4" y="8"/>
                  </a:cubicBezTo>
                  <a:cubicBezTo>
                    <a:pt x="16" y="8"/>
                    <a:pt x="16" y="8"/>
                    <a:pt x="16" y="8"/>
                  </a:cubicBezTo>
                  <a:cubicBezTo>
                    <a:pt x="16" y="57"/>
                    <a:pt x="16" y="57"/>
                    <a:pt x="16" y="57"/>
                  </a:cubicBezTo>
                  <a:cubicBezTo>
                    <a:pt x="4" y="57"/>
                    <a:pt x="4" y="57"/>
                    <a:pt x="4" y="57"/>
                  </a:cubicBezTo>
                  <a:cubicBezTo>
                    <a:pt x="1" y="57"/>
                    <a:pt x="0" y="58"/>
                    <a:pt x="0" y="61"/>
                  </a:cubicBezTo>
                  <a:cubicBezTo>
                    <a:pt x="0" y="64"/>
                    <a:pt x="1" y="65"/>
                    <a:pt x="4" y="65"/>
                  </a:cubicBezTo>
                  <a:cubicBezTo>
                    <a:pt x="37" y="65"/>
                    <a:pt x="37" y="65"/>
                    <a:pt x="37" y="65"/>
                  </a:cubicBezTo>
                  <a:cubicBezTo>
                    <a:pt x="39" y="65"/>
                    <a:pt x="41" y="64"/>
                    <a:pt x="41" y="61"/>
                  </a:cubicBezTo>
                  <a:cubicBezTo>
                    <a:pt x="41" y="39"/>
                    <a:pt x="41" y="39"/>
                    <a:pt x="41" y="39"/>
                  </a:cubicBezTo>
                  <a:cubicBezTo>
                    <a:pt x="41" y="38"/>
                    <a:pt x="40" y="36"/>
                    <a:pt x="37" y="36"/>
                  </a:cubicBezTo>
                  <a:cubicBezTo>
                    <a:pt x="33" y="36"/>
                    <a:pt x="33" y="38"/>
                    <a:pt x="33" y="39"/>
                  </a:cubicBezTo>
                  <a:cubicBezTo>
                    <a:pt x="33" y="57"/>
                    <a:pt x="33" y="57"/>
                    <a:pt x="33" y="57"/>
                  </a:cubicBezTo>
                  <a:lnTo>
                    <a:pt x="25" y="57"/>
                  </a:lnTo>
                  <a:close/>
                  <a:moveTo>
                    <a:pt x="68" y="0"/>
                  </a:moveTo>
                  <a:cubicBezTo>
                    <a:pt x="64" y="0"/>
                    <a:pt x="60" y="4"/>
                    <a:pt x="60" y="8"/>
                  </a:cubicBezTo>
                  <a:cubicBezTo>
                    <a:pt x="60" y="57"/>
                    <a:pt x="60" y="57"/>
                    <a:pt x="60" y="57"/>
                  </a:cubicBezTo>
                  <a:cubicBezTo>
                    <a:pt x="60" y="61"/>
                    <a:pt x="64" y="65"/>
                    <a:pt x="68" y="65"/>
                  </a:cubicBezTo>
                  <a:cubicBezTo>
                    <a:pt x="93" y="65"/>
                    <a:pt x="93" y="65"/>
                    <a:pt x="93" y="65"/>
                  </a:cubicBezTo>
                  <a:cubicBezTo>
                    <a:pt x="98" y="65"/>
                    <a:pt x="101" y="61"/>
                    <a:pt x="101" y="57"/>
                  </a:cubicBezTo>
                  <a:cubicBezTo>
                    <a:pt x="101" y="8"/>
                    <a:pt x="101" y="8"/>
                    <a:pt x="101" y="8"/>
                  </a:cubicBezTo>
                  <a:cubicBezTo>
                    <a:pt x="101" y="4"/>
                    <a:pt x="98" y="0"/>
                    <a:pt x="93" y="0"/>
                  </a:cubicBezTo>
                  <a:lnTo>
                    <a:pt x="68" y="0"/>
                  </a:lnTo>
                  <a:close/>
                  <a:moveTo>
                    <a:pt x="68" y="8"/>
                  </a:moveTo>
                  <a:cubicBezTo>
                    <a:pt x="93" y="8"/>
                    <a:pt x="93" y="8"/>
                    <a:pt x="93" y="8"/>
                  </a:cubicBezTo>
                  <a:cubicBezTo>
                    <a:pt x="93" y="57"/>
                    <a:pt x="93" y="57"/>
                    <a:pt x="93" y="57"/>
                  </a:cubicBezTo>
                  <a:cubicBezTo>
                    <a:pt x="68" y="57"/>
                    <a:pt x="68" y="57"/>
                    <a:pt x="68" y="57"/>
                  </a:cubicBezTo>
                  <a:lnTo>
                    <a:pt x="68" y="8"/>
                  </a:lnTo>
                  <a:close/>
                  <a:moveTo>
                    <a:pt x="145" y="57"/>
                  </a:moveTo>
                  <a:cubicBezTo>
                    <a:pt x="145" y="0"/>
                    <a:pt x="145" y="0"/>
                    <a:pt x="145" y="0"/>
                  </a:cubicBezTo>
                  <a:cubicBezTo>
                    <a:pt x="125" y="0"/>
                    <a:pt x="125" y="0"/>
                    <a:pt x="125" y="0"/>
                  </a:cubicBezTo>
                  <a:cubicBezTo>
                    <a:pt x="123" y="0"/>
                    <a:pt x="120" y="1"/>
                    <a:pt x="120" y="4"/>
                  </a:cubicBezTo>
                  <a:cubicBezTo>
                    <a:pt x="120" y="7"/>
                    <a:pt x="123" y="8"/>
                    <a:pt x="125" y="8"/>
                  </a:cubicBezTo>
                  <a:cubicBezTo>
                    <a:pt x="137" y="8"/>
                    <a:pt x="137" y="8"/>
                    <a:pt x="137" y="8"/>
                  </a:cubicBezTo>
                  <a:cubicBezTo>
                    <a:pt x="137" y="57"/>
                    <a:pt x="137" y="57"/>
                    <a:pt x="137" y="57"/>
                  </a:cubicBezTo>
                  <a:cubicBezTo>
                    <a:pt x="125" y="57"/>
                    <a:pt x="125" y="57"/>
                    <a:pt x="125" y="57"/>
                  </a:cubicBezTo>
                  <a:cubicBezTo>
                    <a:pt x="123" y="57"/>
                    <a:pt x="120" y="58"/>
                    <a:pt x="120" y="61"/>
                  </a:cubicBezTo>
                  <a:cubicBezTo>
                    <a:pt x="120" y="64"/>
                    <a:pt x="123" y="65"/>
                    <a:pt x="125" y="65"/>
                  </a:cubicBezTo>
                  <a:cubicBezTo>
                    <a:pt x="158" y="65"/>
                    <a:pt x="158" y="65"/>
                    <a:pt x="158" y="65"/>
                  </a:cubicBezTo>
                  <a:cubicBezTo>
                    <a:pt x="160" y="65"/>
                    <a:pt x="162" y="64"/>
                    <a:pt x="162" y="61"/>
                  </a:cubicBezTo>
                  <a:cubicBezTo>
                    <a:pt x="162" y="39"/>
                    <a:pt x="162" y="39"/>
                    <a:pt x="162" y="39"/>
                  </a:cubicBezTo>
                  <a:cubicBezTo>
                    <a:pt x="162" y="38"/>
                    <a:pt x="161" y="36"/>
                    <a:pt x="158" y="36"/>
                  </a:cubicBezTo>
                  <a:cubicBezTo>
                    <a:pt x="155" y="36"/>
                    <a:pt x="154" y="38"/>
                    <a:pt x="154" y="39"/>
                  </a:cubicBezTo>
                  <a:cubicBezTo>
                    <a:pt x="154" y="57"/>
                    <a:pt x="154" y="57"/>
                    <a:pt x="154" y="57"/>
                  </a:cubicBezTo>
                  <a:lnTo>
                    <a:pt x="145" y="57"/>
                  </a:lnTo>
                  <a:close/>
                  <a:moveTo>
                    <a:pt x="190" y="0"/>
                  </a:moveTo>
                  <a:cubicBezTo>
                    <a:pt x="184" y="0"/>
                    <a:pt x="181" y="4"/>
                    <a:pt x="181" y="8"/>
                  </a:cubicBezTo>
                  <a:cubicBezTo>
                    <a:pt x="181" y="57"/>
                    <a:pt x="181" y="57"/>
                    <a:pt x="181" y="57"/>
                  </a:cubicBezTo>
                  <a:cubicBezTo>
                    <a:pt x="181" y="61"/>
                    <a:pt x="184" y="65"/>
                    <a:pt x="190" y="65"/>
                  </a:cubicBezTo>
                  <a:cubicBezTo>
                    <a:pt x="214" y="65"/>
                    <a:pt x="214" y="65"/>
                    <a:pt x="214" y="65"/>
                  </a:cubicBezTo>
                  <a:cubicBezTo>
                    <a:pt x="219" y="65"/>
                    <a:pt x="223" y="61"/>
                    <a:pt x="223" y="57"/>
                  </a:cubicBezTo>
                  <a:cubicBezTo>
                    <a:pt x="223" y="8"/>
                    <a:pt x="223" y="8"/>
                    <a:pt x="223" y="8"/>
                  </a:cubicBezTo>
                  <a:cubicBezTo>
                    <a:pt x="223" y="4"/>
                    <a:pt x="219" y="0"/>
                    <a:pt x="214" y="0"/>
                  </a:cubicBezTo>
                  <a:lnTo>
                    <a:pt x="190" y="0"/>
                  </a:lnTo>
                  <a:close/>
                  <a:moveTo>
                    <a:pt x="190" y="8"/>
                  </a:moveTo>
                  <a:cubicBezTo>
                    <a:pt x="214" y="8"/>
                    <a:pt x="214" y="8"/>
                    <a:pt x="214" y="8"/>
                  </a:cubicBezTo>
                  <a:cubicBezTo>
                    <a:pt x="214" y="57"/>
                    <a:pt x="214" y="57"/>
                    <a:pt x="214" y="57"/>
                  </a:cubicBezTo>
                  <a:cubicBezTo>
                    <a:pt x="190" y="57"/>
                    <a:pt x="190" y="57"/>
                    <a:pt x="190" y="57"/>
                  </a:cubicBezTo>
                  <a:lnTo>
                    <a:pt x="190" y="8"/>
                  </a:lnTo>
                  <a:close/>
                  <a:moveTo>
                    <a:pt x="267" y="57"/>
                  </a:moveTo>
                  <a:cubicBezTo>
                    <a:pt x="267" y="0"/>
                    <a:pt x="267" y="0"/>
                    <a:pt x="267" y="0"/>
                  </a:cubicBezTo>
                  <a:cubicBezTo>
                    <a:pt x="246" y="0"/>
                    <a:pt x="246" y="0"/>
                    <a:pt x="246" y="0"/>
                  </a:cubicBezTo>
                  <a:cubicBezTo>
                    <a:pt x="244" y="0"/>
                    <a:pt x="242" y="1"/>
                    <a:pt x="242" y="4"/>
                  </a:cubicBezTo>
                  <a:cubicBezTo>
                    <a:pt x="242" y="7"/>
                    <a:pt x="244" y="8"/>
                    <a:pt x="246" y="8"/>
                  </a:cubicBezTo>
                  <a:cubicBezTo>
                    <a:pt x="258" y="8"/>
                    <a:pt x="258" y="8"/>
                    <a:pt x="258" y="8"/>
                  </a:cubicBezTo>
                  <a:cubicBezTo>
                    <a:pt x="258" y="57"/>
                    <a:pt x="258" y="57"/>
                    <a:pt x="258" y="57"/>
                  </a:cubicBezTo>
                  <a:cubicBezTo>
                    <a:pt x="246" y="57"/>
                    <a:pt x="246" y="57"/>
                    <a:pt x="246" y="57"/>
                  </a:cubicBezTo>
                  <a:cubicBezTo>
                    <a:pt x="244" y="57"/>
                    <a:pt x="242" y="58"/>
                    <a:pt x="242" y="61"/>
                  </a:cubicBezTo>
                  <a:cubicBezTo>
                    <a:pt x="242" y="64"/>
                    <a:pt x="244" y="65"/>
                    <a:pt x="246" y="65"/>
                  </a:cubicBezTo>
                  <a:cubicBezTo>
                    <a:pt x="279" y="65"/>
                    <a:pt x="279" y="65"/>
                    <a:pt x="279" y="65"/>
                  </a:cubicBezTo>
                  <a:cubicBezTo>
                    <a:pt x="281" y="65"/>
                    <a:pt x="283" y="64"/>
                    <a:pt x="283" y="61"/>
                  </a:cubicBezTo>
                  <a:cubicBezTo>
                    <a:pt x="283" y="39"/>
                    <a:pt x="283" y="39"/>
                    <a:pt x="283" y="39"/>
                  </a:cubicBezTo>
                  <a:cubicBezTo>
                    <a:pt x="283" y="38"/>
                    <a:pt x="283" y="36"/>
                    <a:pt x="279" y="36"/>
                  </a:cubicBezTo>
                  <a:cubicBezTo>
                    <a:pt x="276" y="36"/>
                    <a:pt x="275" y="38"/>
                    <a:pt x="275" y="39"/>
                  </a:cubicBezTo>
                  <a:cubicBezTo>
                    <a:pt x="275" y="57"/>
                    <a:pt x="275" y="57"/>
                    <a:pt x="275" y="57"/>
                  </a:cubicBezTo>
                  <a:lnTo>
                    <a:pt x="267" y="57"/>
                  </a:lnTo>
                  <a:close/>
                  <a:moveTo>
                    <a:pt x="310" y="0"/>
                  </a:moveTo>
                  <a:cubicBezTo>
                    <a:pt x="306" y="0"/>
                    <a:pt x="303" y="4"/>
                    <a:pt x="303" y="8"/>
                  </a:cubicBezTo>
                  <a:cubicBezTo>
                    <a:pt x="303" y="57"/>
                    <a:pt x="303" y="57"/>
                    <a:pt x="303" y="57"/>
                  </a:cubicBezTo>
                  <a:cubicBezTo>
                    <a:pt x="303" y="61"/>
                    <a:pt x="306" y="65"/>
                    <a:pt x="310" y="65"/>
                  </a:cubicBezTo>
                  <a:cubicBezTo>
                    <a:pt x="336" y="65"/>
                    <a:pt x="336" y="65"/>
                    <a:pt x="336" y="65"/>
                  </a:cubicBezTo>
                  <a:cubicBezTo>
                    <a:pt x="340" y="65"/>
                    <a:pt x="344" y="61"/>
                    <a:pt x="344" y="57"/>
                  </a:cubicBezTo>
                  <a:cubicBezTo>
                    <a:pt x="344" y="8"/>
                    <a:pt x="344" y="8"/>
                    <a:pt x="344" y="8"/>
                  </a:cubicBezTo>
                  <a:cubicBezTo>
                    <a:pt x="344" y="4"/>
                    <a:pt x="340" y="0"/>
                    <a:pt x="336" y="0"/>
                  </a:cubicBezTo>
                  <a:lnTo>
                    <a:pt x="310" y="0"/>
                  </a:lnTo>
                  <a:close/>
                  <a:moveTo>
                    <a:pt x="310" y="8"/>
                  </a:moveTo>
                  <a:cubicBezTo>
                    <a:pt x="336" y="8"/>
                    <a:pt x="336" y="8"/>
                    <a:pt x="336" y="8"/>
                  </a:cubicBezTo>
                  <a:cubicBezTo>
                    <a:pt x="336" y="57"/>
                    <a:pt x="336" y="57"/>
                    <a:pt x="336" y="57"/>
                  </a:cubicBezTo>
                  <a:cubicBezTo>
                    <a:pt x="310" y="57"/>
                    <a:pt x="310" y="57"/>
                    <a:pt x="310" y="57"/>
                  </a:cubicBezTo>
                  <a:lnTo>
                    <a:pt x="310" y="8"/>
                  </a:lnTo>
                  <a:close/>
                  <a:moveTo>
                    <a:pt x="388" y="57"/>
                  </a:moveTo>
                  <a:cubicBezTo>
                    <a:pt x="388" y="0"/>
                    <a:pt x="388" y="0"/>
                    <a:pt x="388" y="0"/>
                  </a:cubicBezTo>
                  <a:cubicBezTo>
                    <a:pt x="367" y="0"/>
                    <a:pt x="367" y="0"/>
                    <a:pt x="367" y="0"/>
                  </a:cubicBezTo>
                  <a:cubicBezTo>
                    <a:pt x="365" y="0"/>
                    <a:pt x="363" y="1"/>
                    <a:pt x="363" y="4"/>
                  </a:cubicBezTo>
                  <a:cubicBezTo>
                    <a:pt x="363" y="7"/>
                    <a:pt x="365" y="8"/>
                    <a:pt x="367" y="8"/>
                  </a:cubicBezTo>
                  <a:cubicBezTo>
                    <a:pt x="380" y="8"/>
                    <a:pt x="380" y="8"/>
                    <a:pt x="380" y="8"/>
                  </a:cubicBezTo>
                  <a:cubicBezTo>
                    <a:pt x="380" y="57"/>
                    <a:pt x="380" y="57"/>
                    <a:pt x="380" y="57"/>
                  </a:cubicBezTo>
                  <a:cubicBezTo>
                    <a:pt x="367" y="57"/>
                    <a:pt x="367" y="57"/>
                    <a:pt x="367" y="57"/>
                  </a:cubicBezTo>
                  <a:cubicBezTo>
                    <a:pt x="365" y="57"/>
                    <a:pt x="363" y="58"/>
                    <a:pt x="363" y="61"/>
                  </a:cubicBezTo>
                  <a:cubicBezTo>
                    <a:pt x="363" y="64"/>
                    <a:pt x="365" y="65"/>
                    <a:pt x="367" y="65"/>
                  </a:cubicBezTo>
                  <a:cubicBezTo>
                    <a:pt x="401" y="65"/>
                    <a:pt x="401" y="65"/>
                    <a:pt x="401" y="65"/>
                  </a:cubicBezTo>
                  <a:cubicBezTo>
                    <a:pt x="402" y="65"/>
                    <a:pt x="404" y="64"/>
                    <a:pt x="404" y="61"/>
                  </a:cubicBezTo>
                  <a:cubicBezTo>
                    <a:pt x="404" y="39"/>
                    <a:pt x="404" y="39"/>
                    <a:pt x="404" y="39"/>
                  </a:cubicBezTo>
                  <a:cubicBezTo>
                    <a:pt x="404" y="38"/>
                    <a:pt x="403" y="36"/>
                    <a:pt x="401" y="36"/>
                  </a:cubicBezTo>
                  <a:cubicBezTo>
                    <a:pt x="397" y="36"/>
                    <a:pt x="396" y="38"/>
                    <a:pt x="396" y="39"/>
                  </a:cubicBezTo>
                  <a:cubicBezTo>
                    <a:pt x="396" y="57"/>
                    <a:pt x="396" y="57"/>
                    <a:pt x="396" y="57"/>
                  </a:cubicBezTo>
                  <a:lnTo>
                    <a:pt x="388" y="57"/>
                  </a:lnTo>
                  <a:close/>
                  <a:moveTo>
                    <a:pt x="432" y="0"/>
                  </a:moveTo>
                  <a:cubicBezTo>
                    <a:pt x="428" y="0"/>
                    <a:pt x="423" y="4"/>
                    <a:pt x="423" y="8"/>
                  </a:cubicBezTo>
                  <a:cubicBezTo>
                    <a:pt x="423" y="57"/>
                    <a:pt x="423" y="57"/>
                    <a:pt x="423" y="57"/>
                  </a:cubicBezTo>
                  <a:cubicBezTo>
                    <a:pt x="423" y="61"/>
                    <a:pt x="427" y="65"/>
                    <a:pt x="432" y="65"/>
                  </a:cubicBezTo>
                  <a:cubicBezTo>
                    <a:pt x="457" y="65"/>
                    <a:pt x="457" y="65"/>
                    <a:pt x="457" y="65"/>
                  </a:cubicBezTo>
                  <a:cubicBezTo>
                    <a:pt x="461" y="65"/>
                    <a:pt x="465" y="61"/>
                    <a:pt x="465" y="57"/>
                  </a:cubicBezTo>
                  <a:cubicBezTo>
                    <a:pt x="465" y="8"/>
                    <a:pt x="465" y="8"/>
                    <a:pt x="465" y="8"/>
                  </a:cubicBezTo>
                  <a:cubicBezTo>
                    <a:pt x="465" y="4"/>
                    <a:pt x="461" y="0"/>
                    <a:pt x="457" y="0"/>
                  </a:cubicBezTo>
                  <a:lnTo>
                    <a:pt x="432" y="0"/>
                  </a:lnTo>
                  <a:close/>
                  <a:moveTo>
                    <a:pt x="432" y="8"/>
                  </a:moveTo>
                  <a:cubicBezTo>
                    <a:pt x="457" y="8"/>
                    <a:pt x="457" y="8"/>
                    <a:pt x="457" y="8"/>
                  </a:cubicBezTo>
                  <a:cubicBezTo>
                    <a:pt x="457" y="57"/>
                    <a:pt x="457" y="57"/>
                    <a:pt x="457" y="57"/>
                  </a:cubicBezTo>
                  <a:cubicBezTo>
                    <a:pt x="432" y="57"/>
                    <a:pt x="432" y="57"/>
                    <a:pt x="432" y="57"/>
                  </a:cubicBezTo>
                  <a:lnTo>
                    <a:pt x="432" y="8"/>
                  </a:lnTo>
                  <a:close/>
                  <a:moveTo>
                    <a:pt x="493" y="0"/>
                  </a:moveTo>
                  <a:cubicBezTo>
                    <a:pt x="488" y="0"/>
                    <a:pt x="484" y="4"/>
                    <a:pt x="484" y="8"/>
                  </a:cubicBezTo>
                  <a:cubicBezTo>
                    <a:pt x="484" y="57"/>
                    <a:pt x="484" y="57"/>
                    <a:pt x="484" y="57"/>
                  </a:cubicBezTo>
                  <a:cubicBezTo>
                    <a:pt x="484" y="61"/>
                    <a:pt x="488" y="65"/>
                    <a:pt x="493" y="65"/>
                  </a:cubicBezTo>
                  <a:cubicBezTo>
                    <a:pt x="517" y="65"/>
                    <a:pt x="517" y="65"/>
                    <a:pt x="517" y="65"/>
                  </a:cubicBezTo>
                  <a:cubicBezTo>
                    <a:pt x="522" y="65"/>
                    <a:pt x="526" y="61"/>
                    <a:pt x="526" y="57"/>
                  </a:cubicBezTo>
                  <a:cubicBezTo>
                    <a:pt x="526" y="8"/>
                    <a:pt x="526" y="8"/>
                    <a:pt x="526" y="8"/>
                  </a:cubicBezTo>
                  <a:cubicBezTo>
                    <a:pt x="526" y="4"/>
                    <a:pt x="522" y="0"/>
                    <a:pt x="517" y="0"/>
                  </a:cubicBezTo>
                  <a:lnTo>
                    <a:pt x="493" y="0"/>
                  </a:lnTo>
                  <a:close/>
                  <a:moveTo>
                    <a:pt x="493" y="8"/>
                  </a:moveTo>
                  <a:cubicBezTo>
                    <a:pt x="517" y="8"/>
                    <a:pt x="517" y="8"/>
                    <a:pt x="517" y="8"/>
                  </a:cubicBezTo>
                  <a:cubicBezTo>
                    <a:pt x="517" y="57"/>
                    <a:pt x="517" y="57"/>
                    <a:pt x="517" y="57"/>
                  </a:cubicBezTo>
                  <a:cubicBezTo>
                    <a:pt x="493" y="57"/>
                    <a:pt x="493" y="57"/>
                    <a:pt x="493" y="57"/>
                  </a:cubicBezTo>
                  <a:lnTo>
                    <a:pt x="493"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7" name="Freeform 88">
              <a:extLst>
                <a:ext uri="{FF2B5EF4-FFF2-40B4-BE49-F238E27FC236}">
                  <a16:creationId xmlns:a16="http://schemas.microsoft.com/office/drawing/2014/main" id="{50F7CF48-A930-48EE-B8BD-22C591F87279}"/>
                </a:ext>
              </a:extLst>
            </p:cNvPr>
            <p:cNvSpPr>
              <a:spLocks noEditPoints="1"/>
            </p:cNvSpPr>
            <p:nvPr/>
          </p:nvSpPr>
          <p:spPr bwMode="gray">
            <a:xfrm>
              <a:off x="6974139" y="4781591"/>
              <a:ext cx="823793" cy="102301"/>
            </a:xfrm>
            <a:custGeom>
              <a:avLst/>
              <a:gdLst>
                <a:gd name="T0" fmla="*/ 0 w 526"/>
                <a:gd name="T1" fmla="*/ 57 h 65"/>
                <a:gd name="T2" fmla="*/ 41 w 526"/>
                <a:gd name="T3" fmla="*/ 57 h 65"/>
                <a:gd name="T4" fmla="*/ 7 w 526"/>
                <a:gd name="T5" fmla="*/ 0 h 65"/>
                <a:gd name="T6" fmla="*/ 33 w 526"/>
                <a:gd name="T7" fmla="*/ 57 h 65"/>
                <a:gd name="T8" fmla="*/ 68 w 526"/>
                <a:gd name="T9" fmla="*/ 0 h 65"/>
                <a:gd name="T10" fmla="*/ 68 w 526"/>
                <a:gd name="T11" fmla="*/ 65 h 65"/>
                <a:gd name="T12" fmla="*/ 101 w 526"/>
                <a:gd name="T13" fmla="*/ 9 h 65"/>
                <a:gd name="T14" fmla="*/ 68 w 526"/>
                <a:gd name="T15" fmla="*/ 9 h 65"/>
                <a:gd name="T16" fmla="*/ 68 w 526"/>
                <a:gd name="T17" fmla="*/ 57 h 65"/>
                <a:gd name="T18" fmla="*/ 145 w 526"/>
                <a:gd name="T19" fmla="*/ 0 h 65"/>
                <a:gd name="T20" fmla="*/ 125 w 526"/>
                <a:gd name="T21" fmla="*/ 9 h 65"/>
                <a:gd name="T22" fmla="*/ 125 w 526"/>
                <a:gd name="T23" fmla="*/ 57 h 65"/>
                <a:gd name="T24" fmla="*/ 158 w 526"/>
                <a:gd name="T25" fmla="*/ 65 h 65"/>
                <a:gd name="T26" fmla="*/ 158 w 526"/>
                <a:gd name="T27" fmla="*/ 36 h 65"/>
                <a:gd name="T28" fmla="*/ 145 w 526"/>
                <a:gd name="T29" fmla="*/ 57 h 65"/>
                <a:gd name="T30" fmla="*/ 181 w 526"/>
                <a:gd name="T31" fmla="*/ 57 h 65"/>
                <a:gd name="T32" fmla="*/ 223 w 526"/>
                <a:gd name="T33" fmla="*/ 57 h 65"/>
                <a:gd name="T34" fmla="*/ 190 w 526"/>
                <a:gd name="T35" fmla="*/ 0 h 65"/>
                <a:gd name="T36" fmla="*/ 214 w 526"/>
                <a:gd name="T37" fmla="*/ 57 h 65"/>
                <a:gd name="T38" fmla="*/ 267 w 526"/>
                <a:gd name="T39" fmla="*/ 57 h 65"/>
                <a:gd name="T40" fmla="*/ 242 w 526"/>
                <a:gd name="T41" fmla="*/ 5 h 65"/>
                <a:gd name="T42" fmla="*/ 258 w 526"/>
                <a:gd name="T43" fmla="*/ 57 h 65"/>
                <a:gd name="T44" fmla="*/ 246 w 526"/>
                <a:gd name="T45" fmla="*/ 65 h 65"/>
                <a:gd name="T46" fmla="*/ 283 w 526"/>
                <a:gd name="T47" fmla="*/ 40 h 65"/>
                <a:gd name="T48" fmla="*/ 275 w 526"/>
                <a:gd name="T49" fmla="*/ 57 h 65"/>
                <a:gd name="T50" fmla="*/ 303 w 526"/>
                <a:gd name="T51" fmla="*/ 9 h 65"/>
                <a:gd name="T52" fmla="*/ 336 w 526"/>
                <a:gd name="T53" fmla="*/ 65 h 65"/>
                <a:gd name="T54" fmla="*/ 336 w 526"/>
                <a:gd name="T55" fmla="*/ 0 h 65"/>
                <a:gd name="T56" fmla="*/ 336 w 526"/>
                <a:gd name="T57" fmla="*/ 9 h 65"/>
                <a:gd name="T58" fmla="*/ 310 w 526"/>
                <a:gd name="T59" fmla="*/ 9 h 65"/>
                <a:gd name="T60" fmla="*/ 367 w 526"/>
                <a:gd name="T61" fmla="*/ 0 h 65"/>
                <a:gd name="T62" fmla="*/ 380 w 526"/>
                <a:gd name="T63" fmla="*/ 9 h 65"/>
                <a:gd name="T64" fmla="*/ 363 w 526"/>
                <a:gd name="T65" fmla="*/ 61 h 65"/>
                <a:gd name="T66" fmla="*/ 404 w 526"/>
                <a:gd name="T67" fmla="*/ 61 h 65"/>
                <a:gd name="T68" fmla="*/ 396 w 526"/>
                <a:gd name="T69" fmla="*/ 40 h 65"/>
                <a:gd name="T70" fmla="*/ 432 w 526"/>
                <a:gd name="T71" fmla="*/ 0 h 65"/>
                <a:gd name="T72" fmla="*/ 432 w 526"/>
                <a:gd name="T73" fmla="*/ 65 h 65"/>
                <a:gd name="T74" fmla="*/ 465 w 526"/>
                <a:gd name="T75" fmla="*/ 9 h 65"/>
                <a:gd name="T76" fmla="*/ 432 w 526"/>
                <a:gd name="T77" fmla="*/ 9 h 65"/>
                <a:gd name="T78" fmla="*/ 432 w 526"/>
                <a:gd name="T79" fmla="*/ 57 h 65"/>
                <a:gd name="T80" fmla="*/ 509 w 526"/>
                <a:gd name="T81" fmla="*/ 0 h 65"/>
                <a:gd name="T82" fmla="*/ 488 w 526"/>
                <a:gd name="T83" fmla="*/ 9 h 65"/>
                <a:gd name="T84" fmla="*/ 488 w 526"/>
                <a:gd name="T85" fmla="*/ 57 h 65"/>
                <a:gd name="T86" fmla="*/ 521 w 526"/>
                <a:gd name="T87" fmla="*/ 65 h 65"/>
                <a:gd name="T88" fmla="*/ 521 w 526"/>
                <a:gd name="T89" fmla="*/ 36 h 65"/>
                <a:gd name="T90" fmla="*/ 509 w 526"/>
                <a:gd name="T91"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26" h="65">
                  <a:moveTo>
                    <a:pt x="7" y="0"/>
                  </a:moveTo>
                  <a:cubicBezTo>
                    <a:pt x="3" y="0"/>
                    <a:pt x="0" y="4"/>
                    <a:pt x="0" y="9"/>
                  </a:cubicBezTo>
                  <a:cubicBezTo>
                    <a:pt x="0" y="57"/>
                    <a:pt x="0" y="57"/>
                    <a:pt x="0" y="57"/>
                  </a:cubicBezTo>
                  <a:cubicBezTo>
                    <a:pt x="0" y="62"/>
                    <a:pt x="3" y="65"/>
                    <a:pt x="7" y="65"/>
                  </a:cubicBezTo>
                  <a:cubicBezTo>
                    <a:pt x="33" y="65"/>
                    <a:pt x="33" y="65"/>
                    <a:pt x="33" y="65"/>
                  </a:cubicBezTo>
                  <a:cubicBezTo>
                    <a:pt x="37" y="65"/>
                    <a:pt x="41" y="62"/>
                    <a:pt x="41" y="57"/>
                  </a:cubicBezTo>
                  <a:cubicBezTo>
                    <a:pt x="41" y="9"/>
                    <a:pt x="41" y="9"/>
                    <a:pt x="41" y="9"/>
                  </a:cubicBezTo>
                  <a:cubicBezTo>
                    <a:pt x="41" y="4"/>
                    <a:pt x="37" y="0"/>
                    <a:pt x="33" y="0"/>
                  </a:cubicBezTo>
                  <a:lnTo>
                    <a:pt x="7" y="0"/>
                  </a:lnTo>
                  <a:close/>
                  <a:moveTo>
                    <a:pt x="7" y="9"/>
                  </a:moveTo>
                  <a:cubicBezTo>
                    <a:pt x="33" y="9"/>
                    <a:pt x="33" y="9"/>
                    <a:pt x="33" y="9"/>
                  </a:cubicBezTo>
                  <a:cubicBezTo>
                    <a:pt x="33" y="57"/>
                    <a:pt x="33" y="57"/>
                    <a:pt x="33" y="57"/>
                  </a:cubicBezTo>
                  <a:cubicBezTo>
                    <a:pt x="7" y="57"/>
                    <a:pt x="7" y="57"/>
                    <a:pt x="7" y="57"/>
                  </a:cubicBezTo>
                  <a:lnTo>
                    <a:pt x="7" y="9"/>
                  </a:lnTo>
                  <a:close/>
                  <a:moveTo>
                    <a:pt x="68" y="0"/>
                  </a:moveTo>
                  <a:cubicBezTo>
                    <a:pt x="64" y="0"/>
                    <a:pt x="60" y="4"/>
                    <a:pt x="60" y="9"/>
                  </a:cubicBezTo>
                  <a:cubicBezTo>
                    <a:pt x="60" y="57"/>
                    <a:pt x="60" y="57"/>
                    <a:pt x="60" y="57"/>
                  </a:cubicBezTo>
                  <a:cubicBezTo>
                    <a:pt x="60" y="62"/>
                    <a:pt x="64" y="65"/>
                    <a:pt x="68" y="65"/>
                  </a:cubicBezTo>
                  <a:cubicBezTo>
                    <a:pt x="93" y="65"/>
                    <a:pt x="93" y="65"/>
                    <a:pt x="93" y="65"/>
                  </a:cubicBezTo>
                  <a:cubicBezTo>
                    <a:pt x="98" y="65"/>
                    <a:pt x="101" y="62"/>
                    <a:pt x="101" y="57"/>
                  </a:cubicBezTo>
                  <a:cubicBezTo>
                    <a:pt x="101" y="9"/>
                    <a:pt x="101" y="9"/>
                    <a:pt x="101" y="9"/>
                  </a:cubicBezTo>
                  <a:cubicBezTo>
                    <a:pt x="101" y="4"/>
                    <a:pt x="98" y="0"/>
                    <a:pt x="93" y="0"/>
                  </a:cubicBezTo>
                  <a:lnTo>
                    <a:pt x="68" y="0"/>
                  </a:lnTo>
                  <a:close/>
                  <a:moveTo>
                    <a:pt x="68" y="9"/>
                  </a:moveTo>
                  <a:cubicBezTo>
                    <a:pt x="93" y="9"/>
                    <a:pt x="93" y="9"/>
                    <a:pt x="93" y="9"/>
                  </a:cubicBezTo>
                  <a:cubicBezTo>
                    <a:pt x="93" y="57"/>
                    <a:pt x="93" y="57"/>
                    <a:pt x="93" y="57"/>
                  </a:cubicBezTo>
                  <a:cubicBezTo>
                    <a:pt x="68" y="57"/>
                    <a:pt x="68" y="57"/>
                    <a:pt x="68" y="57"/>
                  </a:cubicBezTo>
                  <a:lnTo>
                    <a:pt x="68" y="9"/>
                  </a:lnTo>
                  <a:close/>
                  <a:moveTo>
                    <a:pt x="145" y="57"/>
                  </a:moveTo>
                  <a:cubicBezTo>
                    <a:pt x="145" y="0"/>
                    <a:pt x="145" y="0"/>
                    <a:pt x="145" y="0"/>
                  </a:cubicBezTo>
                  <a:cubicBezTo>
                    <a:pt x="125" y="0"/>
                    <a:pt x="125" y="0"/>
                    <a:pt x="125" y="0"/>
                  </a:cubicBezTo>
                  <a:cubicBezTo>
                    <a:pt x="123" y="0"/>
                    <a:pt x="120" y="1"/>
                    <a:pt x="120" y="5"/>
                  </a:cubicBezTo>
                  <a:cubicBezTo>
                    <a:pt x="120" y="7"/>
                    <a:pt x="123" y="9"/>
                    <a:pt x="125" y="9"/>
                  </a:cubicBezTo>
                  <a:cubicBezTo>
                    <a:pt x="137" y="9"/>
                    <a:pt x="137" y="9"/>
                    <a:pt x="137" y="9"/>
                  </a:cubicBezTo>
                  <a:cubicBezTo>
                    <a:pt x="137" y="57"/>
                    <a:pt x="137" y="57"/>
                    <a:pt x="137" y="57"/>
                  </a:cubicBezTo>
                  <a:cubicBezTo>
                    <a:pt x="125" y="57"/>
                    <a:pt x="125" y="57"/>
                    <a:pt x="125" y="57"/>
                  </a:cubicBezTo>
                  <a:cubicBezTo>
                    <a:pt x="123" y="57"/>
                    <a:pt x="120" y="58"/>
                    <a:pt x="120" y="61"/>
                  </a:cubicBezTo>
                  <a:cubicBezTo>
                    <a:pt x="120" y="64"/>
                    <a:pt x="123" y="65"/>
                    <a:pt x="125" y="65"/>
                  </a:cubicBezTo>
                  <a:cubicBezTo>
                    <a:pt x="158" y="65"/>
                    <a:pt x="158" y="65"/>
                    <a:pt x="158" y="65"/>
                  </a:cubicBezTo>
                  <a:cubicBezTo>
                    <a:pt x="160" y="65"/>
                    <a:pt x="162" y="64"/>
                    <a:pt x="162" y="61"/>
                  </a:cubicBezTo>
                  <a:cubicBezTo>
                    <a:pt x="162" y="40"/>
                    <a:pt x="162" y="40"/>
                    <a:pt x="162" y="40"/>
                  </a:cubicBezTo>
                  <a:cubicBezTo>
                    <a:pt x="162" y="38"/>
                    <a:pt x="161" y="36"/>
                    <a:pt x="158" y="36"/>
                  </a:cubicBezTo>
                  <a:cubicBezTo>
                    <a:pt x="155" y="36"/>
                    <a:pt x="154" y="38"/>
                    <a:pt x="154" y="40"/>
                  </a:cubicBezTo>
                  <a:cubicBezTo>
                    <a:pt x="154" y="57"/>
                    <a:pt x="154" y="57"/>
                    <a:pt x="154" y="57"/>
                  </a:cubicBezTo>
                  <a:lnTo>
                    <a:pt x="145" y="57"/>
                  </a:lnTo>
                  <a:close/>
                  <a:moveTo>
                    <a:pt x="190" y="0"/>
                  </a:moveTo>
                  <a:cubicBezTo>
                    <a:pt x="184" y="0"/>
                    <a:pt x="181" y="4"/>
                    <a:pt x="181" y="9"/>
                  </a:cubicBezTo>
                  <a:cubicBezTo>
                    <a:pt x="181" y="57"/>
                    <a:pt x="181" y="57"/>
                    <a:pt x="181" y="57"/>
                  </a:cubicBezTo>
                  <a:cubicBezTo>
                    <a:pt x="181" y="62"/>
                    <a:pt x="184" y="65"/>
                    <a:pt x="190" y="65"/>
                  </a:cubicBezTo>
                  <a:cubicBezTo>
                    <a:pt x="214" y="65"/>
                    <a:pt x="214" y="65"/>
                    <a:pt x="214" y="65"/>
                  </a:cubicBezTo>
                  <a:cubicBezTo>
                    <a:pt x="219" y="65"/>
                    <a:pt x="223" y="62"/>
                    <a:pt x="223" y="57"/>
                  </a:cubicBezTo>
                  <a:cubicBezTo>
                    <a:pt x="223" y="9"/>
                    <a:pt x="223" y="9"/>
                    <a:pt x="223" y="9"/>
                  </a:cubicBezTo>
                  <a:cubicBezTo>
                    <a:pt x="223" y="4"/>
                    <a:pt x="219" y="0"/>
                    <a:pt x="214" y="0"/>
                  </a:cubicBezTo>
                  <a:lnTo>
                    <a:pt x="190" y="0"/>
                  </a:lnTo>
                  <a:close/>
                  <a:moveTo>
                    <a:pt x="190" y="9"/>
                  </a:moveTo>
                  <a:cubicBezTo>
                    <a:pt x="214" y="9"/>
                    <a:pt x="214" y="9"/>
                    <a:pt x="214" y="9"/>
                  </a:cubicBezTo>
                  <a:cubicBezTo>
                    <a:pt x="214" y="57"/>
                    <a:pt x="214" y="57"/>
                    <a:pt x="214" y="57"/>
                  </a:cubicBezTo>
                  <a:cubicBezTo>
                    <a:pt x="190" y="57"/>
                    <a:pt x="190" y="57"/>
                    <a:pt x="190" y="57"/>
                  </a:cubicBezTo>
                  <a:lnTo>
                    <a:pt x="190" y="9"/>
                  </a:lnTo>
                  <a:close/>
                  <a:moveTo>
                    <a:pt x="267" y="57"/>
                  </a:moveTo>
                  <a:cubicBezTo>
                    <a:pt x="267" y="0"/>
                    <a:pt x="267" y="0"/>
                    <a:pt x="267" y="0"/>
                  </a:cubicBezTo>
                  <a:cubicBezTo>
                    <a:pt x="246" y="0"/>
                    <a:pt x="246" y="0"/>
                    <a:pt x="246" y="0"/>
                  </a:cubicBezTo>
                  <a:cubicBezTo>
                    <a:pt x="244" y="0"/>
                    <a:pt x="242" y="1"/>
                    <a:pt x="242" y="5"/>
                  </a:cubicBezTo>
                  <a:cubicBezTo>
                    <a:pt x="242" y="7"/>
                    <a:pt x="244" y="9"/>
                    <a:pt x="246" y="9"/>
                  </a:cubicBezTo>
                  <a:cubicBezTo>
                    <a:pt x="258" y="9"/>
                    <a:pt x="258" y="9"/>
                    <a:pt x="258" y="9"/>
                  </a:cubicBezTo>
                  <a:cubicBezTo>
                    <a:pt x="258" y="57"/>
                    <a:pt x="258" y="57"/>
                    <a:pt x="258" y="57"/>
                  </a:cubicBezTo>
                  <a:cubicBezTo>
                    <a:pt x="246" y="57"/>
                    <a:pt x="246" y="57"/>
                    <a:pt x="246" y="57"/>
                  </a:cubicBezTo>
                  <a:cubicBezTo>
                    <a:pt x="244" y="57"/>
                    <a:pt x="242" y="58"/>
                    <a:pt x="242" y="61"/>
                  </a:cubicBezTo>
                  <a:cubicBezTo>
                    <a:pt x="242" y="64"/>
                    <a:pt x="244" y="65"/>
                    <a:pt x="246" y="65"/>
                  </a:cubicBezTo>
                  <a:cubicBezTo>
                    <a:pt x="279" y="65"/>
                    <a:pt x="279" y="65"/>
                    <a:pt x="279" y="65"/>
                  </a:cubicBezTo>
                  <a:cubicBezTo>
                    <a:pt x="281" y="65"/>
                    <a:pt x="283" y="64"/>
                    <a:pt x="283" y="61"/>
                  </a:cubicBezTo>
                  <a:cubicBezTo>
                    <a:pt x="283" y="40"/>
                    <a:pt x="283" y="40"/>
                    <a:pt x="283" y="40"/>
                  </a:cubicBezTo>
                  <a:cubicBezTo>
                    <a:pt x="283" y="38"/>
                    <a:pt x="283" y="36"/>
                    <a:pt x="279" y="36"/>
                  </a:cubicBezTo>
                  <a:cubicBezTo>
                    <a:pt x="276" y="36"/>
                    <a:pt x="275" y="38"/>
                    <a:pt x="275" y="40"/>
                  </a:cubicBezTo>
                  <a:cubicBezTo>
                    <a:pt x="275" y="57"/>
                    <a:pt x="275" y="57"/>
                    <a:pt x="275" y="57"/>
                  </a:cubicBezTo>
                  <a:lnTo>
                    <a:pt x="267" y="57"/>
                  </a:lnTo>
                  <a:close/>
                  <a:moveTo>
                    <a:pt x="310" y="0"/>
                  </a:moveTo>
                  <a:cubicBezTo>
                    <a:pt x="306" y="0"/>
                    <a:pt x="303" y="4"/>
                    <a:pt x="303" y="9"/>
                  </a:cubicBezTo>
                  <a:cubicBezTo>
                    <a:pt x="303" y="57"/>
                    <a:pt x="303" y="57"/>
                    <a:pt x="303" y="57"/>
                  </a:cubicBezTo>
                  <a:cubicBezTo>
                    <a:pt x="303" y="62"/>
                    <a:pt x="306" y="65"/>
                    <a:pt x="310" y="65"/>
                  </a:cubicBezTo>
                  <a:cubicBezTo>
                    <a:pt x="336" y="65"/>
                    <a:pt x="336" y="65"/>
                    <a:pt x="336" y="65"/>
                  </a:cubicBezTo>
                  <a:cubicBezTo>
                    <a:pt x="340" y="65"/>
                    <a:pt x="344" y="62"/>
                    <a:pt x="344" y="57"/>
                  </a:cubicBezTo>
                  <a:cubicBezTo>
                    <a:pt x="344" y="9"/>
                    <a:pt x="344" y="9"/>
                    <a:pt x="344" y="9"/>
                  </a:cubicBezTo>
                  <a:cubicBezTo>
                    <a:pt x="344" y="4"/>
                    <a:pt x="340" y="0"/>
                    <a:pt x="336" y="0"/>
                  </a:cubicBezTo>
                  <a:lnTo>
                    <a:pt x="310" y="0"/>
                  </a:lnTo>
                  <a:close/>
                  <a:moveTo>
                    <a:pt x="310" y="9"/>
                  </a:moveTo>
                  <a:cubicBezTo>
                    <a:pt x="336" y="9"/>
                    <a:pt x="336" y="9"/>
                    <a:pt x="336" y="9"/>
                  </a:cubicBezTo>
                  <a:cubicBezTo>
                    <a:pt x="336" y="57"/>
                    <a:pt x="336" y="57"/>
                    <a:pt x="336" y="57"/>
                  </a:cubicBezTo>
                  <a:cubicBezTo>
                    <a:pt x="310" y="57"/>
                    <a:pt x="310" y="57"/>
                    <a:pt x="310" y="57"/>
                  </a:cubicBezTo>
                  <a:lnTo>
                    <a:pt x="310" y="9"/>
                  </a:lnTo>
                  <a:close/>
                  <a:moveTo>
                    <a:pt x="388" y="57"/>
                  </a:moveTo>
                  <a:cubicBezTo>
                    <a:pt x="388" y="0"/>
                    <a:pt x="388" y="0"/>
                    <a:pt x="388" y="0"/>
                  </a:cubicBezTo>
                  <a:cubicBezTo>
                    <a:pt x="367" y="0"/>
                    <a:pt x="367" y="0"/>
                    <a:pt x="367" y="0"/>
                  </a:cubicBezTo>
                  <a:cubicBezTo>
                    <a:pt x="365" y="0"/>
                    <a:pt x="363" y="1"/>
                    <a:pt x="363" y="5"/>
                  </a:cubicBezTo>
                  <a:cubicBezTo>
                    <a:pt x="363" y="7"/>
                    <a:pt x="365" y="9"/>
                    <a:pt x="367" y="9"/>
                  </a:cubicBezTo>
                  <a:cubicBezTo>
                    <a:pt x="380" y="9"/>
                    <a:pt x="380" y="9"/>
                    <a:pt x="380" y="9"/>
                  </a:cubicBezTo>
                  <a:cubicBezTo>
                    <a:pt x="380" y="57"/>
                    <a:pt x="380" y="57"/>
                    <a:pt x="380" y="57"/>
                  </a:cubicBezTo>
                  <a:cubicBezTo>
                    <a:pt x="367" y="57"/>
                    <a:pt x="367" y="57"/>
                    <a:pt x="367" y="57"/>
                  </a:cubicBezTo>
                  <a:cubicBezTo>
                    <a:pt x="365" y="57"/>
                    <a:pt x="363" y="58"/>
                    <a:pt x="363" y="61"/>
                  </a:cubicBezTo>
                  <a:cubicBezTo>
                    <a:pt x="363" y="64"/>
                    <a:pt x="365" y="65"/>
                    <a:pt x="367" y="65"/>
                  </a:cubicBezTo>
                  <a:cubicBezTo>
                    <a:pt x="401" y="65"/>
                    <a:pt x="401" y="65"/>
                    <a:pt x="401" y="65"/>
                  </a:cubicBezTo>
                  <a:cubicBezTo>
                    <a:pt x="402" y="65"/>
                    <a:pt x="404" y="64"/>
                    <a:pt x="404" y="61"/>
                  </a:cubicBezTo>
                  <a:cubicBezTo>
                    <a:pt x="404" y="40"/>
                    <a:pt x="404" y="40"/>
                    <a:pt x="404" y="40"/>
                  </a:cubicBezTo>
                  <a:cubicBezTo>
                    <a:pt x="404" y="38"/>
                    <a:pt x="403" y="36"/>
                    <a:pt x="401" y="36"/>
                  </a:cubicBezTo>
                  <a:cubicBezTo>
                    <a:pt x="397" y="36"/>
                    <a:pt x="396" y="38"/>
                    <a:pt x="396" y="40"/>
                  </a:cubicBezTo>
                  <a:cubicBezTo>
                    <a:pt x="396" y="57"/>
                    <a:pt x="396" y="57"/>
                    <a:pt x="396" y="57"/>
                  </a:cubicBezTo>
                  <a:lnTo>
                    <a:pt x="388" y="57"/>
                  </a:lnTo>
                  <a:close/>
                  <a:moveTo>
                    <a:pt x="432" y="0"/>
                  </a:moveTo>
                  <a:cubicBezTo>
                    <a:pt x="428" y="0"/>
                    <a:pt x="423" y="4"/>
                    <a:pt x="423" y="9"/>
                  </a:cubicBezTo>
                  <a:cubicBezTo>
                    <a:pt x="423" y="57"/>
                    <a:pt x="423" y="57"/>
                    <a:pt x="423" y="57"/>
                  </a:cubicBezTo>
                  <a:cubicBezTo>
                    <a:pt x="423" y="62"/>
                    <a:pt x="427" y="65"/>
                    <a:pt x="432" y="65"/>
                  </a:cubicBezTo>
                  <a:cubicBezTo>
                    <a:pt x="457" y="65"/>
                    <a:pt x="457" y="65"/>
                    <a:pt x="457" y="65"/>
                  </a:cubicBezTo>
                  <a:cubicBezTo>
                    <a:pt x="461" y="65"/>
                    <a:pt x="465" y="62"/>
                    <a:pt x="465" y="57"/>
                  </a:cubicBezTo>
                  <a:cubicBezTo>
                    <a:pt x="465" y="9"/>
                    <a:pt x="465" y="9"/>
                    <a:pt x="465" y="9"/>
                  </a:cubicBezTo>
                  <a:cubicBezTo>
                    <a:pt x="465" y="4"/>
                    <a:pt x="461" y="0"/>
                    <a:pt x="457" y="0"/>
                  </a:cubicBezTo>
                  <a:lnTo>
                    <a:pt x="432" y="0"/>
                  </a:lnTo>
                  <a:close/>
                  <a:moveTo>
                    <a:pt x="432" y="9"/>
                  </a:moveTo>
                  <a:cubicBezTo>
                    <a:pt x="457" y="9"/>
                    <a:pt x="457" y="9"/>
                    <a:pt x="457" y="9"/>
                  </a:cubicBezTo>
                  <a:cubicBezTo>
                    <a:pt x="457" y="57"/>
                    <a:pt x="457" y="57"/>
                    <a:pt x="457" y="57"/>
                  </a:cubicBezTo>
                  <a:cubicBezTo>
                    <a:pt x="432" y="57"/>
                    <a:pt x="432" y="57"/>
                    <a:pt x="432" y="57"/>
                  </a:cubicBezTo>
                  <a:lnTo>
                    <a:pt x="432" y="9"/>
                  </a:lnTo>
                  <a:close/>
                  <a:moveTo>
                    <a:pt x="509" y="57"/>
                  </a:moveTo>
                  <a:cubicBezTo>
                    <a:pt x="509" y="0"/>
                    <a:pt x="509" y="0"/>
                    <a:pt x="509" y="0"/>
                  </a:cubicBezTo>
                  <a:cubicBezTo>
                    <a:pt x="488" y="0"/>
                    <a:pt x="488" y="0"/>
                    <a:pt x="488" y="0"/>
                  </a:cubicBezTo>
                  <a:cubicBezTo>
                    <a:pt x="486" y="0"/>
                    <a:pt x="484" y="1"/>
                    <a:pt x="484" y="5"/>
                  </a:cubicBezTo>
                  <a:cubicBezTo>
                    <a:pt x="484" y="7"/>
                    <a:pt x="486" y="9"/>
                    <a:pt x="488" y="9"/>
                  </a:cubicBezTo>
                  <a:cubicBezTo>
                    <a:pt x="500" y="9"/>
                    <a:pt x="500" y="9"/>
                    <a:pt x="500" y="9"/>
                  </a:cubicBezTo>
                  <a:cubicBezTo>
                    <a:pt x="500" y="57"/>
                    <a:pt x="500" y="57"/>
                    <a:pt x="500" y="57"/>
                  </a:cubicBezTo>
                  <a:cubicBezTo>
                    <a:pt x="488" y="57"/>
                    <a:pt x="488" y="57"/>
                    <a:pt x="488" y="57"/>
                  </a:cubicBezTo>
                  <a:cubicBezTo>
                    <a:pt x="486" y="57"/>
                    <a:pt x="484" y="58"/>
                    <a:pt x="484" y="61"/>
                  </a:cubicBezTo>
                  <a:cubicBezTo>
                    <a:pt x="484" y="64"/>
                    <a:pt x="486" y="65"/>
                    <a:pt x="488" y="65"/>
                  </a:cubicBezTo>
                  <a:cubicBezTo>
                    <a:pt x="521" y="65"/>
                    <a:pt x="521" y="65"/>
                    <a:pt x="521" y="65"/>
                  </a:cubicBezTo>
                  <a:cubicBezTo>
                    <a:pt x="524" y="65"/>
                    <a:pt x="526" y="64"/>
                    <a:pt x="526" y="61"/>
                  </a:cubicBezTo>
                  <a:cubicBezTo>
                    <a:pt x="526" y="40"/>
                    <a:pt x="526" y="40"/>
                    <a:pt x="526" y="40"/>
                  </a:cubicBezTo>
                  <a:cubicBezTo>
                    <a:pt x="526" y="38"/>
                    <a:pt x="525" y="36"/>
                    <a:pt x="521" y="36"/>
                  </a:cubicBezTo>
                  <a:cubicBezTo>
                    <a:pt x="519" y="36"/>
                    <a:pt x="517" y="38"/>
                    <a:pt x="517" y="40"/>
                  </a:cubicBezTo>
                  <a:cubicBezTo>
                    <a:pt x="517" y="57"/>
                    <a:pt x="517" y="57"/>
                    <a:pt x="517" y="57"/>
                  </a:cubicBezTo>
                  <a:lnTo>
                    <a:pt x="509"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8" name="Freeform 89">
              <a:extLst>
                <a:ext uri="{FF2B5EF4-FFF2-40B4-BE49-F238E27FC236}">
                  <a16:creationId xmlns:a16="http://schemas.microsoft.com/office/drawing/2014/main" id="{E4D630AE-09FA-4A56-889F-5F9FCE41DE2C}"/>
                </a:ext>
              </a:extLst>
            </p:cNvPr>
            <p:cNvSpPr>
              <a:spLocks noEditPoints="1"/>
            </p:cNvSpPr>
            <p:nvPr/>
          </p:nvSpPr>
          <p:spPr bwMode="gray">
            <a:xfrm>
              <a:off x="6974139" y="4625447"/>
              <a:ext cx="823793" cy="102301"/>
            </a:xfrm>
            <a:custGeom>
              <a:avLst/>
              <a:gdLst>
                <a:gd name="T0" fmla="*/ 4 w 526"/>
                <a:gd name="T1" fmla="*/ 0 h 65"/>
                <a:gd name="T2" fmla="*/ 16 w 526"/>
                <a:gd name="T3" fmla="*/ 8 h 65"/>
                <a:gd name="T4" fmla="*/ 0 w 526"/>
                <a:gd name="T5" fmla="*/ 61 h 65"/>
                <a:gd name="T6" fmla="*/ 41 w 526"/>
                <a:gd name="T7" fmla="*/ 61 h 65"/>
                <a:gd name="T8" fmla="*/ 33 w 526"/>
                <a:gd name="T9" fmla="*/ 40 h 65"/>
                <a:gd name="T10" fmla="*/ 68 w 526"/>
                <a:gd name="T11" fmla="*/ 0 h 65"/>
                <a:gd name="T12" fmla="*/ 68 w 526"/>
                <a:gd name="T13" fmla="*/ 65 h 65"/>
                <a:gd name="T14" fmla="*/ 101 w 526"/>
                <a:gd name="T15" fmla="*/ 8 h 65"/>
                <a:gd name="T16" fmla="*/ 68 w 526"/>
                <a:gd name="T17" fmla="*/ 8 h 65"/>
                <a:gd name="T18" fmla="*/ 68 w 526"/>
                <a:gd name="T19" fmla="*/ 56 h 65"/>
                <a:gd name="T20" fmla="*/ 145 w 526"/>
                <a:gd name="T21" fmla="*/ 0 h 65"/>
                <a:gd name="T22" fmla="*/ 125 w 526"/>
                <a:gd name="T23" fmla="*/ 8 h 65"/>
                <a:gd name="T24" fmla="*/ 125 w 526"/>
                <a:gd name="T25" fmla="*/ 56 h 65"/>
                <a:gd name="T26" fmla="*/ 158 w 526"/>
                <a:gd name="T27" fmla="*/ 65 h 65"/>
                <a:gd name="T28" fmla="*/ 158 w 526"/>
                <a:gd name="T29" fmla="*/ 36 h 65"/>
                <a:gd name="T30" fmla="*/ 145 w 526"/>
                <a:gd name="T31" fmla="*/ 56 h 65"/>
                <a:gd name="T32" fmla="*/ 181 w 526"/>
                <a:gd name="T33" fmla="*/ 56 h 65"/>
                <a:gd name="T34" fmla="*/ 223 w 526"/>
                <a:gd name="T35" fmla="*/ 56 h 65"/>
                <a:gd name="T36" fmla="*/ 190 w 526"/>
                <a:gd name="T37" fmla="*/ 0 h 65"/>
                <a:gd name="T38" fmla="*/ 214 w 526"/>
                <a:gd name="T39" fmla="*/ 56 h 65"/>
                <a:gd name="T40" fmla="*/ 267 w 526"/>
                <a:gd name="T41" fmla="*/ 56 h 65"/>
                <a:gd name="T42" fmla="*/ 242 w 526"/>
                <a:gd name="T43" fmla="*/ 4 h 65"/>
                <a:gd name="T44" fmla="*/ 258 w 526"/>
                <a:gd name="T45" fmla="*/ 56 h 65"/>
                <a:gd name="T46" fmla="*/ 246 w 526"/>
                <a:gd name="T47" fmla="*/ 65 h 65"/>
                <a:gd name="T48" fmla="*/ 283 w 526"/>
                <a:gd name="T49" fmla="*/ 40 h 65"/>
                <a:gd name="T50" fmla="*/ 275 w 526"/>
                <a:gd name="T51" fmla="*/ 56 h 65"/>
                <a:gd name="T52" fmla="*/ 303 w 526"/>
                <a:gd name="T53" fmla="*/ 8 h 65"/>
                <a:gd name="T54" fmla="*/ 336 w 526"/>
                <a:gd name="T55" fmla="*/ 65 h 65"/>
                <a:gd name="T56" fmla="*/ 336 w 526"/>
                <a:gd name="T57" fmla="*/ 0 h 65"/>
                <a:gd name="T58" fmla="*/ 336 w 526"/>
                <a:gd name="T59" fmla="*/ 8 h 65"/>
                <a:gd name="T60" fmla="*/ 310 w 526"/>
                <a:gd name="T61" fmla="*/ 8 h 65"/>
                <a:gd name="T62" fmla="*/ 367 w 526"/>
                <a:gd name="T63" fmla="*/ 0 h 65"/>
                <a:gd name="T64" fmla="*/ 380 w 526"/>
                <a:gd name="T65" fmla="*/ 8 h 65"/>
                <a:gd name="T66" fmla="*/ 363 w 526"/>
                <a:gd name="T67" fmla="*/ 61 h 65"/>
                <a:gd name="T68" fmla="*/ 404 w 526"/>
                <a:gd name="T69" fmla="*/ 61 h 65"/>
                <a:gd name="T70" fmla="*/ 396 w 526"/>
                <a:gd name="T71" fmla="*/ 40 h 65"/>
                <a:gd name="T72" fmla="*/ 432 w 526"/>
                <a:gd name="T73" fmla="*/ 0 h 65"/>
                <a:gd name="T74" fmla="*/ 432 w 526"/>
                <a:gd name="T75" fmla="*/ 65 h 65"/>
                <a:gd name="T76" fmla="*/ 465 w 526"/>
                <a:gd name="T77" fmla="*/ 8 h 65"/>
                <a:gd name="T78" fmla="*/ 432 w 526"/>
                <a:gd name="T79" fmla="*/ 8 h 65"/>
                <a:gd name="T80" fmla="*/ 432 w 526"/>
                <a:gd name="T81" fmla="*/ 56 h 65"/>
                <a:gd name="T82" fmla="*/ 509 w 526"/>
                <a:gd name="T83" fmla="*/ 0 h 65"/>
                <a:gd name="T84" fmla="*/ 488 w 526"/>
                <a:gd name="T85" fmla="*/ 8 h 65"/>
                <a:gd name="T86" fmla="*/ 488 w 526"/>
                <a:gd name="T87" fmla="*/ 56 h 65"/>
                <a:gd name="T88" fmla="*/ 521 w 526"/>
                <a:gd name="T89" fmla="*/ 65 h 65"/>
                <a:gd name="T90" fmla="*/ 521 w 526"/>
                <a:gd name="T91" fmla="*/ 36 h 65"/>
                <a:gd name="T92" fmla="*/ 509 w 526"/>
                <a:gd name="T93" fmla="*/ 5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6" h="65">
                  <a:moveTo>
                    <a:pt x="25" y="56"/>
                  </a:moveTo>
                  <a:cubicBezTo>
                    <a:pt x="25" y="0"/>
                    <a:pt x="25" y="0"/>
                    <a:pt x="25" y="0"/>
                  </a:cubicBezTo>
                  <a:cubicBezTo>
                    <a:pt x="4" y="0"/>
                    <a:pt x="4" y="0"/>
                    <a:pt x="4" y="0"/>
                  </a:cubicBezTo>
                  <a:cubicBezTo>
                    <a:pt x="1" y="0"/>
                    <a:pt x="0" y="1"/>
                    <a:pt x="0" y="4"/>
                  </a:cubicBezTo>
                  <a:cubicBezTo>
                    <a:pt x="0" y="7"/>
                    <a:pt x="1" y="8"/>
                    <a:pt x="4" y="8"/>
                  </a:cubicBezTo>
                  <a:cubicBezTo>
                    <a:pt x="16" y="8"/>
                    <a:pt x="16" y="8"/>
                    <a:pt x="16" y="8"/>
                  </a:cubicBezTo>
                  <a:cubicBezTo>
                    <a:pt x="16" y="56"/>
                    <a:pt x="16" y="56"/>
                    <a:pt x="16" y="56"/>
                  </a:cubicBezTo>
                  <a:cubicBezTo>
                    <a:pt x="4" y="56"/>
                    <a:pt x="4" y="56"/>
                    <a:pt x="4" y="56"/>
                  </a:cubicBezTo>
                  <a:cubicBezTo>
                    <a:pt x="1" y="56"/>
                    <a:pt x="0" y="58"/>
                    <a:pt x="0" y="61"/>
                  </a:cubicBezTo>
                  <a:cubicBezTo>
                    <a:pt x="0" y="64"/>
                    <a:pt x="1" y="65"/>
                    <a:pt x="4" y="65"/>
                  </a:cubicBezTo>
                  <a:cubicBezTo>
                    <a:pt x="37" y="65"/>
                    <a:pt x="37" y="65"/>
                    <a:pt x="37" y="65"/>
                  </a:cubicBezTo>
                  <a:cubicBezTo>
                    <a:pt x="39" y="65"/>
                    <a:pt x="41" y="64"/>
                    <a:pt x="41" y="61"/>
                  </a:cubicBezTo>
                  <a:cubicBezTo>
                    <a:pt x="41" y="40"/>
                    <a:pt x="41" y="40"/>
                    <a:pt x="41" y="40"/>
                  </a:cubicBezTo>
                  <a:cubicBezTo>
                    <a:pt x="41" y="37"/>
                    <a:pt x="40" y="36"/>
                    <a:pt x="37" y="36"/>
                  </a:cubicBezTo>
                  <a:cubicBezTo>
                    <a:pt x="33" y="36"/>
                    <a:pt x="33" y="37"/>
                    <a:pt x="33" y="40"/>
                  </a:cubicBezTo>
                  <a:cubicBezTo>
                    <a:pt x="33" y="56"/>
                    <a:pt x="33" y="56"/>
                    <a:pt x="33" y="56"/>
                  </a:cubicBezTo>
                  <a:lnTo>
                    <a:pt x="25" y="56"/>
                  </a:lnTo>
                  <a:close/>
                  <a:moveTo>
                    <a:pt x="68" y="0"/>
                  </a:moveTo>
                  <a:cubicBezTo>
                    <a:pt x="64" y="0"/>
                    <a:pt x="60" y="4"/>
                    <a:pt x="60" y="8"/>
                  </a:cubicBezTo>
                  <a:cubicBezTo>
                    <a:pt x="60" y="56"/>
                    <a:pt x="60" y="56"/>
                    <a:pt x="60" y="56"/>
                  </a:cubicBezTo>
                  <a:cubicBezTo>
                    <a:pt x="60" y="61"/>
                    <a:pt x="64" y="65"/>
                    <a:pt x="68" y="65"/>
                  </a:cubicBezTo>
                  <a:cubicBezTo>
                    <a:pt x="93" y="65"/>
                    <a:pt x="93" y="65"/>
                    <a:pt x="93" y="65"/>
                  </a:cubicBezTo>
                  <a:cubicBezTo>
                    <a:pt x="98" y="65"/>
                    <a:pt x="101" y="61"/>
                    <a:pt x="101" y="56"/>
                  </a:cubicBezTo>
                  <a:cubicBezTo>
                    <a:pt x="101" y="8"/>
                    <a:pt x="101" y="8"/>
                    <a:pt x="101" y="8"/>
                  </a:cubicBezTo>
                  <a:cubicBezTo>
                    <a:pt x="101" y="4"/>
                    <a:pt x="98" y="0"/>
                    <a:pt x="93" y="0"/>
                  </a:cubicBezTo>
                  <a:lnTo>
                    <a:pt x="68" y="0"/>
                  </a:lnTo>
                  <a:close/>
                  <a:moveTo>
                    <a:pt x="68" y="8"/>
                  </a:moveTo>
                  <a:cubicBezTo>
                    <a:pt x="93" y="8"/>
                    <a:pt x="93" y="8"/>
                    <a:pt x="93" y="8"/>
                  </a:cubicBezTo>
                  <a:cubicBezTo>
                    <a:pt x="93" y="56"/>
                    <a:pt x="93" y="56"/>
                    <a:pt x="93" y="56"/>
                  </a:cubicBezTo>
                  <a:cubicBezTo>
                    <a:pt x="68" y="56"/>
                    <a:pt x="68" y="56"/>
                    <a:pt x="68" y="56"/>
                  </a:cubicBezTo>
                  <a:lnTo>
                    <a:pt x="68" y="8"/>
                  </a:lnTo>
                  <a:close/>
                  <a:moveTo>
                    <a:pt x="145" y="56"/>
                  </a:moveTo>
                  <a:cubicBezTo>
                    <a:pt x="145" y="0"/>
                    <a:pt x="145" y="0"/>
                    <a:pt x="145" y="0"/>
                  </a:cubicBezTo>
                  <a:cubicBezTo>
                    <a:pt x="125" y="0"/>
                    <a:pt x="125" y="0"/>
                    <a:pt x="125" y="0"/>
                  </a:cubicBezTo>
                  <a:cubicBezTo>
                    <a:pt x="123" y="0"/>
                    <a:pt x="120" y="1"/>
                    <a:pt x="120" y="4"/>
                  </a:cubicBezTo>
                  <a:cubicBezTo>
                    <a:pt x="120" y="7"/>
                    <a:pt x="123" y="8"/>
                    <a:pt x="125" y="8"/>
                  </a:cubicBezTo>
                  <a:cubicBezTo>
                    <a:pt x="137" y="8"/>
                    <a:pt x="137" y="8"/>
                    <a:pt x="137" y="8"/>
                  </a:cubicBezTo>
                  <a:cubicBezTo>
                    <a:pt x="137" y="56"/>
                    <a:pt x="137" y="56"/>
                    <a:pt x="137" y="56"/>
                  </a:cubicBezTo>
                  <a:cubicBezTo>
                    <a:pt x="125" y="56"/>
                    <a:pt x="125" y="56"/>
                    <a:pt x="125" y="56"/>
                  </a:cubicBezTo>
                  <a:cubicBezTo>
                    <a:pt x="123" y="56"/>
                    <a:pt x="120" y="58"/>
                    <a:pt x="120" y="61"/>
                  </a:cubicBezTo>
                  <a:cubicBezTo>
                    <a:pt x="120" y="64"/>
                    <a:pt x="123" y="65"/>
                    <a:pt x="125" y="65"/>
                  </a:cubicBezTo>
                  <a:cubicBezTo>
                    <a:pt x="158" y="65"/>
                    <a:pt x="158" y="65"/>
                    <a:pt x="158" y="65"/>
                  </a:cubicBezTo>
                  <a:cubicBezTo>
                    <a:pt x="160" y="65"/>
                    <a:pt x="162" y="64"/>
                    <a:pt x="162" y="61"/>
                  </a:cubicBezTo>
                  <a:cubicBezTo>
                    <a:pt x="162" y="40"/>
                    <a:pt x="162" y="40"/>
                    <a:pt x="162" y="40"/>
                  </a:cubicBezTo>
                  <a:cubicBezTo>
                    <a:pt x="162" y="37"/>
                    <a:pt x="161" y="36"/>
                    <a:pt x="158" y="36"/>
                  </a:cubicBezTo>
                  <a:cubicBezTo>
                    <a:pt x="155" y="36"/>
                    <a:pt x="154" y="37"/>
                    <a:pt x="154" y="40"/>
                  </a:cubicBezTo>
                  <a:cubicBezTo>
                    <a:pt x="154" y="56"/>
                    <a:pt x="154" y="56"/>
                    <a:pt x="154" y="56"/>
                  </a:cubicBezTo>
                  <a:lnTo>
                    <a:pt x="145" y="56"/>
                  </a:lnTo>
                  <a:close/>
                  <a:moveTo>
                    <a:pt x="190" y="0"/>
                  </a:moveTo>
                  <a:cubicBezTo>
                    <a:pt x="184" y="0"/>
                    <a:pt x="181" y="4"/>
                    <a:pt x="181" y="8"/>
                  </a:cubicBezTo>
                  <a:cubicBezTo>
                    <a:pt x="181" y="56"/>
                    <a:pt x="181" y="56"/>
                    <a:pt x="181" y="56"/>
                  </a:cubicBezTo>
                  <a:cubicBezTo>
                    <a:pt x="181" y="61"/>
                    <a:pt x="184" y="65"/>
                    <a:pt x="190" y="65"/>
                  </a:cubicBezTo>
                  <a:cubicBezTo>
                    <a:pt x="214" y="65"/>
                    <a:pt x="214" y="65"/>
                    <a:pt x="214" y="65"/>
                  </a:cubicBezTo>
                  <a:cubicBezTo>
                    <a:pt x="219" y="65"/>
                    <a:pt x="223" y="61"/>
                    <a:pt x="223" y="56"/>
                  </a:cubicBezTo>
                  <a:cubicBezTo>
                    <a:pt x="223" y="8"/>
                    <a:pt x="223" y="8"/>
                    <a:pt x="223" y="8"/>
                  </a:cubicBezTo>
                  <a:cubicBezTo>
                    <a:pt x="223" y="4"/>
                    <a:pt x="219" y="0"/>
                    <a:pt x="214" y="0"/>
                  </a:cubicBezTo>
                  <a:lnTo>
                    <a:pt x="190" y="0"/>
                  </a:lnTo>
                  <a:close/>
                  <a:moveTo>
                    <a:pt x="190" y="8"/>
                  </a:moveTo>
                  <a:cubicBezTo>
                    <a:pt x="214" y="8"/>
                    <a:pt x="214" y="8"/>
                    <a:pt x="214" y="8"/>
                  </a:cubicBezTo>
                  <a:cubicBezTo>
                    <a:pt x="214" y="56"/>
                    <a:pt x="214" y="56"/>
                    <a:pt x="214" y="56"/>
                  </a:cubicBezTo>
                  <a:cubicBezTo>
                    <a:pt x="190" y="56"/>
                    <a:pt x="190" y="56"/>
                    <a:pt x="190" y="56"/>
                  </a:cubicBezTo>
                  <a:lnTo>
                    <a:pt x="190" y="8"/>
                  </a:lnTo>
                  <a:close/>
                  <a:moveTo>
                    <a:pt x="267" y="56"/>
                  </a:moveTo>
                  <a:cubicBezTo>
                    <a:pt x="267" y="0"/>
                    <a:pt x="267" y="0"/>
                    <a:pt x="267" y="0"/>
                  </a:cubicBezTo>
                  <a:cubicBezTo>
                    <a:pt x="246" y="0"/>
                    <a:pt x="246" y="0"/>
                    <a:pt x="246" y="0"/>
                  </a:cubicBezTo>
                  <a:cubicBezTo>
                    <a:pt x="244" y="0"/>
                    <a:pt x="242" y="1"/>
                    <a:pt x="242" y="4"/>
                  </a:cubicBezTo>
                  <a:cubicBezTo>
                    <a:pt x="242" y="7"/>
                    <a:pt x="244" y="8"/>
                    <a:pt x="246" y="8"/>
                  </a:cubicBezTo>
                  <a:cubicBezTo>
                    <a:pt x="258" y="8"/>
                    <a:pt x="258" y="8"/>
                    <a:pt x="258" y="8"/>
                  </a:cubicBezTo>
                  <a:cubicBezTo>
                    <a:pt x="258" y="56"/>
                    <a:pt x="258" y="56"/>
                    <a:pt x="258" y="56"/>
                  </a:cubicBezTo>
                  <a:cubicBezTo>
                    <a:pt x="246" y="56"/>
                    <a:pt x="246" y="56"/>
                    <a:pt x="246" y="56"/>
                  </a:cubicBezTo>
                  <a:cubicBezTo>
                    <a:pt x="244" y="56"/>
                    <a:pt x="242" y="58"/>
                    <a:pt x="242" y="61"/>
                  </a:cubicBezTo>
                  <a:cubicBezTo>
                    <a:pt x="242" y="64"/>
                    <a:pt x="244" y="65"/>
                    <a:pt x="246" y="65"/>
                  </a:cubicBezTo>
                  <a:cubicBezTo>
                    <a:pt x="279" y="65"/>
                    <a:pt x="279" y="65"/>
                    <a:pt x="279" y="65"/>
                  </a:cubicBezTo>
                  <a:cubicBezTo>
                    <a:pt x="281" y="65"/>
                    <a:pt x="283" y="64"/>
                    <a:pt x="283" y="61"/>
                  </a:cubicBezTo>
                  <a:cubicBezTo>
                    <a:pt x="283" y="40"/>
                    <a:pt x="283" y="40"/>
                    <a:pt x="283" y="40"/>
                  </a:cubicBezTo>
                  <a:cubicBezTo>
                    <a:pt x="283" y="37"/>
                    <a:pt x="283" y="36"/>
                    <a:pt x="279" y="36"/>
                  </a:cubicBezTo>
                  <a:cubicBezTo>
                    <a:pt x="276" y="36"/>
                    <a:pt x="275" y="37"/>
                    <a:pt x="275" y="40"/>
                  </a:cubicBezTo>
                  <a:cubicBezTo>
                    <a:pt x="275" y="56"/>
                    <a:pt x="275" y="56"/>
                    <a:pt x="275" y="56"/>
                  </a:cubicBezTo>
                  <a:lnTo>
                    <a:pt x="267" y="56"/>
                  </a:lnTo>
                  <a:close/>
                  <a:moveTo>
                    <a:pt x="310" y="0"/>
                  </a:moveTo>
                  <a:cubicBezTo>
                    <a:pt x="306" y="0"/>
                    <a:pt x="303" y="4"/>
                    <a:pt x="303" y="8"/>
                  </a:cubicBezTo>
                  <a:cubicBezTo>
                    <a:pt x="303" y="56"/>
                    <a:pt x="303" y="56"/>
                    <a:pt x="303" y="56"/>
                  </a:cubicBezTo>
                  <a:cubicBezTo>
                    <a:pt x="303" y="61"/>
                    <a:pt x="306" y="65"/>
                    <a:pt x="310" y="65"/>
                  </a:cubicBezTo>
                  <a:cubicBezTo>
                    <a:pt x="336" y="65"/>
                    <a:pt x="336" y="65"/>
                    <a:pt x="336" y="65"/>
                  </a:cubicBezTo>
                  <a:cubicBezTo>
                    <a:pt x="340" y="65"/>
                    <a:pt x="344" y="61"/>
                    <a:pt x="344" y="56"/>
                  </a:cubicBezTo>
                  <a:cubicBezTo>
                    <a:pt x="344" y="8"/>
                    <a:pt x="344" y="8"/>
                    <a:pt x="344" y="8"/>
                  </a:cubicBezTo>
                  <a:cubicBezTo>
                    <a:pt x="344" y="4"/>
                    <a:pt x="340" y="0"/>
                    <a:pt x="336" y="0"/>
                  </a:cubicBezTo>
                  <a:lnTo>
                    <a:pt x="310" y="0"/>
                  </a:lnTo>
                  <a:close/>
                  <a:moveTo>
                    <a:pt x="310" y="8"/>
                  </a:moveTo>
                  <a:cubicBezTo>
                    <a:pt x="336" y="8"/>
                    <a:pt x="336" y="8"/>
                    <a:pt x="336" y="8"/>
                  </a:cubicBezTo>
                  <a:cubicBezTo>
                    <a:pt x="336" y="56"/>
                    <a:pt x="336" y="56"/>
                    <a:pt x="336" y="56"/>
                  </a:cubicBezTo>
                  <a:cubicBezTo>
                    <a:pt x="310" y="56"/>
                    <a:pt x="310" y="56"/>
                    <a:pt x="310" y="56"/>
                  </a:cubicBezTo>
                  <a:lnTo>
                    <a:pt x="310" y="8"/>
                  </a:lnTo>
                  <a:close/>
                  <a:moveTo>
                    <a:pt x="388" y="56"/>
                  </a:moveTo>
                  <a:cubicBezTo>
                    <a:pt x="388" y="0"/>
                    <a:pt x="388" y="0"/>
                    <a:pt x="388" y="0"/>
                  </a:cubicBezTo>
                  <a:cubicBezTo>
                    <a:pt x="367" y="0"/>
                    <a:pt x="367" y="0"/>
                    <a:pt x="367" y="0"/>
                  </a:cubicBezTo>
                  <a:cubicBezTo>
                    <a:pt x="365" y="0"/>
                    <a:pt x="363" y="1"/>
                    <a:pt x="363" y="4"/>
                  </a:cubicBezTo>
                  <a:cubicBezTo>
                    <a:pt x="363" y="7"/>
                    <a:pt x="365" y="8"/>
                    <a:pt x="367" y="8"/>
                  </a:cubicBezTo>
                  <a:cubicBezTo>
                    <a:pt x="380" y="8"/>
                    <a:pt x="380" y="8"/>
                    <a:pt x="380" y="8"/>
                  </a:cubicBezTo>
                  <a:cubicBezTo>
                    <a:pt x="380" y="56"/>
                    <a:pt x="380" y="56"/>
                    <a:pt x="380" y="56"/>
                  </a:cubicBezTo>
                  <a:cubicBezTo>
                    <a:pt x="367" y="56"/>
                    <a:pt x="367" y="56"/>
                    <a:pt x="367" y="56"/>
                  </a:cubicBezTo>
                  <a:cubicBezTo>
                    <a:pt x="365" y="56"/>
                    <a:pt x="363" y="58"/>
                    <a:pt x="363" y="61"/>
                  </a:cubicBezTo>
                  <a:cubicBezTo>
                    <a:pt x="363" y="64"/>
                    <a:pt x="365" y="65"/>
                    <a:pt x="367" y="65"/>
                  </a:cubicBezTo>
                  <a:cubicBezTo>
                    <a:pt x="401" y="65"/>
                    <a:pt x="401" y="65"/>
                    <a:pt x="401" y="65"/>
                  </a:cubicBezTo>
                  <a:cubicBezTo>
                    <a:pt x="402" y="65"/>
                    <a:pt x="404" y="64"/>
                    <a:pt x="404" y="61"/>
                  </a:cubicBezTo>
                  <a:cubicBezTo>
                    <a:pt x="404" y="40"/>
                    <a:pt x="404" y="40"/>
                    <a:pt x="404" y="40"/>
                  </a:cubicBezTo>
                  <a:cubicBezTo>
                    <a:pt x="404" y="37"/>
                    <a:pt x="403" y="36"/>
                    <a:pt x="401" y="36"/>
                  </a:cubicBezTo>
                  <a:cubicBezTo>
                    <a:pt x="397" y="36"/>
                    <a:pt x="396" y="37"/>
                    <a:pt x="396" y="40"/>
                  </a:cubicBezTo>
                  <a:cubicBezTo>
                    <a:pt x="396" y="56"/>
                    <a:pt x="396" y="56"/>
                    <a:pt x="396" y="56"/>
                  </a:cubicBezTo>
                  <a:lnTo>
                    <a:pt x="388" y="56"/>
                  </a:lnTo>
                  <a:close/>
                  <a:moveTo>
                    <a:pt x="432" y="0"/>
                  </a:moveTo>
                  <a:cubicBezTo>
                    <a:pt x="428" y="0"/>
                    <a:pt x="423" y="4"/>
                    <a:pt x="423" y="8"/>
                  </a:cubicBezTo>
                  <a:cubicBezTo>
                    <a:pt x="423" y="56"/>
                    <a:pt x="423" y="56"/>
                    <a:pt x="423" y="56"/>
                  </a:cubicBezTo>
                  <a:cubicBezTo>
                    <a:pt x="423" y="61"/>
                    <a:pt x="427" y="65"/>
                    <a:pt x="432" y="65"/>
                  </a:cubicBezTo>
                  <a:cubicBezTo>
                    <a:pt x="457" y="65"/>
                    <a:pt x="457" y="65"/>
                    <a:pt x="457" y="65"/>
                  </a:cubicBezTo>
                  <a:cubicBezTo>
                    <a:pt x="461" y="65"/>
                    <a:pt x="465" y="61"/>
                    <a:pt x="465" y="56"/>
                  </a:cubicBezTo>
                  <a:cubicBezTo>
                    <a:pt x="465" y="8"/>
                    <a:pt x="465" y="8"/>
                    <a:pt x="465" y="8"/>
                  </a:cubicBezTo>
                  <a:cubicBezTo>
                    <a:pt x="465" y="4"/>
                    <a:pt x="461" y="0"/>
                    <a:pt x="457" y="0"/>
                  </a:cubicBezTo>
                  <a:lnTo>
                    <a:pt x="432" y="0"/>
                  </a:lnTo>
                  <a:close/>
                  <a:moveTo>
                    <a:pt x="432" y="8"/>
                  </a:moveTo>
                  <a:cubicBezTo>
                    <a:pt x="457" y="8"/>
                    <a:pt x="457" y="8"/>
                    <a:pt x="457" y="8"/>
                  </a:cubicBezTo>
                  <a:cubicBezTo>
                    <a:pt x="457" y="56"/>
                    <a:pt x="457" y="56"/>
                    <a:pt x="457" y="56"/>
                  </a:cubicBezTo>
                  <a:cubicBezTo>
                    <a:pt x="432" y="56"/>
                    <a:pt x="432" y="56"/>
                    <a:pt x="432" y="56"/>
                  </a:cubicBezTo>
                  <a:lnTo>
                    <a:pt x="432" y="8"/>
                  </a:lnTo>
                  <a:close/>
                  <a:moveTo>
                    <a:pt x="509" y="56"/>
                  </a:moveTo>
                  <a:cubicBezTo>
                    <a:pt x="509" y="0"/>
                    <a:pt x="509" y="0"/>
                    <a:pt x="509" y="0"/>
                  </a:cubicBezTo>
                  <a:cubicBezTo>
                    <a:pt x="488" y="0"/>
                    <a:pt x="488" y="0"/>
                    <a:pt x="488" y="0"/>
                  </a:cubicBezTo>
                  <a:cubicBezTo>
                    <a:pt x="486" y="0"/>
                    <a:pt x="484" y="1"/>
                    <a:pt x="484" y="4"/>
                  </a:cubicBezTo>
                  <a:cubicBezTo>
                    <a:pt x="484" y="7"/>
                    <a:pt x="486" y="8"/>
                    <a:pt x="488" y="8"/>
                  </a:cubicBezTo>
                  <a:cubicBezTo>
                    <a:pt x="500" y="8"/>
                    <a:pt x="500" y="8"/>
                    <a:pt x="500" y="8"/>
                  </a:cubicBezTo>
                  <a:cubicBezTo>
                    <a:pt x="500" y="56"/>
                    <a:pt x="500" y="56"/>
                    <a:pt x="500" y="56"/>
                  </a:cubicBezTo>
                  <a:cubicBezTo>
                    <a:pt x="488" y="56"/>
                    <a:pt x="488" y="56"/>
                    <a:pt x="488" y="56"/>
                  </a:cubicBezTo>
                  <a:cubicBezTo>
                    <a:pt x="486" y="56"/>
                    <a:pt x="484" y="58"/>
                    <a:pt x="484" y="61"/>
                  </a:cubicBezTo>
                  <a:cubicBezTo>
                    <a:pt x="484" y="64"/>
                    <a:pt x="486" y="65"/>
                    <a:pt x="488" y="65"/>
                  </a:cubicBezTo>
                  <a:cubicBezTo>
                    <a:pt x="521" y="65"/>
                    <a:pt x="521" y="65"/>
                    <a:pt x="521" y="65"/>
                  </a:cubicBezTo>
                  <a:cubicBezTo>
                    <a:pt x="524" y="65"/>
                    <a:pt x="526" y="64"/>
                    <a:pt x="526" y="61"/>
                  </a:cubicBezTo>
                  <a:cubicBezTo>
                    <a:pt x="526" y="40"/>
                    <a:pt x="526" y="40"/>
                    <a:pt x="526" y="40"/>
                  </a:cubicBezTo>
                  <a:cubicBezTo>
                    <a:pt x="526" y="37"/>
                    <a:pt x="525" y="36"/>
                    <a:pt x="521" y="36"/>
                  </a:cubicBezTo>
                  <a:cubicBezTo>
                    <a:pt x="519" y="36"/>
                    <a:pt x="517" y="37"/>
                    <a:pt x="517" y="40"/>
                  </a:cubicBezTo>
                  <a:cubicBezTo>
                    <a:pt x="517" y="56"/>
                    <a:pt x="517" y="56"/>
                    <a:pt x="517" y="56"/>
                  </a:cubicBezTo>
                  <a:lnTo>
                    <a:pt x="509"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89" name="Freeform 90">
              <a:extLst>
                <a:ext uri="{FF2B5EF4-FFF2-40B4-BE49-F238E27FC236}">
                  <a16:creationId xmlns:a16="http://schemas.microsoft.com/office/drawing/2014/main" id="{66F4D7DB-A2A0-48D3-8FB3-7A477A6EA847}"/>
                </a:ext>
              </a:extLst>
            </p:cNvPr>
            <p:cNvSpPr>
              <a:spLocks noEditPoints="1"/>
            </p:cNvSpPr>
            <p:nvPr/>
          </p:nvSpPr>
          <p:spPr bwMode="gray">
            <a:xfrm>
              <a:off x="6974139" y="4625447"/>
              <a:ext cx="823793" cy="414588"/>
            </a:xfrm>
            <a:custGeom>
              <a:avLst/>
              <a:gdLst>
                <a:gd name="T0" fmla="*/ 493 w 526"/>
                <a:gd name="T1" fmla="*/ 266 h 266"/>
                <a:gd name="T2" fmla="*/ 517 w 526"/>
                <a:gd name="T3" fmla="*/ 258 h 266"/>
                <a:gd name="T4" fmla="*/ 509 w 526"/>
                <a:gd name="T5" fmla="*/ 100 h 266"/>
                <a:gd name="T6" fmla="*/ 484 w 526"/>
                <a:gd name="T7" fmla="*/ 161 h 266"/>
                <a:gd name="T8" fmla="*/ 517 w 526"/>
                <a:gd name="T9" fmla="*/ 40 h 266"/>
                <a:gd name="T10" fmla="*/ 500 w 526"/>
                <a:gd name="T11" fmla="*/ 8 h 266"/>
                <a:gd name="T12" fmla="*/ 465 w 526"/>
                <a:gd name="T13" fmla="*/ 258 h 266"/>
                <a:gd name="T14" fmla="*/ 457 w 526"/>
                <a:gd name="T15" fmla="*/ 266 h 266"/>
                <a:gd name="T16" fmla="*/ 465 w 526"/>
                <a:gd name="T17" fmla="*/ 157 h 266"/>
                <a:gd name="T18" fmla="*/ 457 w 526"/>
                <a:gd name="T19" fmla="*/ 165 h 266"/>
                <a:gd name="T20" fmla="*/ 465 w 526"/>
                <a:gd name="T21" fmla="*/ 56 h 266"/>
                <a:gd name="T22" fmla="*/ 457 w 526"/>
                <a:gd name="T23" fmla="*/ 65 h 266"/>
                <a:gd name="T24" fmla="*/ 404 w 526"/>
                <a:gd name="T25" fmla="*/ 262 h 266"/>
                <a:gd name="T26" fmla="*/ 367 w 526"/>
                <a:gd name="T27" fmla="*/ 201 h 266"/>
                <a:gd name="T28" fmla="*/ 367 w 526"/>
                <a:gd name="T29" fmla="*/ 266 h 266"/>
                <a:gd name="T30" fmla="*/ 396 w 526"/>
                <a:gd name="T31" fmla="*/ 157 h 266"/>
                <a:gd name="T32" fmla="*/ 380 w 526"/>
                <a:gd name="T33" fmla="*/ 157 h 266"/>
                <a:gd name="T34" fmla="*/ 404 w 526"/>
                <a:gd name="T35" fmla="*/ 40 h 266"/>
                <a:gd name="T36" fmla="*/ 363 w 526"/>
                <a:gd name="T37" fmla="*/ 4 h 266"/>
                <a:gd name="T38" fmla="*/ 401 w 526"/>
                <a:gd name="T39" fmla="*/ 65 h 266"/>
                <a:gd name="T40" fmla="*/ 303 w 526"/>
                <a:gd name="T41" fmla="*/ 258 h 266"/>
                <a:gd name="T42" fmla="*/ 336 w 526"/>
                <a:gd name="T43" fmla="*/ 209 h 266"/>
                <a:gd name="T44" fmla="*/ 303 w 526"/>
                <a:gd name="T45" fmla="*/ 157 h 266"/>
                <a:gd name="T46" fmla="*/ 336 w 526"/>
                <a:gd name="T47" fmla="*/ 109 h 266"/>
                <a:gd name="T48" fmla="*/ 303 w 526"/>
                <a:gd name="T49" fmla="*/ 56 h 266"/>
                <a:gd name="T50" fmla="*/ 336 w 526"/>
                <a:gd name="T51" fmla="*/ 8 h 266"/>
                <a:gd name="T52" fmla="*/ 267 w 526"/>
                <a:gd name="T53" fmla="*/ 258 h 266"/>
                <a:gd name="T54" fmla="*/ 246 w 526"/>
                <a:gd name="T55" fmla="*/ 258 h 266"/>
                <a:gd name="T56" fmla="*/ 279 w 526"/>
                <a:gd name="T57" fmla="*/ 136 h 266"/>
                <a:gd name="T58" fmla="*/ 246 w 526"/>
                <a:gd name="T59" fmla="*/ 109 h 266"/>
                <a:gd name="T60" fmla="*/ 283 w 526"/>
                <a:gd name="T61" fmla="*/ 161 h 266"/>
                <a:gd name="T62" fmla="*/ 267 w 526"/>
                <a:gd name="T63" fmla="*/ 0 h 266"/>
                <a:gd name="T64" fmla="*/ 242 w 526"/>
                <a:gd name="T65" fmla="*/ 61 h 266"/>
                <a:gd name="T66" fmla="*/ 190 w 526"/>
                <a:gd name="T67" fmla="*/ 201 h 266"/>
                <a:gd name="T68" fmla="*/ 190 w 526"/>
                <a:gd name="T69" fmla="*/ 258 h 266"/>
                <a:gd name="T70" fmla="*/ 190 w 526"/>
                <a:gd name="T71" fmla="*/ 100 h 266"/>
                <a:gd name="T72" fmla="*/ 190 w 526"/>
                <a:gd name="T73" fmla="*/ 157 h 266"/>
                <a:gd name="T74" fmla="*/ 190 w 526"/>
                <a:gd name="T75" fmla="*/ 0 h 266"/>
                <a:gd name="T76" fmla="*/ 190 w 526"/>
                <a:gd name="T77" fmla="*/ 56 h 266"/>
                <a:gd name="T78" fmla="*/ 154 w 526"/>
                <a:gd name="T79" fmla="*/ 240 h 266"/>
                <a:gd name="T80" fmla="*/ 137 w 526"/>
                <a:gd name="T81" fmla="*/ 209 h 266"/>
                <a:gd name="T82" fmla="*/ 162 w 526"/>
                <a:gd name="T83" fmla="*/ 161 h 266"/>
                <a:gd name="T84" fmla="*/ 125 w 526"/>
                <a:gd name="T85" fmla="*/ 100 h 266"/>
                <a:gd name="T86" fmla="*/ 125 w 526"/>
                <a:gd name="T87" fmla="*/ 165 h 266"/>
                <a:gd name="T88" fmla="*/ 154 w 526"/>
                <a:gd name="T89" fmla="*/ 56 h 266"/>
                <a:gd name="T90" fmla="*/ 137 w 526"/>
                <a:gd name="T91" fmla="*/ 56 h 266"/>
                <a:gd name="T92" fmla="*/ 101 w 526"/>
                <a:gd name="T93" fmla="*/ 209 h 266"/>
                <a:gd name="T94" fmla="*/ 101 w 526"/>
                <a:gd name="T95" fmla="*/ 258 h 266"/>
                <a:gd name="T96" fmla="*/ 101 w 526"/>
                <a:gd name="T97" fmla="*/ 109 h 266"/>
                <a:gd name="T98" fmla="*/ 101 w 526"/>
                <a:gd name="T99" fmla="*/ 157 h 266"/>
                <a:gd name="T100" fmla="*/ 101 w 526"/>
                <a:gd name="T101" fmla="*/ 8 h 266"/>
                <a:gd name="T102" fmla="*/ 101 w 526"/>
                <a:gd name="T103" fmla="*/ 56 h 266"/>
                <a:gd name="T104" fmla="*/ 41 w 526"/>
                <a:gd name="T105" fmla="*/ 240 h 266"/>
                <a:gd name="T106" fmla="*/ 0 w 526"/>
                <a:gd name="T107" fmla="*/ 205 h 266"/>
                <a:gd name="T108" fmla="*/ 37 w 526"/>
                <a:gd name="T109" fmla="*/ 266 h 266"/>
                <a:gd name="T110" fmla="*/ 0 w 526"/>
                <a:gd name="T111" fmla="*/ 157 h 266"/>
                <a:gd name="T112" fmla="*/ 33 w 526"/>
                <a:gd name="T113" fmla="*/ 109 h 266"/>
                <a:gd name="T114" fmla="*/ 25 w 526"/>
                <a:gd name="T115" fmla="*/ 56 h 266"/>
                <a:gd name="T116" fmla="*/ 4 w 526"/>
                <a:gd name="T117" fmla="*/ 56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26" h="266">
                  <a:moveTo>
                    <a:pt x="526" y="258"/>
                  </a:moveTo>
                  <a:cubicBezTo>
                    <a:pt x="526" y="209"/>
                    <a:pt x="526" y="209"/>
                    <a:pt x="526" y="209"/>
                  </a:cubicBezTo>
                  <a:cubicBezTo>
                    <a:pt x="526" y="205"/>
                    <a:pt x="522" y="201"/>
                    <a:pt x="517" y="201"/>
                  </a:cubicBezTo>
                  <a:cubicBezTo>
                    <a:pt x="493" y="201"/>
                    <a:pt x="493" y="201"/>
                    <a:pt x="493" y="201"/>
                  </a:cubicBezTo>
                  <a:cubicBezTo>
                    <a:pt x="488" y="201"/>
                    <a:pt x="484" y="205"/>
                    <a:pt x="484" y="209"/>
                  </a:cubicBezTo>
                  <a:cubicBezTo>
                    <a:pt x="484" y="258"/>
                    <a:pt x="484" y="258"/>
                    <a:pt x="484" y="258"/>
                  </a:cubicBezTo>
                  <a:cubicBezTo>
                    <a:pt x="484" y="262"/>
                    <a:pt x="488" y="266"/>
                    <a:pt x="493" y="266"/>
                  </a:cubicBezTo>
                  <a:cubicBezTo>
                    <a:pt x="517" y="266"/>
                    <a:pt x="517" y="266"/>
                    <a:pt x="517" y="266"/>
                  </a:cubicBezTo>
                  <a:cubicBezTo>
                    <a:pt x="522" y="266"/>
                    <a:pt x="526" y="262"/>
                    <a:pt x="526" y="258"/>
                  </a:cubicBezTo>
                  <a:close/>
                  <a:moveTo>
                    <a:pt x="517" y="258"/>
                  </a:moveTo>
                  <a:cubicBezTo>
                    <a:pt x="493" y="258"/>
                    <a:pt x="493" y="258"/>
                    <a:pt x="493" y="258"/>
                  </a:cubicBezTo>
                  <a:cubicBezTo>
                    <a:pt x="493" y="209"/>
                    <a:pt x="493" y="209"/>
                    <a:pt x="493" y="209"/>
                  </a:cubicBezTo>
                  <a:cubicBezTo>
                    <a:pt x="517" y="209"/>
                    <a:pt x="517" y="209"/>
                    <a:pt x="517" y="209"/>
                  </a:cubicBezTo>
                  <a:lnTo>
                    <a:pt x="517" y="258"/>
                  </a:lnTo>
                  <a:close/>
                  <a:moveTo>
                    <a:pt x="526" y="161"/>
                  </a:moveTo>
                  <a:cubicBezTo>
                    <a:pt x="526" y="140"/>
                    <a:pt x="526" y="140"/>
                    <a:pt x="526" y="140"/>
                  </a:cubicBezTo>
                  <a:cubicBezTo>
                    <a:pt x="526" y="138"/>
                    <a:pt x="525" y="136"/>
                    <a:pt x="521" y="136"/>
                  </a:cubicBezTo>
                  <a:cubicBezTo>
                    <a:pt x="519" y="136"/>
                    <a:pt x="517" y="138"/>
                    <a:pt x="517" y="140"/>
                  </a:cubicBezTo>
                  <a:cubicBezTo>
                    <a:pt x="517" y="157"/>
                    <a:pt x="517" y="157"/>
                    <a:pt x="517" y="157"/>
                  </a:cubicBezTo>
                  <a:cubicBezTo>
                    <a:pt x="509" y="157"/>
                    <a:pt x="509" y="157"/>
                    <a:pt x="509" y="157"/>
                  </a:cubicBezTo>
                  <a:cubicBezTo>
                    <a:pt x="509" y="100"/>
                    <a:pt x="509" y="100"/>
                    <a:pt x="509" y="100"/>
                  </a:cubicBezTo>
                  <a:cubicBezTo>
                    <a:pt x="488" y="100"/>
                    <a:pt x="488" y="100"/>
                    <a:pt x="488" y="100"/>
                  </a:cubicBezTo>
                  <a:cubicBezTo>
                    <a:pt x="486" y="100"/>
                    <a:pt x="484" y="101"/>
                    <a:pt x="484" y="105"/>
                  </a:cubicBezTo>
                  <a:cubicBezTo>
                    <a:pt x="484" y="107"/>
                    <a:pt x="486" y="109"/>
                    <a:pt x="488" y="109"/>
                  </a:cubicBezTo>
                  <a:cubicBezTo>
                    <a:pt x="500" y="109"/>
                    <a:pt x="500" y="109"/>
                    <a:pt x="500" y="109"/>
                  </a:cubicBezTo>
                  <a:cubicBezTo>
                    <a:pt x="500" y="157"/>
                    <a:pt x="500" y="157"/>
                    <a:pt x="500" y="157"/>
                  </a:cubicBezTo>
                  <a:cubicBezTo>
                    <a:pt x="488" y="157"/>
                    <a:pt x="488" y="157"/>
                    <a:pt x="488" y="157"/>
                  </a:cubicBezTo>
                  <a:cubicBezTo>
                    <a:pt x="486" y="157"/>
                    <a:pt x="484" y="158"/>
                    <a:pt x="484" y="161"/>
                  </a:cubicBezTo>
                  <a:cubicBezTo>
                    <a:pt x="484" y="164"/>
                    <a:pt x="486" y="165"/>
                    <a:pt x="488" y="165"/>
                  </a:cubicBezTo>
                  <a:cubicBezTo>
                    <a:pt x="521" y="165"/>
                    <a:pt x="521" y="165"/>
                    <a:pt x="521" y="165"/>
                  </a:cubicBezTo>
                  <a:cubicBezTo>
                    <a:pt x="524" y="165"/>
                    <a:pt x="526" y="164"/>
                    <a:pt x="526" y="161"/>
                  </a:cubicBezTo>
                  <a:close/>
                  <a:moveTo>
                    <a:pt x="526" y="61"/>
                  </a:moveTo>
                  <a:cubicBezTo>
                    <a:pt x="526" y="40"/>
                    <a:pt x="526" y="40"/>
                    <a:pt x="526" y="40"/>
                  </a:cubicBezTo>
                  <a:cubicBezTo>
                    <a:pt x="526" y="37"/>
                    <a:pt x="525" y="36"/>
                    <a:pt x="521" y="36"/>
                  </a:cubicBezTo>
                  <a:cubicBezTo>
                    <a:pt x="519" y="36"/>
                    <a:pt x="517" y="37"/>
                    <a:pt x="517" y="40"/>
                  </a:cubicBezTo>
                  <a:cubicBezTo>
                    <a:pt x="517" y="56"/>
                    <a:pt x="517" y="56"/>
                    <a:pt x="517" y="56"/>
                  </a:cubicBezTo>
                  <a:cubicBezTo>
                    <a:pt x="509" y="56"/>
                    <a:pt x="509" y="56"/>
                    <a:pt x="509" y="56"/>
                  </a:cubicBezTo>
                  <a:cubicBezTo>
                    <a:pt x="509" y="0"/>
                    <a:pt x="509" y="0"/>
                    <a:pt x="509" y="0"/>
                  </a:cubicBezTo>
                  <a:cubicBezTo>
                    <a:pt x="488" y="0"/>
                    <a:pt x="488" y="0"/>
                    <a:pt x="488" y="0"/>
                  </a:cubicBezTo>
                  <a:cubicBezTo>
                    <a:pt x="486" y="0"/>
                    <a:pt x="484" y="1"/>
                    <a:pt x="484" y="4"/>
                  </a:cubicBezTo>
                  <a:cubicBezTo>
                    <a:pt x="484" y="7"/>
                    <a:pt x="486" y="8"/>
                    <a:pt x="488" y="8"/>
                  </a:cubicBezTo>
                  <a:cubicBezTo>
                    <a:pt x="500" y="8"/>
                    <a:pt x="500" y="8"/>
                    <a:pt x="500" y="8"/>
                  </a:cubicBezTo>
                  <a:cubicBezTo>
                    <a:pt x="500" y="56"/>
                    <a:pt x="500" y="56"/>
                    <a:pt x="500" y="56"/>
                  </a:cubicBezTo>
                  <a:cubicBezTo>
                    <a:pt x="488" y="56"/>
                    <a:pt x="488" y="56"/>
                    <a:pt x="488" y="56"/>
                  </a:cubicBezTo>
                  <a:cubicBezTo>
                    <a:pt x="486" y="56"/>
                    <a:pt x="484" y="58"/>
                    <a:pt x="484" y="61"/>
                  </a:cubicBezTo>
                  <a:cubicBezTo>
                    <a:pt x="484" y="64"/>
                    <a:pt x="486" y="65"/>
                    <a:pt x="488" y="65"/>
                  </a:cubicBezTo>
                  <a:cubicBezTo>
                    <a:pt x="521" y="65"/>
                    <a:pt x="521" y="65"/>
                    <a:pt x="521" y="65"/>
                  </a:cubicBezTo>
                  <a:cubicBezTo>
                    <a:pt x="524" y="65"/>
                    <a:pt x="526" y="64"/>
                    <a:pt x="526" y="61"/>
                  </a:cubicBezTo>
                  <a:close/>
                  <a:moveTo>
                    <a:pt x="465" y="258"/>
                  </a:moveTo>
                  <a:cubicBezTo>
                    <a:pt x="465" y="209"/>
                    <a:pt x="465" y="209"/>
                    <a:pt x="465" y="209"/>
                  </a:cubicBezTo>
                  <a:cubicBezTo>
                    <a:pt x="465" y="205"/>
                    <a:pt x="461" y="201"/>
                    <a:pt x="457" y="201"/>
                  </a:cubicBezTo>
                  <a:cubicBezTo>
                    <a:pt x="432" y="201"/>
                    <a:pt x="432" y="201"/>
                    <a:pt x="432" y="201"/>
                  </a:cubicBezTo>
                  <a:cubicBezTo>
                    <a:pt x="428" y="201"/>
                    <a:pt x="423" y="205"/>
                    <a:pt x="423" y="209"/>
                  </a:cubicBezTo>
                  <a:cubicBezTo>
                    <a:pt x="423" y="258"/>
                    <a:pt x="423" y="258"/>
                    <a:pt x="423" y="258"/>
                  </a:cubicBezTo>
                  <a:cubicBezTo>
                    <a:pt x="423" y="262"/>
                    <a:pt x="427" y="266"/>
                    <a:pt x="432" y="266"/>
                  </a:cubicBezTo>
                  <a:cubicBezTo>
                    <a:pt x="457" y="266"/>
                    <a:pt x="457" y="266"/>
                    <a:pt x="457" y="266"/>
                  </a:cubicBezTo>
                  <a:cubicBezTo>
                    <a:pt x="461" y="266"/>
                    <a:pt x="465" y="262"/>
                    <a:pt x="465" y="258"/>
                  </a:cubicBezTo>
                  <a:close/>
                  <a:moveTo>
                    <a:pt x="457" y="258"/>
                  </a:moveTo>
                  <a:cubicBezTo>
                    <a:pt x="432" y="258"/>
                    <a:pt x="432" y="258"/>
                    <a:pt x="432" y="258"/>
                  </a:cubicBezTo>
                  <a:cubicBezTo>
                    <a:pt x="432" y="209"/>
                    <a:pt x="432" y="209"/>
                    <a:pt x="432" y="209"/>
                  </a:cubicBezTo>
                  <a:cubicBezTo>
                    <a:pt x="457" y="209"/>
                    <a:pt x="457" y="209"/>
                    <a:pt x="457" y="209"/>
                  </a:cubicBezTo>
                  <a:lnTo>
                    <a:pt x="457" y="258"/>
                  </a:lnTo>
                  <a:close/>
                  <a:moveTo>
                    <a:pt x="465" y="157"/>
                  </a:moveTo>
                  <a:cubicBezTo>
                    <a:pt x="465" y="109"/>
                    <a:pt x="465" y="109"/>
                    <a:pt x="465" y="109"/>
                  </a:cubicBezTo>
                  <a:cubicBezTo>
                    <a:pt x="465" y="104"/>
                    <a:pt x="461" y="100"/>
                    <a:pt x="457" y="100"/>
                  </a:cubicBezTo>
                  <a:cubicBezTo>
                    <a:pt x="432" y="100"/>
                    <a:pt x="432" y="100"/>
                    <a:pt x="432" y="100"/>
                  </a:cubicBezTo>
                  <a:cubicBezTo>
                    <a:pt x="428" y="100"/>
                    <a:pt x="423" y="104"/>
                    <a:pt x="423" y="109"/>
                  </a:cubicBezTo>
                  <a:cubicBezTo>
                    <a:pt x="423" y="157"/>
                    <a:pt x="423" y="157"/>
                    <a:pt x="423" y="157"/>
                  </a:cubicBezTo>
                  <a:cubicBezTo>
                    <a:pt x="423" y="162"/>
                    <a:pt x="427" y="165"/>
                    <a:pt x="432" y="165"/>
                  </a:cubicBezTo>
                  <a:cubicBezTo>
                    <a:pt x="457" y="165"/>
                    <a:pt x="457" y="165"/>
                    <a:pt x="457" y="165"/>
                  </a:cubicBezTo>
                  <a:cubicBezTo>
                    <a:pt x="461" y="165"/>
                    <a:pt x="465" y="162"/>
                    <a:pt x="465" y="157"/>
                  </a:cubicBezTo>
                  <a:close/>
                  <a:moveTo>
                    <a:pt x="457" y="157"/>
                  </a:moveTo>
                  <a:cubicBezTo>
                    <a:pt x="432" y="157"/>
                    <a:pt x="432" y="157"/>
                    <a:pt x="432" y="157"/>
                  </a:cubicBezTo>
                  <a:cubicBezTo>
                    <a:pt x="432" y="109"/>
                    <a:pt x="432" y="109"/>
                    <a:pt x="432" y="109"/>
                  </a:cubicBezTo>
                  <a:cubicBezTo>
                    <a:pt x="457" y="109"/>
                    <a:pt x="457" y="109"/>
                    <a:pt x="457" y="109"/>
                  </a:cubicBezTo>
                  <a:lnTo>
                    <a:pt x="457" y="157"/>
                  </a:lnTo>
                  <a:close/>
                  <a:moveTo>
                    <a:pt x="465" y="56"/>
                  </a:moveTo>
                  <a:cubicBezTo>
                    <a:pt x="465" y="8"/>
                    <a:pt x="465" y="8"/>
                    <a:pt x="465" y="8"/>
                  </a:cubicBezTo>
                  <a:cubicBezTo>
                    <a:pt x="465" y="4"/>
                    <a:pt x="461" y="0"/>
                    <a:pt x="457" y="0"/>
                  </a:cubicBezTo>
                  <a:cubicBezTo>
                    <a:pt x="432" y="0"/>
                    <a:pt x="432" y="0"/>
                    <a:pt x="432" y="0"/>
                  </a:cubicBezTo>
                  <a:cubicBezTo>
                    <a:pt x="428" y="0"/>
                    <a:pt x="423" y="4"/>
                    <a:pt x="423" y="8"/>
                  </a:cubicBezTo>
                  <a:cubicBezTo>
                    <a:pt x="423" y="56"/>
                    <a:pt x="423" y="56"/>
                    <a:pt x="423" y="56"/>
                  </a:cubicBezTo>
                  <a:cubicBezTo>
                    <a:pt x="423" y="61"/>
                    <a:pt x="427" y="65"/>
                    <a:pt x="432" y="65"/>
                  </a:cubicBezTo>
                  <a:cubicBezTo>
                    <a:pt x="457" y="65"/>
                    <a:pt x="457" y="65"/>
                    <a:pt x="457" y="65"/>
                  </a:cubicBezTo>
                  <a:cubicBezTo>
                    <a:pt x="461" y="65"/>
                    <a:pt x="465" y="61"/>
                    <a:pt x="465" y="56"/>
                  </a:cubicBezTo>
                  <a:close/>
                  <a:moveTo>
                    <a:pt x="457" y="56"/>
                  </a:moveTo>
                  <a:cubicBezTo>
                    <a:pt x="432" y="56"/>
                    <a:pt x="432" y="56"/>
                    <a:pt x="432" y="56"/>
                  </a:cubicBezTo>
                  <a:cubicBezTo>
                    <a:pt x="432" y="8"/>
                    <a:pt x="432" y="8"/>
                    <a:pt x="432" y="8"/>
                  </a:cubicBezTo>
                  <a:cubicBezTo>
                    <a:pt x="457" y="8"/>
                    <a:pt x="457" y="8"/>
                    <a:pt x="457" y="8"/>
                  </a:cubicBezTo>
                  <a:lnTo>
                    <a:pt x="457" y="56"/>
                  </a:lnTo>
                  <a:close/>
                  <a:moveTo>
                    <a:pt x="404" y="262"/>
                  </a:moveTo>
                  <a:cubicBezTo>
                    <a:pt x="404" y="240"/>
                    <a:pt x="404" y="240"/>
                    <a:pt x="404" y="240"/>
                  </a:cubicBezTo>
                  <a:cubicBezTo>
                    <a:pt x="404" y="239"/>
                    <a:pt x="403" y="237"/>
                    <a:pt x="401" y="237"/>
                  </a:cubicBezTo>
                  <a:cubicBezTo>
                    <a:pt x="397" y="237"/>
                    <a:pt x="396" y="239"/>
                    <a:pt x="396" y="240"/>
                  </a:cubicBezTo>
                  <a:cubicBezTo>
                    <a:pt x="396" y="258"/>
                    <a:pt x="396" y="258"/>
                    <a:pt x="396" y="258"/>
                  </a:cubicBezTo>
                  <a:cubicBezTo>
                    <a:pt x="388" y="258"/>
                    <a:pt x="388" y="258"/>
                    <a:pt x="388" y="258"/>
                  </a:cubicBezTo>
                  <a:cubicBezTo>
                    <a:pt x="388" y="201"/>
                    <a:pt x="388" y="201"/>
                    <a:pt x="388" y="201"/>
                  </a:cubicBezTo>
                  <a:cubicBezTo>
                    <a:pt x="367" y="201"/>
                    <a:pt x="367" y="201"/>
                    <a:pt x="367" y="201"/>
                  </a:cubicBezTo>
                  <a:cubicBezTo>
                    <a:pt x="365" y="201"/>
                    <a:pt x="363" y="202"/>
                    <a:pt x="363" y="205"/>
                  </a:cubicBezTo>
                  <a:cubicBezTo>
                    <a:pt x="363" y="208"/>
                    <a:pt x="365" y="209"/>
                    <a:pt x="367" y="209"/>
                  </a:cubicBezTo>
                  <a:cubicBezTo>
                    <a:pt x="380" y="209"/>
                    <a:pt x="380" y="209"/>
                    <a:pt x="380" y="209"/>
                  </a:cubicBezTo>
                  <a:cubicBezTo>
                    <a:pt x="380" y="258"/>
                    <a:pt x="380" y="258"/>
                    <a:pt x="380" y="258"/>
                  </a:cubicBezTo>
                  <a:cubicBezTo>
                    <a:pt x="367" y="258"/>
                    <a:pt x="367" y="258"/>
                    <a:pt x="367" y="258"/>
                  </a:cubicBezTo>
                  <a:cubicBezTo>
                    <a:pt x="365" y="258"/>
                    <a:pt x="363" y="259"/>
                    <a:pt x="363" y="262"/>
                  </a:cubicBezTo>
                  <a:cubicBezTo>
                    <a:pt x="363" y="265"/>
                    <a:pt x="365" y="266"/>
                    <a:pt x="367" y="266"/>
                  </a:cubicBezTo>
                  <a:cubicBezTo>
                    <a:pt x="401" y="266"/>
                    <a:pt x="401" y="266"/>
                    <a:pt x="401" y="266"/>
                  </a:cubicBezTo>
                  <a:cubicBezTo>
                    <a:pt x="402" y="266"/>
                    <a:pt x="404" y="265"/>
                    <a:pt x="404" y="262"/>
                  </a:cubicBezTo>
                  <a:close/>
                  <a:moveTo>
                    <a:pt x="404" y="161"/>
                  </a:moveTo>
                  <a:cubicBezTo>
                    <a:pt x="404" y="140"/>
                    <a:pt x="404" y="140"/>
                    <a:pt x="404" y="140"/>
                  </a:cubicBezTo>
                  <a:cubicBezTo>
                    <a:pt x="404" y="138"/>
                    <a:pt x="403" y="136"/>
                    <a:pt x="401" y="136"/>
                  </a:cubicBezTo>
                  <a:cubicBezTo>
                    <a:pt x="397" y="136"/>
                    <a:pt x="396" y="138"/>
                    <a:pt x="396" y="140"/>
                  </a:cubicBezTo>
                  <a:cubicBezTo>
                    <a:pt x="396" y="157"/>
                    <a:pt x="396" y="157"/>
                    <a:pt x="396" y="157"/>
                  </a:cubicBezTo>
                  <a:cubicBezTo>
                    <a:pt x="388" y="157"/>
                    <a:pt x="388" y="157"/>
                    <a:pt x="388" y="157"/>
                  </a:cubicBezTo>
                  <a:cubicBezTo>
                    <a:pt x="388" y="100"/>
                    <a:pt x="388" y="100"/>
                    <a:pt x="388" y="100"/>
                  </a:cubicBezTo>
                  <a:cubicBezTo>
                    <a:pt x="367" y="100"/>
                    <a:pt x="367" y="100"/>
                    <a:pt x="367" y="100"/>
                  </a:cubicBezTo>
                  <a:cubicBezTo>
                    <a:pt x="365" y="100"/>
                    <a:pt x="363" y="101"/>
                    <a:pt x="363" y="105"/>
                  </a:cubicBezTo>
                  <a:cubicBezTo>
                    <a:pt x="363" y="107"/>
                    <a:pt x="365" y="109"/>
                    <a:pt x="367" y="109"/>
                  </a:cubicBezTo>
                  <a:cubicBezTo>
                    <a:pt x="380" y="109"/>
                    <a:pt x="380" y="109"/>
                    <a:pt x="380" y="109"/>
                  </a:cubicBezTo>
                  <a:cubicBezTo>
                    <a:pt x="380" y="157"/>
                    <a:pt x="380" y="157"/>
                    <a:pt x="380" y="157"/>
                  </a:cubicBezTo>
                  <a:cubicBezTo>
                    <a:pt x="367" y="157"/>
                    <a:pt x="367" y="157"/>
                    <a:pt x="367" y="157"/>
                  </a:cubicBezTo>
                  <a:cubicBezTo>
                    <a:pt x="365" y="157"/>
                    <a:pt x="363" y="158"/>
                    <a:pt x="363" y="161"/>
                  </a:cubicBezTo>
                  <a:cubicBezTo>
                    <a:pt x="363" y="164"/>
                    <a:pt x="365" y="165"/>
                    <a:pt x="367" y="165"/>
                  </a:cubicBezTo>
                  <a:cubicBezTo>
                    <a:pt x="401" y="165"/>
                    <a:pt x="401" y="165"/>
                    <a:pt x="401" y="165"/>
                  </a:cubicBezTo>
                  <a:cubicBezTo>
                    <a:pt x="402" y="165"/>
                    <a:pt x="404" y="164"/>
                    <a:pt x="404" y="161"/>
                  </a:cubicBezTo>
                  <a:close/>
                  <a:moveTo>
                    <a:pt x="404" y="61"/>
                  </a:moveTo>
                  <a:cubicBezTo>
                    <a:pt x="404" y="40"/>
                    <a:pt x="404" y="40"/>
                    <a:pt x="404" y="40"/>
                  </a:cubicBezTo>
                  <a:cubicBezTo>
                    <a:pt x="404" y="37"/>
                    <a:pt x="403" y="36"/>
                    <a:pt x="401" y="36"/>
                  </a:cubicBezTo>
                  <a:cubicBezTo>
                    <a:pt x="397" y="36"/>
                    <a:pt x="396" y="37"/>
                    <a:pt x="396" y="40"/>
                  </a:cubicBezTo>
                  <a:cubicBezTo>
                    <a:pt x="396" y="56"/>
                    <a:pt x="396" y="56"/>
                    <a:pt x="396" y="56"/>
                  </a:cubicBezTo>
                  <a:cubicBezTo>
                    <a:pt x="388" y="56"/>
                    <a:pt x="388" y="56"/>
                    <a:pt x="388" y="56"/>
                  </a:cubicBezTo>
                  <a:cubicBezTo>
                    <a:pt x="388" y="0"/>
                    <a:pt x="388" y="0"/>
                    <a:pt x="388" y="0"/>
                  </a:cubicBezTo>
                  <a:cubicBezTo>
                    <a:pt x="367" y="0"/>
                    <a:pt x="367" y="0"/>
                    <a:pt x="367" y="0"/>
                  </a:cubicBezTo>
                  <a:cubicBezTo>
                    <a:pt x="365" y="0"/>
                    <a:pt x="363" y="1"/>
                    <a:pt x="363" y="4"/>
                  </a:cubicBezTo>
                  <a:cubicBezTo>
                    <a:pt x="363" y="7"/>
                    <a:pt x="365" y="8"/>
                    <a:pt x="367" y="8"/>
                  </a:cubicBezTo>
                  <a:cubicBezTo>
                    <a:pt x="380" y="8"/>
                    <a:pt x="380" y="8"/>
                    <a:pt x="380" y="8"/>
                  </a:cubicBezTo>
                  <a:cubicBezTo>
                    <a:pt x="380" y="56"/>
                    <a:pt x="380" y="56"/>
                    <a:pt x="380" y="56"/>
                  </a:cubicBezTo>
                  <a:cubicBezTo>
                    <a:pt x="367" y="56"/>
                    <a:pt x="367" y="56"/>
                    <a:pt x="367" y="56"/>
                  </a:cubicBezTo>
                  <a:cubicBezTo>
                    <a:pt x="365" y="56"/>
                    <a:pt x="363" y="58"/>
                    <a:pt x="363" y="61"/>
                  </a:cubicBezTo>
                  <a:cubicBezTo>
                    <a:pt x="363" y="64"/>
                    <a:pt x="365" y="65"/>
                    <a:pt x="367" y="65"/>
                  </a:cubicBezTo>
                  <a:cubicBezTo>
                    <a:pt x="401" y="65"/>
                    <a:pt x="401" y="65"/>
                    <a:pt x="401" y="65"/>
                  </a:cubicBezTo>
                  <a:cubicBezTo>
                    <a:pt x="402" y="65"/>
                    <a:pt x="404" y="64"/>
                    <a:pt x="404" y="61"/>
                  </a:cubicBezTo>
                  <a:close/>
                  <a:moveTo>
                    <a:pt x="344" y="258"/>
                  </a:moveTo>
                  <a:cubicBezTo>
                    <a:pt x="344" y="209"/>
                    <a:pt x="344" y="209"/>
                    <a:pt x="344" y="209"/>
                  </a:cubicBezTo>
                  <a:cubicBezTo>
                    <a:pt x="344" y="205"/>
                    <a:pt x="340" y="201"/>
                    <a:pt x="336" y="201"/>
                  </a:cubicBezTo>
                  <a:cubicBezTo>
                    <a:pt x="310" y="201"/>
                    <a:pt x="310" y="201"/>
                    <a:pt x="310" y="201"/>
                  </a:cubicBezTo>
                  <a:cubicBezTo>
                    <a:pt x="306" y="201"/>
                    <a:pt x="303" y="205"/>
                    <a:pt x="303" y="209"/>
                  </a:cubicBezTo>
                  <a:cubicBezTo>
                    <a:pt x="303" y="258"/>
                    <a:pt x="303" y="258"/>
                    <a:pt x="303" y="258"/>
                  </a:cubicBezTo>
                  <a:cubicBezTo>
                    <a:pt x="303" y="262"/>
                    <a:pt x="306" y="266"/>
                    <a:pt x="310" y="266"/>
                  </a:cubicBezTo>
                  <a:cubicBezTo>
                    <a:pt x="336" y="266"/>
                    <a:pt x="336" y="266"/>
                    <a:pt x="336" y="266"/>
                  </a:cubicBezTo>
                  <a:cubicBezTo>
                    <a:pt x="340" y="266"/>
                    <a:pt x="344" y="262"/>
                    <a:pt x="344" y="258"/>
                  </a:cubicBezTo>
                  <a:close/>
                  <a:moveTo>
                    <a:pt x="336" y="258"/>
                  </a:moveTo>
                  <a:cubicBezTo>
                    <a:pt x="310" y="258"/>
                    <a:pt x="310" y="258"/>
                    <a:pt x="310" y="258"/>
                  </a:cubicBezTo>
                  <a:cubicBezTo>
                    <a:pt x="310" y="209"/>
                    <a:pt x="310" y="209"/>
                    <a:pt x="310" y="209"/>
                  </a:cubicBezTo>
                  <a:cubicBezTo>
                    <a:pt x="336" y="209"/>
                    <a:pt x="336" y="209"/>
                    <a:pt x="336" y="209"/>
                  </a:cubicBezTo>
                  <a:lnTo>
                    <a:pt x="336" y="258"/>
                  </a:lnTo>
                  <a:close/>
                  <a:moveTo>
                    <a:pt x="344" y="157"/>
                  </a:moveTo>
                  <a:cubicBezTo>
                    <a:pt x="344" y="109"/>
                    <a:pt x="344" y="109"/>
                    <a:pt x="344" y="109"/>
                  </a:cubicBezTo>
                  <a:cubicBezTo>
                    <a:pt x="344" y="104"/>
                    <a:pt x="340" y="100"/>
                    <a:pt x="336" y="100"/>
                  </a:cubicBezTo>
                  <a:cubicBezTo>
                    <a:pt x="310" y="100"/>
                    <a:pt x="310" y="100"/>
                    <a:pt x="310" y="100"/>
                  </a:cubicBezTo>
                  <a:cubicBezTo>
                    <a:pt x="306" y="100"/>
                    <a:pt x="303" y="104"/>
                    <a:pt x="303" y="109"/>
                  </a:cubicBezTo>
                  <a:cubicBezTo>
                    <a:pt x="303" y="157"/>
                    <a:pt x="303" y="157"/>
                    <a:pt x="303" y="157"/>
                  </a:cubicBezTo>
                  <a:cubicBezTo>
                    <a:pt x="303" y="162"/>
                    <a:pt x="306" y="165"/>
                    <a:pt x="310" y="165"/>
                  </a:cubicBezTo>
                  <a:cubicBezTo>
                    <a:pt x="336" y="165"/>
                    <a:pt x="336" y="165"/>
                    <a:pt x="336" y="165"/>
                  </a:cubicBezTo>
                  <a:cubicBezTo>
                    <a:pt x="340" y="165"/>
                    <a:pt x="344" y="162"/>
                    <a:pt x="344" y="157"/>
                  </a:cubicBezTo>
                  <a:close/>
                  <a:moveTo>
                    <a:pt x="336" y="157"/>
                  </a:moveTo>
                  <a:cubicBezTo>
                    <a:pt x="310" y="157"/>
                    <a:pt x="310" y="157"/>
                    <a:pt x="310" y="157"/>
                  </a:cubicBezTo>
                  <a:cubicBezTo>
                    <a:pt x="310" y="109"/>
                    <a:pt x="310" y="109"/>
                    <a:pt x="310" y="109"/>
                  </a:cubicBezTo>
                  <a:cubicBezTo>
                    <a:pt x="336" y="109"/>
                    <a:pt x="336" y="109"/>
                    <a:pt x="336" y="109"/>
                  </a:cubicBezTo>
                  <a:lnTo>
                    <a:pt x="336" y="157"/>
                  </a:lnTo>
                  <a:close/>
                  <a:moveTo>
                    <a:pt x="344" y="56"/>
                  </a:moveTo>
                  <a:cubicBezTo>
                    <a:pt x="344" y="8"/>
                    <a:pt x="344" y="8"/>
                    <a:pt x="344" y="8"/>
                  </a:cubicBezTo>
                  <a:cubicBezTo>
                    <a:pt x="344" y="4"/>
                    <a:pt x="340" y="0"/>
                    <a:pt x="336" y="0"/>
                  </a:cubicBezTo>
                  <a:cubicBezTo>
                    <a:pt x="310" y="0"/>
                    <a:pt x="310" y="0"/>
                    <a:pt x="310" y="0"/>
                  </a:cubicBezTo>
                  <a:cubicBezTo>
                    <a:pt x="306" y="0"/>
                    <a:pt x="303" y="4"/>
                    <a:pt x="303" y="8"/>
                  </a:cubicBezTo>
                  <a:cubicBezTo>
                    <a:pt x="303" y="56"/>
                    <a:pt x="303" y="56"/>
                    <a:pt x="303" y="56"/>
                  </a:cubicBezTo>
                  <a:cubicBezTo>
                    <a:pt x="303" y="61"/>
                    <a:pt x="306" y="65"/>
                    <a:pt x="310" y="65"/>
                  </a:cubicBezTo>
                  <a:cubicBezTo>
                    <a:pt x="336" y="65"/>
                    <a:pt x="336" y="65"/>
                    <a:pt x="336" y="65"/>
                  </a:cubicBezTo>
                  <a:cubicBezTo>
                    <a:pt x="340" y="65"/>
                    <a:pt x="344" y="61"/>
                    <a:pt x="344" y="56"/>
                  </a:cubicBezTo>
                  <a:close/>
                  <a:moveTo>
                    <a:pt x="336" y="56"/>
                  </a:moveTo>
                  <a:cubicBezTo>
                    <a:pt x="310" y="56"/>
                    <a:pt x="310" y="56"/>
                    <a:pt x="310" y="56"/>
                  </a:cubicBezTo>
                  <a:cubicBezTo>
                    <a:pt x="310" y="8"/>
                    <a:pt x="310" y="8"/>
                    <a:pt x="310" y="8"/>
                  </a:cubicBezTo>
                  <a:cubicBezTo>
                    <a:pt x="336" y="8"/>
                    <a:pt x="336" y="8"/>
                    <a:pt x="336" y="8"/>
                  </a:cubicBezTo>
                  <a:lnTo>
                    <a:pt x="336" y="56"/>
                  </a:lnTo>
                  <a:close/>
                  <a:moveTo>
                    <a:pt x="283" y="262"/>
                  </a:moveTo>
                  <a:cubicBezTo>
                    <a:pt x="283" y="240"/>
                    <a:pt x="283" y="240"/>
                    <a:pt x="283" y="240"/>
                  </a:cubicBezTo>
                  <a:cubicBezTo>
                    <a:pt x="283" y="239"/>
                    <a:pt x="283" y="237"/>
                    <a:pt x="279" y="237"/>
                  </a:cubicBezTo>
                  <a:cubicBezTo>
                    <a:pt x="276" y="237"/>
                    <a:pt x="275" y="239"/>
                    <a:pt x="275" y="240"/>
                  </a:cubicBezTo>
                  <a:cubicBezTo>
                    <a:pt x="275" y="258"/>
                    <a:pt x="275" y="258"/>
                    <a:pt x="275" y="258"/>
                  </a:cubicBezTo>
                  <a:cubicBezTo>
                    <a:pt x="267" y="258"/>
                    <a:pt x="267" y="258"/>
                    <a:pt x="267" y="258"/>
                  </a:cubicBezTo>
                  <a:cubicBezTo>
                    <a:pt x="267" y="201"/>
                    <a:pt x="267" y="201"/>
                    <a:pt x="267" y="201"/>
                  </a:cubicBezTo>
                  <a:cubicBezTo>
                    <a:pt x="246" y="201"/>
                    <a:pt x="246" y="201"/>
                    <a:pt x="246" y="201"/>
                  </a:cubicBezTo>
                  <a:cubicBezTo>
                    <a:pt x="244" y="201"/>
                    <a:pt x="242" y="202"/>
                    <a:pt x="242" y="205"/>
                  </a:cubicBezTo>
                  <a:cubicBezTo>
                    <a:pt x="242" y="208"/>
                    <a:pt x="244" y="209"/>
                    <a:pt x="246" y="209"/>
                  </a:cubicBezTo>
                  <a:cubicBezTo>
                    <a:pt x="258" y="209"/>
                    <a:pt x="258" y="209"/>
                    <a:pt x="258" y="209"/>
                  </a:cubicBezTo>
                  <a:cubicBezTo>
                    <a:pt x="258" y="258"/>
                    <a:pt x="258" y="258"/>
                    <a:pt x="258" y="258"/>
                  </a:cubicBezTo>
                  <a:cubicBezTo>
                    <a:pt x="246" y="258"/>
                    <a:pt x="246" y="258"/>
                    <a:pt x="246" y="258"/>
                  </a:cubicBezTo>
                  <a:cubicBezTo>
                    <a:pt x="244" y="258"/>
                    <a:pt x="242" y="259"/>
                    <a:pt x="242" y="262"/>
                  </a:cubicBezTo>
                  <a:cubicBezTo>
                    <a:pt x="242" y="265"/>
                    <a:pt x="244" y="266"/>
                    <a:pt x="246" y="266"/>
                  </a:cubicBezTo>
                  <a:cubicBezTo>
                    <a:pt x="279" y="266"/>
                    <a:pt x="279" y="266"/>
                    <a:pt x="279" y="266"/>
                  </a:cubicBezTo>
                  <a:cubicBezTo>
                    <a:pt x="281" y="266"/>
                    <a:pt x="283" y="265"/>
                    <a:pt x="283" y="262"/>
                  </a:cubicBezTo>
                  <a:close/>
                  <a:moveTo>
                    <a:pt x="283" y="161"/>
                  </a:moveTo>
                  <a:cubicBezTo>
                    <a:pt x="283" y="140"/>
                    <a:pt x="283" y="140"/>
                    <a:pt x="283" y="140"/>
                  </a:cubicBezTo>
                  <a:cubicBezTo>
                    <a:pt x="283" y="138"/>
                    <a:pt x="283" y="136"/>
                    <a:pt x="279" y="136"/>
                  </a:cubicBezTo>
                  <a:cubicBezTo>
                    <a:pt x="276" y="136"/>
                    <a:pt x="275" y="138"/>
                    <a:pt x="275" y="140"/>
                  </a:cubicBezTo>
                  <a:cubicBezTo>
                    <a:pt x="275" y="157"/>
                    <a:pt x="275" y="157"/>
                    <a:pt x="275" y="157"/>
                  </a:cubicBezTo>
                  <a:cubicBezTo>
                    <a:pt x="267" y="157"/>
                    <a:pt x="267" y="157"/>
                    <a:pt x="267" y="157"/>
                  </a:cubicBezTo>
                  <a:cubicBezTo>
                    <a:pt x="267" y="100"/>
                    <a:pt x="267" y="100"/>
                    <a:pt x="267" y="100"/>
                  </a:cubicBezTo>
                  <a:cubicBezTo>
                    <a:pt x="246" y="100"/>
                    <a:pt x="246" y="100"/>
                    <a:pt x="246" y="100"/>
                  </a:cubicBezTo>
                  <a:cubicBezTo>
                    <a:pt x="244" y="100"/>
                    <a:pt x="242" y="101"/>
                    <a:pt x="242" y="105"/>
                  </a:cubicBezTo>
                  <a:cubicBezTo>
                    <a:pt x="242" y="107"/>
                    <a:pt x="244" y="109"/>
                    <a:pt x="246" y="109"/>
                  </a:cubicBezTo>
                  <a:cubicBezTo>
                    <a:pt x="258" y="109"/>
                    <a:pt x="258" y="109"/>
                    <a:pt x="258" y="109"/>
                  </a:cubicBezTo>
                  <a:cubicBezTo>
                    <a:pt x="258" y="157"/>
                    <a:pt x="258" y="157"/>
                    <a:pt x="258" y="157"/>
                  </a:cubicBezTo>
                  <a:cubicBezTo>
                    <a:pt x="246" y="157"/>
                    <a:pt x="246" y="157"/>
                    <a:pt x="246" y="157"/>
                  </a:cubicBezTo>
                  <a:cubicBezTo>
                    <a:pt x="244" y="157"/>
                    <a:pt x="242" y="158"/>
                    <a:pt x="242" y="161"/>
                  </a:cubicBezTo>
                  <a:cubicBezTo>
                    <a:pt x="242" y="164"/>
                    <a:pt x="244" y="165"/>
                    <a:pt x="246" y="165"/>
                  </a:cubicBezTo>
                  <a:cubicBezTo>
                    <a:pt x="279" y="165"/>
                    <a:pt x="279" y="165"/>
                    <a:pt x="279" y="165"/>
                  </a:cubicBezTo>
                  <a:cubicBezTo>
                    <a:pt x="281" y="165"/>
                    <a:pt x="283" y="164"/>
                    <a:pt x="283" y="161"/>
                  </a:cubicBezTo>
                  <a:close/>
                  <a:moveTo>
                    <a:pt x="283" y="61"/>
                  </a:moveTo>
                  <a:cubicBezTo>
                    <a:pt x="283" y="40"/>
                    <a:pt x="283" y="40"/>
                    <a:pt x="283" y="40"/>
                  </a:cubicBezTo>
                  <a:cubicBezTo>
                    <a:pt x="283" y="37"/>
                    <a:pt x="283" y="36"/>
                    <a:pt x="279" y="36"/>
                  </a:cubicBezTo>
                  <a:cubicBezTo>
                    <a:pt x="276" y="36"/>
                    <a:pt x="275" y="37"/>
                    <a:pt x="275" y="40"/>
                  </a:cubicBezTo>
                  <a:cubicBezTo>
                    <a:pt x="275" y="56"/>
                    <a:pt x="275" y="56"/>
                    <a:pt x="275" y="56"/>
                  </a:cubicBezTo>
                  <a:cubicBezTo>
                    <a:pt x="267" y="56"/>
                    <a:pt x="267" y="56"/>
                    <a:pt x="267" y="56"/>
                  </a:cubicBezTo>
                  <a:cubicBezTo>
                    <a:pt x="267" y="0"/>
                    <a:pt x="267" y="0"/>
                    <a:pt x="267" y="0"/>
                  </a:cubicBezTo>
                  <a:cubicBezTo>
                    <a:pt x="246" y="0"/>
                    <a:pt x="246" y="0"/>
                    <a:pt x="246" y="0"/>
                  </a:cubicBezTo>
                  <a:cubicBezTo>
                    <a:pt x="244" y="0"/>
                    <a:pt x="242" y="1"/>
                    <a:pt x="242" y="4"/>
                  </a:cubicBezTo>
                  <a:cubicBezTo>
                    <a:pt x="242" y="7"/>
                    <a:pt x="244" y="8"/>
                    <a:pt x="246" y="8"/>
                  </a:cubicBezTo>
                  <a:cubicBezTo>
                    <a:pt x="258" y="8"/>
                    <a:pt x="258" y="8"/>
                    <a:pt x="258" y="8"/>
                  </a:cubicBezTo>
                  <a:cubicBezTo>
                    <a:pt x="258" y="56"/>
                    <a:pt x="258" y="56"/>
                    <a:pt x="258" y="56"/>
                  </a:cubicBezTo>
                  <a:cubicBezTo>
                    <a:pt x="246" y="56"/>
                    <a:pt x="246" y="56"/>
                    <a:pt x="246" y="56"/>
                  </a:cubicBezTo>
                  <a:cubicBezTo>
                    <a:pt x="244" y="56"/>
                    <a:pt x="242" y="58"/>
                    <a:pt x="242" y="61"/>
                  </a:cubicBezTo>
                  <a:cubicBezTo>
                    <a:pt x="242" y="64"/>
                    <a:pt x="244" y="65"/>
                    <a:pt x="246" y="65"/>
                  </a:cubicBezTo>
                  <a:cubicBezTo>
                    <a:pt x="279" y="65"/>
                    <a:pt x="279" y="65"/>
                    <a:pt x="279" y="65"/>
                  </a:cubicBezTo>
                  <a:cubicBezTo>
                    <a:pt x="281" y="65"/>
                    <a:pt x="283" y="64"/>
                    <a:pt x="283" y="61"/>
                  </a:cubicBezTo>
                  <a:close/>
                  <a:moveTo>
                    <a:pt x="223" y="258"/>
                  </a:moveTo>
                  <a:cubicBezTo>
                    <a:pt x="223" y="209"/>
                    <a:pt x="223" y="209"/>
                    <a:pt x="223" y="209"/>
                  </a:cubicBezTo>
                  <a:cubicBezTo>
                    <a:pt x="223" y="205"/>
                    <a:pt x="219" y="201"/>
                    <a:pt x="214" y="201"/>
                  </a:cubicBezTo>
                  <a:cubicBezTo>
                    <a:pt x="190" y="201"/>
                    <a:pt x="190" y="201"/>
                    <a:pt x="190" y="201"/>
                  </a:cubicBezTo>
                  <a:cubicBezTo>
                    <a:pt x="184" y="201"/>
                    <a:pt x="181" y="205"/>
                    <a:pt x="181" y="209"/>
                  </a:cubicBezTo>
                  <a:cubicBezTo>
                    <a:pt x="181" y="258"/>
                    <a:pt x="181" y="258"/>
                    <a:pt x="181" y="258"/>
                  </a:cubicBezTo>
                  <a:cubicBezTo>
                    <a:pt x="181" y="262"/>
                    <a:pt x="184" y="266"/>
                    <a:pt x="190" y="266"/>
                  </a:cubicBezTo>
                  <a:cubicBezTo>
                    <a:pt x="214" y="266"/>
                    <a:pt x="214" y="266"/>
                    <a:pt x="214" y="266"/>
                  </a:cubicBezTo>
                  <a:cubicBezTo>
                    <a:pt x="219" y="266"/>
                    <a:pt x="223" y="262"/>
                    <a:pt x="223" y="258"/>
                  </a:cubicBezTo>
                  <a:close/>
                  <a:moveTo>
                    <a:pt x="214" y="258"/>
                  </a:moveTo>
                  <a:cubicBezTo>
                    <a:pt x="190" y="258"/>
                    <a:pt x="190" y="258"/>
                    <a:pt x="190" y="258"/>
                  </a:cubicBezTo>
                  <a:cubicBezTo>
                    <a:pt x="190" y="209"/>
                    <a:pt x="190" y="209"/>
                    <a:pt x="190" y="209"/>
                  </a:cubicBezTo>
                  <a:cubicBezTo>
                    <a:pt x="214" y="209"/>
                    <a:pt x="214" y="209"/>
                    <a:pt x="214" y="209"/>
                  </a:cubicBezTo>
                  <a:lnTo>
                    <a:pt x="214" y="258"/>
                  </a:lnTo>
                  <a:close/>
                  <a:moveTo>
                    <a:pt x="223" y="157"/>
                  </a:moveTo>
                  <a:cubicBezTo>
                    <a:pt x="223" y="109"/>
                    <a:pt x="223" y="109"/>
                    <a:pt x="223" y="109"/>
                  </a:cubicBezTo>
                  <a:cubicBezTo>
                    <a:pt x="223" y="104"/>
                    <a:pt x="219" y="100"/>
                    <a:pt x="214" y="100"/>
                  </a:cubicBezTo>
                  <a:cubicBezTo>
                    <a:pt x="190" y="100"/>
                    <a:pt x="190" y="100"/>
                    <a:pt x="190" y="100"/>
                  </a:cubicBezTo>
                  <a:cubicBezTo>
                    <a:pt x="184" y="100"/>
                    <a:pt x="181" y="104"/>
                    <a:pt x="181" y="109"/>
                  </a:cubicBezTo>
                  <a:cubicBezTo>
                    <a:pt x="181" y="157"/>
                    <a:pt x="181" y="157"/>
                    <a:pt x="181" y="157"/>
                  </a:cubicBezTo>
                  <a:cubicBezTo>
                    <a:pt x="181" y="162"/>
                    <a:pt x="184" y="165"/>
                    <a:pt x="190" y="165"/>
                  </a:cubicBezTo>
                  <a:cubicBezTo>
                    <a:pt x="214" y="165"/>
                    <a:pt x="214" y="165"/>
                    <a:pt x="214" y="165"/>
                  </a:cubicBezTo>
                  <a:cubicBezTo>
                    <a:pt x="219" y="165"/>
                    <a:pt x="223" y="162"/>
                    <a:pt x="223" y="157"/>
                  </a:cubicBezTo>
                  <a:close/>
                  <a:moveTo>
                    <a:pt x="214" y="157"/>
                  </a:moveTo>
                  <a:cubicBezTo>
                    <a:pt x="190" y="157"/>
                    <a:pt x="190" y="157"/>
                    <a:pt x="190" y="157"/>
                  </a:cubicBezTo>
                  <a:cubicBezTo>
                    <a:pt x="190" y="109"/>
                    <a:pt x="190" y="109"/>
                    <a:pt x="190" y="109"/>
                  </a:cubicBezTo>
                  <a:cubicBezTo>
                    <a:pt x="214" y="109"/>
                    <a:pt x="214" y="109"/>
                    <a:pt x="214" y="109"/>
                  </a:cubicBezTo>
                  <a:lnTo>
                    <a:pt x="214" y="157"/>
                  </a:lnTo>
                  <a:close/>
                  <a:moveTo>
                    <a:pt x="223" y="56"/>
                  </a:moveTo>
                  <a:cubicBezTo>
                    <a:pt x="223" y="8"/>
                    <a:pt x="223" y="8"/>
                    <a:pt x="223" y="8"/>
                  </a:cubicBezTo>
                  <a:cubicBezTo>
                    <a:pt x="223" y="4"/>
                    <a:pt x="219" y="0"/>
                    <a:pt x="214" y="0"/>
                  </a:cubicBezTo>
                  <a:cubicBezTo>
                    <a:pt x="190" y="0"/>
                    <a:pt x="190" y="0"/>
                    <a:pt x="190" y="0"/>
                  </a:cubicBezTo>
                  <a:cubicBezTo>
                    <a:pt x="184" y="0"/>
                    <a:pt x="181" y="4"/>
                    <a:pt x="181" y="8"/>
                  </a:cubicBezTo>
                  <a:cubicBezTo>
                    <a:pt x="181" y="56"/>
                    <a:pt x="181" y="56"/>
                    <a:pt x="181" y="56"/>
                  </a:cubicBezTo>
                  <a:cubicBezTo>
                    <a:pt x="181" y="61"/>
                    <a:pt x="184" y="65"/>
                    <a:pt x="190" y="65"/>
                  </a:cubicBezTo>
                  <a:cubicBezTo>
                    <a:pt x="214" y="65"/>
                    <a:pt x="214" y="65"/>
                    <a:pt x="214" y="65"/>
                  </a:cubicBezTo>
                  <a:cubicBezTo>
                    <a:pt x="219" y="65"/>
                    <a:pt x="223" y="61"/>
                    <a:pt x="223" y="56"/>
                  </a:cubicBezTo>
                  <a:close/>
                  <a:moveTo>
                    <a:pt x="214" y="56"/>
                  </a:moveTo>
                  <a:cubicBezTo>
                    <a:pt x="190" y="56"/>
                    <a:pt x="190" y="56"/>
                    <a:pt x="190" y="56"/>
                  </a:cubicBezTo>
                  <a:cubicBezTo>
                    <a:pt x="190" y="8"/>
                    <a:pt x="190" y="8"/>
                    <a:pt x="190" y="8"/>
                  </a:cubicBezTo>
                  <a:cubicBezTo>
                    <a:pt x="214" y="8"/>
                    <a:pt x="214" y="8"/>
                    <a:pt x="214" y="8"/>
                  </a:cubicBezTo>
                  <a:lnTo>
                    <a:pt x="214" y="56"/>
                  </a:lnTo>
                  <a:close/>
                  <a:moveTo>
                    <a:pt x="162" y="262"/>
                  </a:moveTo>
                  <a:cubicBezTo>
                    <a:pt x="162" y="240"/>
                    <a:pt x="162" y="240"/>
                    <a:pt x="162" y="240"/>
                  </a:cubicBezTo>
                  <a:cubicBezTo>
                    <a:pt x="162" y="239"/>
                    <a:pt x="161" y="237"/>
                    <a:pt x="158" y="237"/>
                  </a:cubicBezTo>
                  <a:cubicBezTo>
                    <a:pt x="155" y="237"/>
                    <a:pt x="154" y="239"/>
                    <a:pt x="154" y="240"/>
                  </a:cubicBezTo>
                  <a:cubicBezTo>
                    <a:pt x="154" y="258"/>
                    <a:pt x="154" y="258"/>
                    <a:pt x="154" y="258"/>
                  </a:cubicBezTo>
                  <a:cubicBezTo>
                    <a:pt x="145" y="258"/>
                    <a:pt x="145" y="258"/>
                    <a:pt x="145" y="258"/>
                  </a:cubicBezTo>
                  <a:cubicBezTo>
                    <a:pt x="145" y="201"/>
                    <a:pt x="145" y="201"/>
                    <a:pt x="145" y="201"/>
                  </a:cubicBezTo>
                  <a:cubicBezTo>
                    <a:pt x="125" y="201"/>
                    <a:pt x="125" y="201"/>
                    <a:pt x="125" y="201"/>
                  </a:cubicBezTo>
                  <a:cubicBezTo>
                    <a:pt x="123" y="201"/>
                    <a:pt x="120" y="202"/>
                    <a:pt x="120" y="205"/>
                  </a:cubicBezTo>
                  <a:cubicBezTo>
                    <a:pt x="120" y="208"/>
                    <a:pt x="123" y="209"/>
                    <a:pt x="125" y="209"/>
                  </a:cubicBezTo>
                  <a:cubicBezTo>
                    <a:pt x="137" y="209"/>
                    <a:pt x="137" y="209"/>
                    <a:pt x="137" y="209"/>
                  </a:cubicBezTo>
                  <a:cubicBezTo>
                    <a:pt x="137" y="258"/>
                    <a:pt x="137" y="258"/>
                    <a:pt x="137" y="258"/>
                  </a:cubicBezTo>
                  <a:cubicBezTo>
                    <a:pt x="125" y="258"/>
                    <a:pt x="125" y="258"/>
                    <a:pt x="125" y="258"/>
                  </a:cubicBezTo>
                  <a:cubicBezTo>
                    <a:pt x="123" y="258"/>
                    <a:pt x="120" y="259"/>
                    <a:pt x="120" y="262"/>
                  </a:cubicBezTo>
                  <a:cubicBezTo>
                    <a:pt x="120" y="265"/>
                    <a:pt x="123" y="266"/>
                    <a:pt x="125" y="266"/>
                  </a:cubicBezTo>
                  <a:cubicBezTo>
                    <a:pt x="158" y="266"/>
                    <a:pt x="158" y="266"/>
                    <a:pt x="158" y="266"/>
                  </a:cubicBezTo>
                  <a:cubicBezTo>
                    <a:pt x="160" y="266"/>
                    <a:pt x="162" y="265"/>
                    <a:pt x="162" y="262"/>
                  </a:cubicBezTo>
                  <a:close/>
                  <a:moveTo>
                    <a:pt x="162" y="161"/>
                  </a:moveTo>
                  <a:cubicBezTo>
                    <a:pt x="162" y="140"/>
                    <a:pt x="162" y="140"/>
                    <a:pt x="162" y="140"/>
                  </a:cubicBezTo>
                  <a:cubicBezTo>
                    <a:pt x="162" y="138"/>
                    <a:pt x="161" y="136"/>
                    <a:pt x="158" y="136"/>
                  </a:cubicBezTo>
                  <a:cubicBezTo>
                    <a:pt x="155" y="136"/>
                    <a:pt x="154" y="138"/>
                    <a:pt x="154" y="140"/>
                  </a:cubicBezTo>
                  <a:cubicBezTo>
                    <a:pt x="154" y="157"/>
                    <a:pt x="154" y="157"/>
                    <a:pt x="154" y="157"/>
                  </a:cubicBezTo>
                  <a:cubicBezTo>
                    <a:pt x="145" y="157"/>
                    <a:pt x="145" y="157"/>
                    <a:pt x="145" y="157"/>
                  </a:cubicBezTo>
                  <a:cubicBezTo>
                    <a:pt x="145" y="100"/>
                    <a:pt x="145" y="100"/>
                    <a:pt x="145" y="100"/>
                  </a:cubicBezTo>
                  <a:cubicBezTo>
                    <a:pt x="125" y="100"/>
                    <a:pt x="125" y="100"/>
                    <a:pt x="125" y="100"/>
                  </a:cubicBezTo>
                  <a:cubicBezTo>
                    <a:pt x="123" y="100"/>
                    <a:pt x="120" y="101"/>
                    <a:pt x="120" y="105"/>
                  </a:cubicBezTo>
                  <a:cubicBezTo>
                    <a:pt x="120" y="107"/>
                    <a:pt x="123" y="109"/>
                    <a:pt x="125" y="109"/>
                  </a:cubicBezTo>
                  <a:cubicBezTo>
                    <a:pt x="137" y="109"/>
                    <a:pt x="137" y="109"/>
                    <a:pt x="137" y="109"/>
                  </a:cubicBezTo>
                  <a:cubicBezTo>
                    <a:pt x="137" y="157"/>
                    <a:pt x="137" y="157"/>
                    <a:pt x="137" y="157"/>
                  </a:cubicBezTo>
                  <a:cubicBezTo>
                    <a:pt x="125" y="157"/>
                    <a:pt x="125" y="157"/>
                    <a:pt x="125" y="157"/>
                  </a:cubicBezTo>
                  <a:cubicBezTo>
                    <a:pt x="123" y="157"/>
                    <a:pt x="120" y="158"/>
                    <a:pt x="120" y="161"/>
                  </a:cubicBezTo>
                  <a:cubicBezTo>
                    <a:pt x="120" y="164"/>
                    <a:pt x="123" y="165"/>
                    <a:pt x="125" y="165"/>
                  </a:cubicBezTo>
                  <a:cubicBezTo>
                    <a:pt x="158" y="165"/>
                    <a:pt x="158" y="165"/>
                    <a:pt x="158" y="165"/>
                  </a:cubicBezTo>
                  <a:cubicBezTo>
                    <a:pt x="160" y="165"/>
                    <a:pt x="162" y="164"/>
                    <a:pt x="162" y="161"/>
                  </a:cubicBezTo>
                  <a:close/>
                  <a:moveTo>
                    <a:pt x="162" y="61"/>
                  </a:moveTo>
                  <a:cubicBezTo>
                    <a:pt x="162" y="40"/>
                    <a:pt x="162" y="40"/>
                    <a:pt x="162" y="40"/>
                  </a:cubicBezTo>
                  <a:cubicBezTo>
                    <a:pt x="162" y="37"/>
                    <a:pt x="161" y="36"/>
                    <a:pt x="158" y="36"/>
                  </a:cubicBezTo>
                  <a:cubicBezTo>
                    <a:pt x="155" y="36"/>
                    <a:pt x="154" y="37"/>
                    <a:pt x="154" y="40"/>
                  </a:cubicBezTo>
                  <a:cubicBezTo>
                    <a:pt x="154" y="56"/>
                    <a:pt x="154" y="56"/>
                    <a:pt x="154" y="56"/>
                  </a:cubicBezTo>
                  <a:cubicBezTo>
                    <a:pt x="145" y="56"/>
                    <a:pt x="145" y="56"/>
                    <a:pt x="145" y="56"/>
                  </a:cubicBezTo>
                  <a:cubicBezTo>
                    <a:pt x="145" y="0"/>
                    <a:pt x="145" y="0"/>
                    <a:pt x="145" y="0"/>
                  </a:cubicBezTo>
                  <a:cubicBezTo>
                    <a:pt x="125" y="0"/>
                    <a:pt x="125" y="0"/>
                    <a:pt x="125" y="0"/>
                  </a:cubicBezTo>
                  <a:cubicBezTo>
                    <a:pt x="123" y="0"/>
                    <a:pt x="120" y="1"/>
                    <a:pt x="120" y="4"/>
                  </a:cubicBezTo>
                  <a:cubicBezTo>
                    <a:pt x="120" y="7"/>
                    <a:pt x="123" y="8"/>
                    <a:pt x="125" y="8"/>
                  </a:cubicBezTo>
                  <a:cubicBezTo>
                    <a:pt x="137" y="8"/>
                    <a:pt x="137" y="8"/>
                    <a:pt x="137" y="8"/>
                  </a:cubicBezTo>
                  <a:cubicBezTo>
                    <a:pt x="137" y="56"/>
                    <a:pt x="137" y="56"/>
                    <a:pt x="137" y="56"/>
                  </a:cubicBezTo>
                  <a:cubicBezTo>
                    <a:pt x="125" y="56"/>
                    <a:pt x="125" y="56"/>
                    <a:pt x="125" y="56"/>
                  </a:cubicBezTo>
                  <a:cubicBezTo>
                    <a:pt x="123" y="56"/>
                    <a:pt x="120" y="58"/>
                    <a:pt x="120" y="61"/>
                  </a:cubicBezTo>
                  <a:cubicBezTo>
                    <a:pt x="120" y="64"/>
                    <a:pt x="123" y="65"/>
                    <a:pt x="125" y="65"/>
                  </a:cubicBezTo>
                  <a:cubicBezTo>
                    <a:pt x="158" y="65"/>
                    <a:pt x="158" y="65"/>
                    <a:pt x="158" y="65"/>
                  </a:cubicBezTo>
                  <a:cubicBezTo>
                    <a:pt x="160" y="65"/>
                    <a:pt x="162" y="64"/>
                    <a:pt x="162" y="61"/>
                  </a:cubicBezTo>
                  <a:close/>
                  <a:moveTo>
                    <a:pt x="101" y="258"/>
                  </a:moveTo>
                  <a:cubicBezTo>
                    <a:pt x="101" y="209"/>
                    <a:pt x="101" y="209"/>
                    <a:pt x="101" y="209"/>
                  </a:cubicBezTo>
                  <a:cubicBezTo>
                    <a:pt x="101" y="205"/>
                    <a:pt x="98" y="201"/>
                    <a:pt x="93" y="201"/>
                  </a:cubicBezTo>
                  <a:cubicBezTo>
                    <a:pt x="68" y="201"/>
                    <a:pt x="68" y="201"/>
                    <a:pt x="68" y="201"/>
                  </a:cubicBezTo>
                  <a:cubicBezTo>
                    <a:pt x="64" y="201"/>
                    <a:pt x="60" y="205"/>
                    <a:pt x="60" y="209"/>
                  </a:cubicBezTo>
                  <a:cubicBezTo>
                    <a:pt x="60" y="258"/>
                    <a:pt x="60" y="258"/>
                    <a:pt x="60" y="258"/>
                  </a:cubicBezTo>
                  <a:cubicBezTo>
                    <a:pt x="60" y="262"/>
                    <a:pt x="64" y="266"/>
                    <a:pt x="68" y="266"/>
                  </a:cubicBezTo>
                  <a:cubicBezTo>
                    <a:pt x="93" y="266"/>
                    <a:pt x="93" y="266"/>
                    <a:pt x="93" y="266"/>
                  </a:cubicBezTo>
                  <a:cubicBezTo>
                    <a:pt x="98" y="266"/>
                    <a:pt x="101" y="262"/>
                    <a:pt x="101" y="258"/>
                  </a:cubicBezTo>
                  <a:close/>
                  <a:moveTo>
                    <a:pt x="93" y="258"/>
                  </a:moveTo>
                  <a:cubicBezTo>
                    <a:pt x="68" y="258"/>
                    <a:pt x="68" y="258"/>
                    <a:pt x="68" y="258"/>
                  </a:cubicBezTo>
                  <a:cubicBezTo>
                    <a:pt x="68" y="209"/>
                    <a:pt x="68" y="209"/>
                    <a:pt x="68" y="209"/>
                  </a:cubicBezTo>
                  <a:cubicBezTo>
                    <a:pt x="93" y="209"/>
                    <a:pt x="93" y="209"/>
                    <a:pt x="93" y="209"/>
                  </a:cubicBezTo>
                  <a:lnTo>
                    <a:pt x="93" y="258"/>
                  </a:lnTo>
                  <a:close/>
                  <a:moveTo>
                    <a:pt x="101" y="157"/>
                  </a:moveTo>
                  <a:cubicBezTo>
                    <a:pt x="101" y="109"/>
                    <a:pt x="101" y="109"/>
                    <a:pt x="101" y="109"/>
                  </a:cubicBezTo>
                  <a:cubicBezTo>
                    <a:pt x="101" y="104"/>
                    <a:pt x="98" y="100"/>
                    <a:pt x="93" y="100"/>
                  </a:cubicBezTo>
                  <a:cubicBezTo>
                    <a:pt x="68" y="100"/>
                    <a:pt x="68" y="100"/>
                    <a:pt x="68" y="100"/>
                  </a:cubicBezTo>
                  <a:cubicBezTo>
                    <a:pt x="64" y="100"/>
                    <a:pt x="60" y="104"/>
                    <a:pt x="60" y="109"/>
                  </a:cubicBezTo>
                  <a:cubicBezTo>
                    <a:pt x="60" y="157"/>
                    <a:pt x="60" y="157"/>
                    <a:pt x="60" y="157"/>
                  </a:cubicBezTo>
                  <a:cubicBezTo>
                    <a:pt x="60" y="162"/>
                    <a:pt x="64" y="165"/>
                    <a:pt x="68" y="165"/>
                  </a:cubicBezTo>
                  <a:cubicBezTo>
                    <a:pt x="93" y="165"/>
                    <a:pt x="93" y="165"/>
                    <a:pt x="93" y="165"/>
                  </a:cubicBezTo>
                  <a:cubicBezTo>
                    <a:pt x="98" y="165"/>
                    <a:pt x="101" y="162"/>
                    <a:pt x="101" y="157"/>
                  </a:cubicBezTo>
                  <a:close/>
                  <a:moveTo>
                    <a:pt x="93" y="157"/>
                  </a:moveTo>
                  <a:cubicBezTo>
                    <a:pt x="68" y="157"/>
                    <a:pt x="68" y="157"/>
                    <a:pt x="68" y="157"/>
                  </a:cubicBezTo>
                  <a:cubicBezTo>
                    <a:pt x="68" y="109"/>
                    <a:pt x="68" y="109"/>
                    <a:pt x="68" y="109"/>
                  </a:cubicBezTo>
                  <a:cubicBezTo>
                    <a:pt x="93" y="109"/>
                    <a:pt x="93" y="109"/>
                    <a:pt x="93" y="109"/>
                  </a:cubicBezTo>
                  <a:lnTo>
                    <a:pt x="93" y="157"/>
                  </a:lnTo>
                  <a:close/>
                  <a:moveTo>
                    <a:pt x="101" y="56"/>
                  </a:moveTo>
                  <a:cubicBezTo>
                    <a:pt x="101" y="8"/>
                    <a:pt x="101" y="8"/>
                    <a:pt x="101" y="8"/>
                  </a:cubicBezTo>
                  <a:cubicBezTo>
                    <a:pt x="101" y="4"/>
                    <a:pt x="98" y="0"/>
                    <a:pt x="93" y="0"/>
                  </a:cubicBezTo>
                  <a:cubicBezTo>
                    <a:pt x="68" y="0"/>
                    <a:pt x="68" y="0"/>
                    <a:pt x="68" y="0"/>
                  </a:cubicBezTo>
                  <a:cubicBezTo>
                    <a:pt x="64" y="0"/>
                    <a:pt x="60" y="4"/>
                    <a:pt x="60" y="8"/>
                  </a:cubicBezTo>
                  <a:cubicBezTo>
                    <a:pt x="60" y="56"/>
                    <a:pt x="60" y="56"/>
                    <a:pt x="60" y="56"/>
                  </a:cubicBezTo>
                  <a:cubicBezTo>
                    <a:pt x="60" y="61"/>
                    <a:pt x="64" y="65"/>
                    <a:pt x="68" y="65"/>
                  </a:cubicBezTo>
                  <a:cubicBezTo>
                    <a:pt x="93" y="65"/>
                    <a:pt x="93" y="65"/>
                    <a:pt x="93" y="65"/>
                  </a:cubicBezTo>
                  <a:cubicBezTo>
                    <a:pt x="98" y="65"/>
                    <a:pt x="101" y="61"/>
                    <a:pt x="101" y="56"/>
                  </a:cubicBezTo>
                  <a:close/>
                  <a:moveTo>
                    <a:pt x="93" y="56"/>
                  </a:moveTo>
                  <a:cubicBezTo>
                    <a:pt x="68" y="56"/>
                    <a:pt x="68" y="56"/>
                    <a:pt x="68" y="56"/>
                  </a:cubicBezTo>
                  <a:cubicBezTo>
                    <a:pt x="68" y="8"/>
                    <a:pt x="68" y="8"/>
                    <a:pt x="68" y="8"/>
                  </a:cubicBezTo>
                  <a:cubicBezTo>
                    <a:pt x="93" y="8"/>
                    <a:pt x="93" y="8"/>
                    <a:pt x="93" y="8"/>
                  </a:cubicBezTo>
                  <a:lnTo>
                    <a:pt x="93" y="56"/>
                  </a:lnTo>
                  <a:close/>
                  <a:moveTo>
                    <a:pt x="41" y="262"/>
                  </a:moveTo>
                  <a:cubicBezTo>
                    <a:pt x="41" y="240"/>
                    <a:pt x="41" y="240"/>
                    <a:pt x="41" y="240"/>
                  </a:cubicBezTo>
                  <a:cubicBezTo>
                    <a:pt x="41" y="239"/>
                    <a:pt x="40" y="237"/>
                    <a:pt x="37" y="237"/>
                  </a:cubicBezTo>
                  <a:cubicBezTo>
                    <a:pt x="33" y="237"/>
                    <a:pt x="33" y="239"/>
                    <a:pt x="33" y="240"/>
                  </a:cubicBezTo>
                  <a:cubicBezTo>
                    <a:pt x="33" y="258"/>
                    <a:pt x="33" y="258"/>
                    <a:pt x="33" y="258"/>
                  </a:cubicBezTo>
                  <a:cubicBezTo>
                    <a:pt x="25" y="258"/>
                    <a:pt x="25" y="258"/>
                    <a:pt x="25" y="258"/>
                  </a:cubicBezTo>
                  <a:cubicBezTo>
                    <a:pt x="25" y="201"/>
                    <a:pt x="25" y="201"/>
                    <a:pt x="25" y="201"/>
                  </a:cubicBezTo>
                  <a:cubicBezTo>
                    <a:pt x="4" y="201"/>
                    <a:pt x="4" y="201"/>
                    <a:pt x="4" y="201"/>
                  </a:cubicBezTo>
                  <a:cubicBezTo>
                    <a:pt x="1" y="201"/>
                    <a:pt x="0" y="202"/>
                    <a:pt x="0" y="205"/>
                  </a:cubicBezTo>
                  <a:cubicBezTo>
                    <a:pt x="0" y="208"/>
                    <a:pt x="1" y="209"/>
                    <a:pt x="4" y="209"/>
                  </a:cubicBezTo>
                  <a:cubicBezTo>
                    <a:pt x="16" y="209"/>
                    <a:pt x="16" y="209"/>
                    <a:pt x="16" y="209"/>
                  </a:cubicBezTo>
                  <a:cubicBezTo>
                    <a:pt x="16" y="258"/>
                    <a:pt x="16" y="258"/>
                    <a:pt x="16" y="258"/>
                  </a:cubicBezTo>
                  <a:cubicBezTo>
                    <a:pt x="4" y="258"/>
                    <a:pt x="4" y="258"/>
                    <a:pt x="4" y="258"/>
                  </a:cubicBezTo>
                  <a:cubicBezTo>
                    <a:pt x="1" y="258"/>
                    <a:pt x="0" y="259"/>
                    <a:pt x="0" y="262"/>
                  </a:cubicBezTo>
                  <a:cubicBezTo>
                    <a:pt x="0" y="265"/>
                    <a:pt x="1" y="266"/>
                    <a:pt x="4" y="266"/>
                  </a:cubicBezTo>
                  <a:cubicBezTo>
                    <a:pt x="37" y="266"/>
                    <a:pt x="37" y="266"/>
                    <a:pt x="37" y="266"/>
                  </a:cubicBezTo>
                  <a:cubicBezTo>
                    <a:pt x="39" y="266"/>
                    <a:pt x="41" y="265"/>
                    <a:pt x="41" y="262"/>
                  </a:cubicBezTo>
                  <a:close/>
                  <a:moveTo>
                    <a:pt x="41" y="157"/>
                  </a:moveTo>
                  <a:cubicBezTo>
                    <a:pt x="41" y="109"/>
                    <a:pt x="41" y="109"/>
                    <a:pt x="41" y="109"/>
                  </a:cubicBezTo>
                  <a:cubicBezTo>
                    <a:pt x="41" y="104"/>
                    <a:pt x="37" y="100"/>
                    <a:pt x="33" y="100"/>
                  </a:cubicBezTo>
                  <a:cubicBezTo>
                    <a:pt x="7" y="100"/>
                    <a:pt x="7" y="100"/>
                    <a:pt x="7" y="100"/>
                  </a:cubicBezTo>
                  <a:cubicBezTo>
                    <a:pt x="3" y="100"/>
                    <a:pt x="0" y="104"/>
                    <a:pt x="0" y="109"/>
                  </a:cubicBezTo>
                  <a:cubicBezTo>
                    <a:pt x="0" y="157"/>
                    <a:pt x="0" y="157"/>
                    <a:pt x="0" y="157"/>
                  </a:cubicBezTo>
                  <a:cubicBezTo>
                    <a:pt x="0" y="162"/>
                    <a:pt x="3" y="165"/>
                    <a:pt x="7" y="165"/>
                  </a:cubicBezTo>
                  <a:cubicBezTo>
                    <a:pt x="33" y="165"/>
                    <a:pt x="33" y="165"/>
                    <a:pt x="33" y="165"/>
                  </a:cubicBezTo>
                  <a:cubicBezTo>
                    <a:pt x="37" y="165"/>
                    <a:pt x="41" y="162"/>
                    <a:pt x="41" y="157"/>
                  </a:cubicBezTo>
                  <a:close/>
                  <a:moveTo>
                    <a:pt x="33" y="157"/>
                  </a:moveTo>
                  <a:cubicBezTo>
                    <a:pt x="7" y="157"/>
                    <a:pt x="7" y="157"/>
                    <a:pt x="7" y="157"/>
                  </a:cubicBezTo>
                  <a:cubicBezTo>
                    <a:pt x="7" y="109"/>
                    <a:pt x="7" y="109"/>
                    <a:pt x="7" y="109"/>
                  </a:cubicBezTo>
                  <a:cubicBezTo>
                    <a:pt x="33" y="109"/>
                    <a:pt x="33" y="109"/>
                    <a:pt x="33" y="109"/>
                  </a:cubicBezTo>
                  <a:lnTo>
                    <a:pt x="33" y="157"/>
                  </a:lnTo>
                  <a:close/>
                  <a:moveTo>
                    <a:pt x="41" y="61"/>
                  </a:moveTo>
                  <a:cubicBezTo>
                    <a:pt x="41" y="40"/>
                    <a:pt x="41" y="40"/>
                    <a:pt x="41" y="40"/>
                  </a:cubicBezTo>
                  <a:cubicBezTo>
                    <a:pt x="41" y="37"/>
                    <a:pt x="40" y="36"/>
                    <a:pt x="37" y="36"/>
                  </a:cubicBezTo>
                  <a:cubicBezTo>
                    <a:pt x="33" y="36"/>
                    <a:pt x="33" y="37"/>
                    <a:pt x="33" y="40"/>
                  </a:cubicBezTo>
                  <a:cubicBezTo>
                    <a:pt x="33" y="56"/>
                    <a:pt x="33" y="56"/>
                    <a:pt x="33" y="56"/>
                  </a:cubicBezTo>
                  <a:cubicBezTo>
                    <a:pt x="25" y="56"/>
                    <a:pt x="25" y="56"/>
                    <a:pt x="25" y="56"/>
                  </a:cubicBezTo>
                  <a:cubicBezTo>
                    <a:pt x="25" y="0"/>
                    <a:pt x="25" y="0"/>
                    <a:pt x="25" y="0"/>
                  </a:cubicBezTo>
                  <a:cubicBezTo>
                    <a:pt x="4" y="0"/>
                    <a:pt x="4" y="0"/>
                    <a:pt x="4" y="0"/>
                  </a:cubicBezTo>
                  <a:cubicBezTo>
                    <a:pt x="1" y="0"/>
                    <a:pt x="0" y="1"/>
                    <a:pt x="0" y="4"/>
                  </a:cubicBezTo>
                  <a:cubicBezTo>
                    <a:pt x="0" y="7"/>
                    <a:pt x="1" y="8"/>
                    <a:pt x="4" y="8"/>
                  </a:cubicBezTo>
                  <a:cubicBezTo>
                    <a:pt x="16" y="8"/>
                    <a:pt x="16" y="8"/>
                    <a:pt x="16" y="8"/>
                  </a:cubicBezTo>
                  <a:cubicBezTo>
                    <a:pt x="16" y="56"/>
                    <a:pt x="16" y="56"/>
                    <a:pt x="16" y="56"/>
                  </a:cubicBezTo>
                  <a:cubicBezTo>
                    <a:pt x="4" y="56"/>
                    <a:pt x="4" y="56"/>
                    <a:pt x="4" y="56"/>
                  </a:cubicBezTo>
                  <a:cubicBezTo>
                    <a:pt x="1" y="56"/>
                    <a:pt x="0" y="58"/>
                    <a:pt x="0" y="61"/>
                  </a:cubicBezTo>
                  <a:cubicBezTo>
                    <a:pt x="0" y="64"/>
                    <a:pt x="1" y="65"/>
                    <a:pt x="4" y="65"/>
                  </a:cubicBezTo>
                  <a:cubicBezTo>
                    <a:pt x="37" y="65"/>
                    <a:pt x="37" y="65"/>
                    <a:pt x="37" y="65"/>
                  </a:cubicBezTo>
                  <a:cubicBezTo>
                    <a:pt x="39" y="65"/>
                    <a:pt x="41" y="64"/>
                    <a:pt x="41"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grpSp>
      <p:pic>
        <p:nvPicPr>
          <p:cNvPr id="90" name="Picture 89">
            <a:extLst>
              <a:ext uri="{FF2B5EF4-FFF2-40B4-BE49-F238E27FC236}">
                <a16:creationId xmlns:a16="http://schemas.microsoft.com/office/drawing/2014/main" id="{68DC1DD6-5DA1-4DB8-A1C5-C4A28D5F22DA}"/>
              </a:ext>
            </a:extLst>
          </p:cNvPr>
          <p:cNvPicPr>
            <a:picLocks noChangeAspect="1"/>
          </p:cNvPicPr>
          <p:nvPr userDrawn="1"/>
        </p:nvPicPr>
        <p:blipFill>
          <a:blip r:embed="rId3"/>
          <a:stretch>
            <a:fillRect/>
          </a:stretch>
        </p:blipFill>
        <p:spPr bwMode="black">
          <a:xfrm>
            <a:off x="448212" y="470067"/>
            <a:ext cx="1454257" cy="304828"/>
          </a:xfrm>
          <a:prstGeom prst="rect">
            <a:avLst/>
          </a:prstGeom>
        </p:spPr>
      </p:pic>
    </p:spTree>
    <p:extLst>
      <p:ext uri="{BB962C8B-B14F-4D97-AF65-F5344CB8AC3E}">
        <p14:creationId xmlns:p14="http://schemas.microsoft.com/office/powerpoint/2010/main" val="18605342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276198808"/>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0410437"/>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7173670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36619652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7470436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6107611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p:nvCxnSpPr>
        <p:spPr>
          <a:xfrm>
            <a:off x="585216" y="2019300"/>
            <a:ext cx="3182112" cy="0"/>
          </a:xfrm>
          <a:prstGeom prst="line">
            <a:avLst/>
          </a:prstGeom>
          <a:ln w="254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01422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54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1417661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40647960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pic>
        <p:nvPicPr>
          <p:cNvPr id="9" name="Picture 8" descr="A picture containing object, wire&#10;&#10;Description automatically generated">
            <a:extLst>
              <a:ext uri="{FF2B5EF4-FFF2-40B4-BE49-F238E27FC236}">
                <a16:creationId xmlns:a16="http://schemas.microsoft.com/office/drawing/2014/main" id="{36551E87-2DC8-469B-BE7C-334BE8C8B39C}"/>
              </a:ext>
            </a:extLst>
          </p:cNvPr>
          <p:cNvPicPr>
            <a:picLocks noChangeAspect="1"/>
          </p:cNvPicPr>
          <p:nvPr/>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21908338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Slide">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6F30B9-26B6-40A9-B97A-FF1D0FC7B3B4}"/>
              </a:ext>
            </a:extLst>
          </p:cNvPr>
          <p:cNvPicPr preferRelativeResize="0">
            <a:picLocks noChangeAspect="1"/>
          </p:cNvPicPr>
          <p:nvPr/>
        </p:nvPicPr>
        <p:blipFill rotWithShape="1">
          <a:blip r:embed="rId2"/>
          <a:srcRect l="19422" t="-2915" r="-564" b="-2765"/>
          <a:stretch/>
        </p:blipFill>
        <p:spPr>
          <a:xfrm>
            <a:off x="0" y="1372032"/>
            <a:ext cx="12192000" cy="3961532"/>
          </a:xfrm>
          <a:prstGeom prst="rect">
            <a:avLst/>
          </a:prstGeom>
        </p:spPr>
      </p:pic>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3"/>
          <a:stretch>
            <a:fillRect/>
          </a:stretch>
        </p:blipFill>
        <p:spPr bwMode="black">
          <a:xfrm>
            <a:off x="10243143" y="585788"/>
            <a:ext cx="1366245" cy="292608"/>
          </a:xfrm>
          <a:prstGeom prst="rect">
            <a:avLst/>
          </a:prstGeom>
        </p:spPr>
      </p:pic>
      <p:sp>
        <p:nvSpPr>
          <p:cNvPr id="14" name="Rectangle 13">
            <a:extLst>
              <a:ext uri="{FF2B5EF4-FFF2-40B4-BE49-F238E27FC236}">
                <a16:creationId xmlns:a16="http://schemas.microsoft.com/office/drawing/2014/main" id="{7F365C5F-B274-4D3D-B0F3-4FB7CEEB0304}"/>
              </a:ext>
            </a:extLst>
          </p:cNvPr>
          <p:cNvSpPr/>
          <p:nvPr/>
        </p:nvSpPr>
        <p:spPr>
          <a:xfrm>
            <a:off x="4673600" y="3629848"/>
            <a:ext cx="5715000" cy="1920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BDE630B8-B44D-4A64-9907-5274FF065716}"/>
              </a:ext>
            </a:extLst>
          </p:cNvPr>
          <p:cNvSpPr>
            <a:spLocks noGrp="1"/>
          </p:cNvSpPr>
          <p:nvPr>
            <p:ph type="title"/>
          </p:nvPr>
        </p:nvSpPr>
        <p:spPr>
          <a:xfrm>
            <a:off x="4851401" y="3941660"/>
            <a:ext cx="7084436" cy="553998"/>
          </a:xfrm>
          <a:prstGeom prst="rect">
            <a:avLst/>
          </a:prstGeom>
        </p:spPr>
        <p:txBody>
          <a:bodyPr/>
          <a:lstStyle>
            <a:lvl1pPr>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8F142E4C-7CAF-4FF7-84BD-6EB07D4BFB64}"/>
              </a:ext>
            </a:extLst>
          </p:cNvPr>
          <p:cNvSpPr>
            <a:spLocks noGrp="1"/>
          </p:cNvSpPr>
          <p:nvPr>
            <p:ph type="subTitle" idx="1"/>
          </p:nvPr>
        </p:nvSpPr>
        <p:spPr>
          <a:xfrm>
            <a:off x="4851401" y="4624833"/>
            <a:ext cx="7084436" cy="338554"/>
          </a:xfrm>
          <a:prstGeom prst="rect">
            <a:avLst/>
          </a:prstGeom>
        </p:spPr>
        <p:txBody>
          <a:bodyPr/>
          <a:lstStyle>
            <a:lvl1pPr marL="0" indent="0" algn="l">
              <a:buNone/>
              <a:defRPr lang="en-US" sz="2200" kern="1200" spc="0" baseline="0" dirty="0">
                <a:solidFill>
                  <a:schemeClr val="tx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endParaRPr lang="en-US" dirty="0"/>
          </a:p>
        </p:txBody>
      </p:sp>
    </p:spTree>
    <p:extLst>
      <p:ext uri="{BB962C8B-B14F-4D97-AF65-F5344CB8AC3E}">
        <p14:creationId xmlns:p14="http://schemas.microsoft.com/office/powerpoint/2010/main" val="5410684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pic>
        <p:nvPicPr>
          <p:cNvPr id="3" name="Picture 2">
            <a:extLst>
              <a:ext uri="{FF2B5EF4-FFF2-40B4-BE49-F238E27FC236}">
                <a16:creationId xmlns:a16="http://schemas.microsoft.com/office/drawing/2014/main" id="{6671EED4-7C32-4365-B6F4-3A3E60384D33}"/>
              </a:ext>
            </a:extLst>
          </p:cNvPr>
          <p:cNvPicPr>
            <a:picLocks noChangeAspect="1"/>
          </p:cNvPicPr>
          <p:nvPr/>
        </p:nvPicPr>
        <p:blipFill rotWithShape="1">
          <a:blip r:embed="rId2"/>
          <a:srcRect l="28506" t="1" r="-3766" b="-36417"/>
          <a:stretch/>
        </p:blipFill>
        <p:spPr>
          <a:xfrm rot="10800000">
            <a:off x="7746819" y="6003084"/>
            <a:ext cx="4445181" cy="683576"/>
          </a:xfrm>
          <a:prstGeom prst="rect">
            <a:avLst/>
          </a:prstGeom>
        </p:spPr>
      </p:pic>
      <p:pic>
        <p:nvPicPr>
          <p:cNvPr id="4" name="Picture 3">
            <a:extLst>
              <a:ext uri="{FF2B5EF4-FFF2-40B4-BE49-F238E27FC236}">
                <a16:creationId xmlns:a16="http://schemas.microsoft.com/office/drawing/2014/main" id="{5699C36A-7E75-4323-884F-D153BA149034}"/>
              </a:ext>
            </a:extLst>
          </p:cNvPr>
          <p:cNvPicPr>
            <a:picLocks noChangeAspect="1"/>
          </p:cNvPicPr>
          <p:nvPr/>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39086088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991000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8" name="Picture 7" descr="A picture containing object, wire&#10;&#10;Description automatically generated">
            <a:extLst>
              <a:ext uri="{FF2B5EF4-FFF2-40B4-BE49-F238E27FC236}">
                <a16:creationId xmlns:a16="http://schemas.microsoft.com/office/drawing/2014/main" id="{2B2134B1-1D20-455A-839E-85103D87A95D}"/>
              </a:ext>
            </a:extLst>
          </p:cNvPr>
          <p:cNvPicPr>
            <a:picLocks noChangeAspect="1"/>
          </p:cNvPicPr>
          <p:nvPr/>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7699287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3" name="Picture 2">
            <a:extLst>
              <a:ext uri="{FF2B5EF4-FFF2-40B4-BE49-F238E27FC236}">
                <a16:creationId xmlns:a16="http://schemas.microsoft.com/office/drawing/2014/main" id="{E1DAE568-7E53-405D-B7C6-4074730988C3}"/>
              </a:ext>
            </a:extLst>
          </p:cNvPr>
          <p:cNvPicPr>
            <a:picLocks noChangeAspect="1"/>
          </p:cNvPicPr>
          <p:nvPr/>
        </p:nvPicPr>
        <p:blipFill rotWithShape="1">
          <a:blip r:embed="rId2"/>
          <a:srcRect l="28506" t="1" r="-3766" b="-36417"/>
          <a:stretch/>
        </p:blipFill>
        <p:spPr>
          <a:xfrm rot="10800000">
            <a:off x="7746819" y="6003084"/>
            <a:ext cx="4445181" cy="683576"/>
          </a:xfrm>
          <a:prstGeom prst="rect">
            <a:avLst/>
          </a:prstGeom>
        </p:spPr>
      </p:pic>
      <p:pic>
        <p:nvPicPr>
          <p:cNvPr id="5" name="Picture 4">
            <a:extLst>
              <a:ext uri="{FF2B5EF4-FFF2-40B4-BE49-F238E27FC236}">
                <a16:creationId xmlns:a16="http://schemas.microsoft.com/office/drawing/2014/main" id="{CAB199D9-AFAF-425C-82A7-A1AB73AE89BE}"/>
              </a:ext>
            </a:extLst>
          </p:cNvPr>
          <p:cNvPicPr>
            <a:picLocks noChangeAspect="1"/>
          </p:cNvPicPr>
          <p:nvPr/>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382186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35357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pic>
        <p:nvPicPr>
          <p:cNvPr id="7" name="Picture 6" descr="A picture containing object, wire&#10;&#10;Description automatically generated">
            <a:extLst>
              <a:ext uri="{FF2B5EF4-FFF2-40B4-BE49-F238E27FC236}">
                <a16:creationId xmlns:a16="http://schemas.microsoft.com/office/drawing/2014/main" id="{FEFB1D2D-47F5-46C8-B0E5-845084B80ED8}"/>
              </a:ext>
            </a:extLst>
          </p:cNvPr>
          <p:cNvPicPr>
            <a:picLocks noChangeAspect="1"/>
          </p:cNvPicPr>
          <p:nvPr/>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25275995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088B20E-37EF-4975-BF5F-61E64BEFBCA0}"/>
              </a:ext>
            </a:extLst>
          </p:cNvPr>
          <p:cNvPicPr>
            <a:picLocks noChangeAspect="1"/>
          </p:cNvPicPr>
          <p:nvPr/>
        </p:nvPicPr>
        <p:blipFill rotWithShape="1">
          <a:blip r:embed="rId2"/>
          <a:srcRect l="28506" t="1" r="-3766" b="-36417"/>
          <a:stretch/>
        </p:blipFill>
        <p:spPr>
          <a:xfrm rot="10800000">
            <a:off x="7746819" y="6003084"/>
            <a:ext cx="4445181" cy="683576"/>
          </a:xfrm>
          <a:prstGeom prst="rect">
            <a:avLst/>
          </a:prstGeom>
        </p:spPr>
      </p:pic>
    </p:spTree>
    <p:extLst>
      <p:ext uri="{BB962C8B-B14F-4D97-AF65-F5344CB8AC3E}">
        <p14:creationId xmlns:p14="http://schemas.microsoft.com/office/powerpoint/2010/main" val="154776913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Blank 2">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83688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807953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bg1"/>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4" name="Text Box 3">
            <a:extLst>
              <a:ext uri="{FF2B5EF4-FFF2-40B4-BE49-F238E27FC236}">
                <a16:creationId xmlns:a16="http://schemas.microsoft.com/office/drawing/2014/main" id="{EC8103FF-B140-4D32-A5BA-13E9D295C3DE}"/>
              </a:ext>
            </a:extLst>
          </p:cNvPr>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Picture 5">
            <a:extLst>
              <a:ext uri="{FF2B5EF4-FFF2-40B4-BE49-F238E27FC236}">
                <a16:creationId xmlns:a16="http://schemas.microsoft.com/office/drawing/2014/main" id="{90B8E195-E421-49BD-B07F-919694EE7DEA}"/>
              </a:ext>
            </a:extLst>
          </p:cNvPr>
          <p:cNvPicPr>
            <a:picLocks noChangeAspect="1"/>
          </p:cNvPicPr>
          <p:nvPr userDrawn="1"/>
        </p:nvPicPr>
        <p:blipFill>
          <a:blip r:embed="rId3"/>
          <a:stretch>
            <a:fillRect/>
          </a:stretch>
        </p:blipFill>
        <p:spPr bwMode="black">
          <a:xfrm>
            <a:off x="448212" y="470067"/>
            <a:ext cx="1454257" cy="304828"/>
          </a:xfrm>
          <a:prstGeom prst="rect">
            <a:avLst/>
          </a:prstGeom>
        </p:spPr>
      </p:pic>
    </p:spTree>
    <p:extLst>
      <p:ext uri="{BB962C8B-B14F-4D97-AF65-F5344CB8AC3E}">
        <p14:creationId xmlns:p14="http://schemas.microsoft.com/office/powerpoint/2010/main" val="264906967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26445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2_Closing logo slide">
    <p:bg>
      <p:bgPr>
        <a:solidFill>
          <a:schemeClr val="bg1"/>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7" name="Picture 6">
            <a:extLst>
              <a:ext uri="{FF2B5EF4-FFF2-40B4-BE49-F238E27FC236}">
                <a16:creationId xmlns:a16="http://schemas.microsoft.com/office/drawing/2014/main" id="{E2EC03F1-8B3F-49A4-AA8D-E6813644D6C7}"/>
              </a:ext>
            </a:extLst>
          </p:cNvPr>
          <p:cNvPicPr>
            <a:picLocks noChangeAspect="1"/>
          </p:cNvPicPr>
          <p:nvPr/>
        </p:nvPicPr>
        <p:blipFill>
          <a:blip r:embed="rId3">
            <a:alphaModFix amt="50000"/>
          </a:blip>
          <a:stretch>
            <a:fillRect/>
          </a:stretch>
        </p:blipFill>
        <p:spPr>
          <a:xfrm>
            <a:off x="10936257" y="0"/>
            <a:ext cx="836928" cy="6858000"/>
          </a:xfrm>
          <a:prstGeom prst="rect">
            <a:avLst/>
          </a:prstGeom>
        </p:spPr>
      </p:pic>
    </p:spTree>
    <p:extLst>
      <p:ext uri="{BB962C8B-B14F-4D97-AF65-F5344CB8AC3E}">
        <p14:creationId xmlns:p14="http://schemas.microsoft.com/office/powerpoint/2010/main" val="29966523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1_Closing logo slide">
    <p:bg>
      <p:bgPr>
        <a:solidFill>
          <a:schemeClr val="bg1"/>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11" name="Picture 10" descr="A picture containing object, wire&#10;&#10;Description automatically generated">
            <a:extLst>
              <a:ext uri="{FF2B5EF4-FFF2-40B4-BE49-F238E27FC236}">
                <a16:creationId xmlns:a16="http://schemas.microsoft.com/office/drawing/2014/main" id="{E520D3F2-7F9E-4BD0-AC58-603507689FB3}"/>
              </a:ext>
            </a:extLst>
          </p:cNvPr>
          <p:cNvPicPr>
            <a:picLocks noChangeAspect="1"/>
          </p:cNvPicPr>
          <p:nvPr/>
        </p:nvPicPr>
        <p:blipFill rotWithShape="1">
          <a:blip r:embed="rId3">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372270358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53727680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6"/>
              </a:lnSpc>
              <a:defRPr sz="2745">
                <a:solidFill>
                  <a:schemeClr val="tx1"/>
                </a:solidFill>
              </a:defRPr>
            </a:lvl1pPr>
          </a:lstStyle>
          <a:p>
            <a:r>
              <a:rPr lang="en-US"/>
              <a:t>Device layout 1: one column</a:t>
            </a:r>
          </a:p>
        </p:txBody>
      </p:sp>
      <p:sp>
        <p:nvSpPr>
          <p:cNvPr id="4" name="Text Placeholder 3"/>
          <p:cNvSpPr>
            <a:spLocks noGrp="1"/>
          </p:cNvSpPr>
          <p:nvPr>
            <p:ph type="body" sz="quarter" idx="10" hasCustomPrompt="1"/>
          </p:nvPr>
        </p:nvSpPr>
        <p:spPr>
          <a:xfrm>
            <a:off x="455996" y="1882332"/>
            <a:ext cx="4758211" cy="603538"/>
          </a:xfrm>
        </p:spPr>
        <p:txBody>
          <a:bodyPr wrap="square" lIns="0" tIns="0" rIns="0" bIns="0">
            <a:spAutoFit/>
          </a:bodyPr>
          <a:lstStyle>
            <a:lvl1pPr marL="0" indent="0">
              <a:lnSpc>
                <a:spcPts val="2353"/>
              </a:lnSpc>
              <a:buNone/>
              <a:defRPr sz="1961" b="0" i="0">
                <a:solidFill>
                  <a:schemeClr val="tx1"/>
                </a:solidFill>
                <a:latin typeface="+mn-lt"/>
              </a:defRPr>
            </a:lvl1pPr>
            <a:lvl2pPr marL="224054" indent="0">
              <a:buNone/>
              <a:defRPr/>
            </a:lvl2pPr>
            <a:lvl3pPr marL="448107" indent="0">
              <a:buNone/>
              <a:defRPr/>
            </a:lvl3pPr>
            <a:lvl4pPr marL="672161" indent="0">
              <a:buNone/>
              <a:defRPr/>
            </a:lvl4pPr>
            <a:lvl5pPr marL="896214" indent="0">
              <a:buNone/>
              <a:defRPr/>
            </a:lvl5pPr>
          </a:lstStyle>
          <a:p>
            <a:pPr lvl="0"/>
            <a:r>
              <a:rPr lang="pt-BR"/>
              <a:t>Subhead Segoe UI Regular 20/24. Em volor resequaectur.</a:t>
            </a:r>
            <a:endParaRPr lang="en-US"/>
          </a:p>
        </p:txBody>
      </p:sp>
      <p:sp>
        <p:nvSpPr>
          <p:cNvPr id="5" name="Text Placeholder 4"/>
          <p:cNvSpPr>
            <a:spLocks noGrp="1"/>
          </p:cNvSpPr>
          <p:nvPr>
            <p:ph type="body" sz="quarter" idx="11" hasCustomPrompt="1"/>
          </p:nvPr>
        </p:nvSpPr>
        <p:spPr>
          <a:xfrm>
            <a:off x="455995" y="2707598"/>
            <a:ext cx="4758210" cy="2521331"/>
          </a:xfrm>
        </p:spPr>
        <p:txBody>
          <a:bodyPr lIns="0" tIns="0" rIns="0" bIns="0"/>
          <a:lstStyle>
            <a:lvl1pPr marL="280067" indent="-280067">
              <a:lnSpc>
                <a:spcPts val="1765"/>
              </a:lnSpc>
              <a:spcBef>
                <a:spcPts val="0"/>
              </a:spcBef>
              <a:buFont typeface="Arial" panose="020B0604020202020204" pitchFamily="34" charset="0"/>
              <a:buChar char="•"/>
              <a:defRPr sz="1371" b="0" i="0">
                <a:solidFill>
                  <a:schemeClr val="tx1"/>
                </a:solidFill>
                <a:latin typeface="+mn-lt"/>
              </a:defRPr>
            </a:lvl1pPr>
            <a:lvl2pPr marL="0" indent="0">
              <a:lnSpc>
                <a:spcPts val="1765"/>
              </a:lnSpc>
              <a:spcBef>
                <a:spcPts val="0"/>
              </a:spcBef>
              <a:buNone/>
              <a:defRPr sz="1371">
                <a:solidFill>
                  <a:schemeClr val="tx1"/>
                </a:solidFill>
              </a:defRPr>
            </a:lvl2pPr>
            <a:lvl3pPr marL="448107" indent="0">
              <a:buNone/>
              <a:defRPr/>
            </a:lvl3pPr>
            <a:lvl4pPr marL="672161" indent="0">
              <a:buNone/>
              <a:defRPr/>
            </a:lvl4pPr>
            <a:lvl5pPr marL="896214"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a:t>
            </a:r>
          </a:p>
        </p:txBody>
      </p:sp>
    </p:spTree>
    <p:extLst>
      <p:ext uri="{BB962C8B-B14F-4D97-AF65-F5344CB8AC3E}">
        <p14:creationId xmlns:p14="http://schemas.microsoft.com/office/powerpoint/2010/main" val="1150712415"/>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square photo">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6" name="Picture 5" descr="A man standing in front of a computer&#10;&#10;">
            <a:extLst>
              <a:ext uri="{FF2B5EF4-FFF2-40B4-BE49-F238E27FC236}">
                <a16:creationId xmlns:a16="http://schemas.microsoft.com/office/drawing/2014/main" id="{EED0674D-0DCF-439C-8F7D-357F99E110E0}"/>
              </a:ext>
            </a:extLst>
          </p:cNvPr>
          <p:cNvPicPr>
            <a:picLocks noChangeAspect="1"/>
          </p:cNvPicPr>
          <p:nvPr userDrawn="1"/>
        </p:nvPicPr>
        <p:blipFill rotWithShape="1">
          <a:blip r:embed="rId2"/>
          <a:srcRect l="16675" r="16675"/>
          <a:stretch/>
        </p:blipFill>
        <p:spPr bwMode="ltGray">
          <a:xfrm>
            <a:off x="5334000" y="0"/>
            <a:ext cx="6858000" cy="6858000"/>
          </a:xfrm>
          <a:prstGeom prst="rect">
            <a:avLst/>
          </a:prstGeom>
        </p:spPr>
      </p:pic>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2870081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Picture 7" descr="A man standing in front of a computer&#10;&#10;">
            <a:extLst>
              <a:ext uri="{FF2B5EF4-FFF2-40B4-BE49-F238E27FC236}">
                <a16:creationId xmlns:a16="http://schemas.microsoft.com/office/drawing/2014/main" id="{69D2D148-2B53-45FC-925F-72632F926556}"/>
              </a:ext>
            </a:extLst>
          </p:cNvPr>
          <p:cNvPicPr>
            <a:picLocks noChangeAspect="1"/>
          </p:cNvPicPr>
          <p:nvPr userDrawn="1"/>
        </p:nvPicPr>
        <p:blipFill rotWithShape="1">
          <a:blip r:embed="rId2"/>
          <a:srcRect l="16675" r="16675"/>
          <a:stretch/>
        </p:blipFill>
        <p:spPr bwMode="ltGray">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479521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9674301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10243143" y="585788"/>
            <a:ext cx="1366245" cy="292608"/>
          </a:xfrm>
          <a:prstGeom prst="rect">
            <a:avLst/>
          </a:prstGeom>
        </p:spPr>
      </p:pic>
      <p:sp>
        <p:nvSpPr>
          <p:cNvPr id="11" name="Rectangle 10">
            <a:extLst>
              <a:ext uri="{FF2B5EF4-FFF2-40B4-BE49-F238E27FC236}">
                <a16:creationId xmlns:a16="http://schemas.microsoft.com/office/drawing/2014/main" id="{6B3A9ED8-F3AF-4101-97ED-37FAA28989FC}"/>
              </a:ext>
            </a:extLst>
          </p:cNvPr>
          <p:cNvSpPr/>
          <p:nvPr userDrawn="1"/>
        </p:nvSpPr>
        <p:spPr>
          <a:xfrm>
            <a:off x="4673600" y="3629848"/>
            <a:ext cx="5715000" cy="1920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97A822A4-8412-44CE-9668-D08A89F32DC9}"/>
              </a:ext>
            </a:extLst>
          </p:cNvPr>
          <p:cNvSpPr>
            <a:spLocks noGrp="1"/>
          </p:cNvSpPr>
          <p:nvPr>
            <p:ph type="title"/>
          </p:nvPr>
        </p:nvSpPr>
        <p:spPr>
          <a:xfrm>
            <a:off x="4851401" y="3941660"/>
            <a:ext cx="7084436" cy="553998"/>
          </a:xfrm>
          <a:prstGeom prst="rect">
            <a:avLst/>
          </a:prstGeom>
        </p:spPr>
        <p:txBody>
          <a:bodyPr/>
          <a:lstStyle>
            <a:lvl1pPr>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Click to edit Master title style</a:t>
            </a:r>
            <a:endParaRPr lang="en-US" dirty="0"/>
          </a:p>
        </p:txBody>
      </p:sp>
      <p:sp>
        <p:nvSpPr>
          <p:cNvPr id="14" name="Subtitle 2">
            <a:extLst>
              <a:ext uri="{FF2B5EF4-FFF2-40B4-BE49-F238E27FC236}">
                <a16:creationId xmlns:a16="http://schemas.microsoft.com/office/drawing/2014/main" id="{5EDC16A2-AD1F-4929-8BCA-DBB6837DF7FF}"/>
              </a:ext>
            </a:extLst>
          </p:cNvPr>
          <p:cNvSpPr>
            <a:spLocks noGrp="1"/>
          </p:cNvSpPr>
          <p:nvPr>
            <p:ph type="subTitle" idx="1"/>
          </p:nvPr>
        </p:nvSpPr>
        <p:spPr>
          <a:xfrm>
            <a:off x="4851401" y="4624833"/>
            <a:ext cx="7084436" cy="338554"/>
          </a:xfrm>
          <a:prstGeom prst="rect">
            <a:avLst/>
          </a:prstGeom>
        </p:spPr>
        <p:txBody>
          <a:bodyPr/>
          <a:lstStyle>
            <a:lvl1pPr marL="0" indent="0" algn="l">
              <a:buNone/>
              <a:defRPr lang="en-US" sz="2200" kern="1200" spc="0" baseline="0" dirty="0">
                <a:solidFill>
                  <a:schemeClr val="tx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endParaRPr lang="en-US" dirty="0"/>
          </a:p>
        </p:txBody>
      </p:sp>
      <p:pic>
        <p:nvPicPr>
          <p:cNvPr id="2" name="Picture 1">
            <a:extLst>
              <a:ext uri="{FF2B5EF4-FFF2-40B4-BE49-F238E27FC236}">
                <a16:creationId xmlns:a16="http://schemas.microsoft.com/office/drawing/2014/main" id="{EF0F9D29-D5B2-4F9D-8A02-C4FBF59DAAD6}"/>
              </a:ext>
            </a:extLst>
          </p:cNvPr>
          <p:cNvPicPr preferRelativeResize="0">
            <a:picLocks noChangeAspect="1"/>
          </p:cNvPicPr>
          <p:nvPr userDrawn="1"/>
        </p:nvPicPr>
        <p:blipFill rotWithShape="1">
          <a:blip r:embed="rId3"/>
          <a:srcRect l="19422" t="-2915" r="-564" b="-2765"/>
          <a:stretch/>
        </p:blipFill>
        <p:spPr>
          <a:xfrm>
            <a:off x="0" y="1372032"/>
            <a:ext cx="12192000" cy="3961532"/>
          </a:xfrm>
          <a:prstGeom prst="rect">
            <a:avLst/>
          </a:prstGeom>
        </p:spPr>
      </p:pic>
    </p:spTree>
    <p:extLst>
      <p:ext uri="{BB962C8B-B14F-4D97-AF65-F5344CB8AC3E}">
        <p14:creationId xmlns:p14="http://schemas.microsoft.com/office/powerpoint/2010/main" val="14398859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rgbClr val="E6E6E6"/>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832861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lide 2">
    <p:bg>
      <p:bgPr>
        <a:solidFill>
          <a:srgbClr val="E6E6E6"/>
        </a:solidFill>
        <a:effectLst/>
      </p:bgPr>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10242948" y="585788"/>
            <a:ext cx="1366440" cy="292608"/>
          </a:xfrm>
          <a:prstGeom prst="rect">
            <a:avLst/>
          </a:prstGeom>
        </p:spPr>
      </p:pic>
      <p:sp>
        <p:nvSpPr>
          <p:cNvPr id="9" name="Rectangle 8">
            <a:extLst>
              <a:ext uri="{FF2B5EF4-FFF2-40B4-BE49-F238E27FC236}">
                <a16:creationId xmlns:a16="http://schemas.microsoft.com/office/drawing/2014/main" id="{45292514-2457-40F8-A02B-7B591B3200C8}"/>
              </a:ext>
            </a:extLst>
          </p:cNvPr>
          <p:cNvSpPr/>
          <p:nvPr userDrawn="1"/>
        </p:nvSpPr>
        <p:spPr>
          <a:xfrm>
            <a:off x="4673600" y="3629848"/>
            <a:ext cx="5715000" cy="1920311"/>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C6804EC3-0849-4610-A436-6DD9884A413F}"/>
              </a:ext>
            </a:extLst>
          </p:cNvPr>
          <p:cNvSpPr>
            <a:spLocks noGrp="1"/>
          </p:cNvSpPr>
          <p:nvPr>
            <p:ph type="title"/>
          </p:nvPr>
        </p:nvSpPr>
        <p:spPr>
          <a:xfrm>
            <a:off x="4851401" y="3941660"/>
            <a:ext cx="7084436" cy="553998"/>
          </a:xfrm>
          <a:prstGeom prst="rect">
            <a:avLst/>
          </a:prstGeom>
        </p:spPr>
        <p:txBody>
          <a:bodyPr/>
          <a:lstStyle>
            <a:lvl1pPr>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D82BF612-F7E2-445B-9E11-D532F46468CC}"/>
              </a:ext>
            </a:extLst>
          </p:cNvPr>
          <p:cNvSpPr>
            <a:spLocks noGrp="1"/>
          </p:cNvSpPr>
          <p:nvPr>
            <p:ph type="subTitle" idx="1"/>
          </p:nvPr>
        </p:nvSpPr>
        <p:spPr>
          <a:xfrm>
            <a:off x="4851401" y="4624833"/>
            <a:ext cx="7084436" cy="338554"/>
          </a:xfrm>
          <a:prstGeom prst="rect">
            <a:avLst/>
          </a:prstGeom>
        </p:spPr>
        <p:txBody>
          <a:bodyPr/>
          <a:lstStyle>
            <a:lvl1pPr marL="0" indent="0" algn="l">
              <a:buNone/>
              <a:defRPr lang="en-US" sz="2200" kern="1200" spc="0" baseline="0" dirty="0">
                <a:solidFill>
                  <a:schemeClr val="tx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endParaRPr lang="en-US" dirty="0"/>
          </a:p>
        </p:txBody>
      </p:sp>
      <p:pic>
        <p:nvPicPr>
          <p:cNvPr id="4" name="Picture 3">
            <a:extLst>
              <a:ext uri="{FF2B5EF4-FFF2-40B4-BE49-F238E27FC236}">
                <a16:creationId xmlns:a16="http://schemas.microsoft.com/office/drawing/2014/main" id="{EAA84E4D-E047-4475-9422-9E03721A8A05}"/>
              </a:ext>
            </a:extLst>
          </p:cNvPr>
          <p:cNvPicPr preferRelativeResize="0">
            <a:picLocks noChangeAspect="1"/>
          </p:cNvPicPr>
          <p:nvPr userDrawn="1"/>
        </p:nvPicPr>
        <p:blipFill rotWithShape="1">
          <a:blip r:embed="rId3"/>
          <a:srcRect l="19422" t="-2915" r="-564" b="-2765"/>
          <a:stretch/>
        </p:blipFill>
        <p:spPr>
          <a:xfrm>
            <a:off x="0" y="1372032"/>
            <a:ext cx="12192000" cy="3961532"/>
          </a:xfrm>
          <a:prstGeom prst="rect">
            <a:avLst/>
          </a:prstGeom>
        </p:spPr>
      </p:pic>
    </p:spTree>
    <p:extLst>
      <p:ext uri="{BB962C8B-B14F-4D97-AF65-F5344CB8AC3E}">
        <p14:creationId xmlns:p14="http://schemas.microsoft.com/office/powerpoint/2010/main" val="3422280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10242948" y="585788"/>
            <a:ext cx="1366440" cy="292608"/>
          </a:xfrm>
          <a:prstGeom prst="rect">
            <a:avLst/>
          </a:prstGeom>
        </p:spPr>
      </p:pic>
      <p:sp>
        <p:nvSpPr>
          <p:cNvPr id="20" name="Title 1">
            <a:extLst>
              <a:ext uri="{FF2B5EF4-FFF2-40B4-BE49-F238E27FC236}">
                <a16:creationId xmlns:a16="http://schemas.microsoft.com/office/drawing/2014/main" id="{A418A09B-A57A-4367-B2EB-153B5692D582}"/>
              </a:ext>
            </a:extLst>
          </p:cNvPr>
          <p:cNvSpPr>
            <a:spLocks noGrp="1"/>
          </p:cNvSpPr>
          <p:nvPr>
            <p:ph type="title"/>
          </p:nvPr>
        </p:nvSpPr>
        <p:spPr>
          <a:xfrm>
            <a:off x="4851401" y="3941660"/>
            <a:ext cx="7084436" cy="553998"/>
          </a:xfrm>
          <a:prstGeom prst="rect">
            <a:avLst/>
          </a:prstGeom>
        </p:spPr>
        <p:txBody>
          <a:bodyPr/>
          <a:lstStyle>
            <a:lvl1pPr>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Click to edit Master title style</a:t>
            </a:r>
            <a:endParaRPr lang="en-US" dirty="0"/>
          </a:p>
        </p:txBody>
      </p:sp>
      <p:sp>
        <p:nvSpPr>
          <p:cNvPr id="21" name="Subtitle 2">
            <a:extLst>
              <a:ext uri="{FF2B5EF4-FFF2-40B4-BE49-F238E27FC236}">
                <a16:creationId xmlns:a16="http://schemas.microsoft.com/office/drawing/2014/main" id="{DB7A1400-2941-4528-9712-5C8FAF3BF9A9}"/>
              </a:ext>
            </a:extLst>
          </p:cNvPr>
          <p:cNvSpPr>
            <a:spLocks noGrp="1"/>
          </p:cNvSpPr>
          <p:nvPr>
            <p:ph type="subTitle" idx="1"/>
          </p:nvPr>
        </p:nvSpPr>
        <p:spPr>
          <a:xfrm>
            <a:off x="4851401" y="4624833"/>
            <a:ext cx="7084436" cy="338554"/>
          </a:xfrm>
          <a:prstGeom prst="rect">
            <a:avLst/>
          </a:prstGeom>
        </p:spPr>
        <p:txBody>
          <a:bodyPr/>
          <a:lstStyle>
            <a:lvl1pPr marL="0" indent="0" algn="l">
              <a:buNone/>
              <a:defRPr lang="en-US" sz="2200" kern="1200" spc="0" baseline="0" dirty="0">
                <a:solidFill>
                  <a:schemeClr val="tx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endParaRPr lang="en-US" dirty="0"/>
          </a:p>
        </p:txBody>
      </p:sp>
      <p:pic>
        <p:nvPicPr>
          <p:cNvPr id="3" name="Picture 2">
            <a:extLst>
              <a:ext uri="{FF2B5EF4-FFF2-40B4-BE49-F238E27FC236}">
                <a16:creationId xmlns:a16="http://schemas.microsoft.com/office/drawing/2014/main" id="{F6622604-751B-4C58-A741-3F77C477077E}"/>
              </a:ext>
            </a:extLst>
          </p:cNvPr>
          <p:cNvPicPr preferRelativeResize="0">
            <a:picLocks noChangeAspect="1"/>
          </p:cNvPicPr>
          <p:nvPr/>
        </p:nvPicPr>
        <p:blipFill rotWithShape="1">
          <a:blip r:embed="rId3"/>
          <a:srcRect l="19422" t="-2915" r="-564" b="-2765"/>
          <a:stretch/>
        </p:blipFill>
        <p:spPr>
          <a:xfrm>
            <a:off x="0" y="1372032"/>
            <a:ext cx="12192000" cy="3961532"/>
          </a:xfrm>
          <a:prstGeom prst="rect">
            <a:avLst/>
          </a:prstGeom>
        </p:spPr>
      </p:pic>
    </p:spTree>
    <p:extLst>
      <p:ext uri="{BB962C8B-B14F-4D97-AF65-F5344CB8AC3E}">
        <p14:creationId xmlns:p14="http://schemas.microsoft.com/office/powerpoint/2010/main" val="22472961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_Title Slide 2">
    <p:bg>
      <p:bgPr>
        <a:solidFill>
          <a:srgbClr val="E6E6E6"/>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6D12DE-42B5-49D8-88FA-616E62932021}"/>
              </a:ext>
            </a:extLst>
          </p:cNvPr>
          <p:cNvPicPr preferRelativeResize="0">
            <a:picLocks noChangeAspect="1"/>
          </p:cNvPicPr>
          <p:nvPr userDrawn="1"/>
        </p:nvPicPr>
        <p:blipFill rotWithShape="1">
          <a:blip r:embed="rId2"/>
          <a:srcRect l="19420" t="-5481" r="-409" b="-2"/>
          <a:stretch/>
        </p:blipFill>
        <p:spPr>
          <a:xfrm>
            <a:off x="0" y="1263989"/>
            <a:ext cx="12192000" cy="3961532"/>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10242948" y="585788"/>
            <a:ext cx="1366440" cy="292608"/>
          </a:xfrm>
          <a:prstGeom prst="rect">
            <a:avLst/>
          </a:prstGeom>
        </p:spPr>
      </p:pic>
      <p:sp>
        <p:nvSpPr>
          <p:cNvPr id="12" name="Subtitle 2">
            <a:extLst>
              <a:ext uri="{FF2B5EF4-FFF2-40B4-BE49-F238E27FC236}">
                <a16:creationId xmlns:a16="http://schemas.microsoft.com/office/drawing/2014/main" id="{7C211284-3368-46C1-B3DA-72F0A39C2799}"/>
              </a:ext>
            </a:extLst>
          </p:cNvPr>
          <p:cNvSpPr>
            <a:spLocks noGrp="1"/>
          </p:cNvSpPr>
          <p:nvPr>
            <p:ph type="subTitle" idx="1"/>
          </p:nvPr>
        </p:nvSpPr>
        <p:spPr>
          <a:xfrm>
            <a:off x="5794944" y="5350593"/>
            <a:ext cx="5728084" cy="338554"/>
          </a:xfrm>
          <a:prstGeom prst="rect">
            <a:avLst/>
          </a:prstGeom>
        </p:spPr>
        <p:txBody>
          <a:bodyPr/>
          <a:lstStyle>
            <a:lvl1pPr marL="0" indent="0" algn="l">
              <a:buNone/>
              <a:defRPr lang="en-US" sz="2200" kern="1200" spc="0" baseline="0" dirty="0">
                <a:solidFill>
                  <a:srgbClr val="2F2F2F"/>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endParaRPr lang="en-US" dirty="0"/>
          </a:p>
        </p:txBody>
      </p:sp>
    </p:spTree>
    <p:extLst>
      <p:ext uri="{BB962C8B-B14F-4D97-AF65-F5344CB8AC3E}">
        <p14:creationId xmlns:p14="http://schemas.microsoft.com/office/powerpoint/2010/main" val="26791968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Title Slide 2">
    <p:bg>
      <p:bgPr>
        <a:solidFill>
          <a:srgbClr val="E6E6E6"/>
        </a:solidFill>
        <a:effectLst/>
      </p:bgPr>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10242948" y="585788"/>
            <a:ext cx="1366440" cy="292608"/>
          </a:xfrm>
          <a:prstGeom prst="rect">
            <a:avLst/>
          </a:prstGeom>
        </p:spPr>
      </p:pic>
      <p:sp>
        <p:nvSpPr>
          <p:cNvPr id="12" name="Title 1">
            <a:extLst>
              <a:ext uri="{FF2B5EF4-FFF2-40B4-BE49-F238E27FC236}">
                <a16:creationId xmlns:a16="http://schemas.microsoft.com/office/drawing/2014/main" id="{961E741F-1C76-4CF1-9D44-04384507AAA2}"/>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Click to edit Master title style</a:t>
            </a:r>
            <a:endParaRPr lang="en-US" dirty="0"/>
          </a:p>
        </p:txBody>
      </p:sp>
      <p:sp>
        <p:nvSpPr>
          <p:cNvPr id="13" name="Subtitle 2">
            <a:extLst>
              <a:ext uri="{FF2B5EF4-FFF2-40B4-BE49-F238E27FC236}">
                <a16:creationId xmlns:a16="http://schemas.microsoft.com/office/drawing/2014/main" id="{9674AE28-2690-485E-866B-6663A6D65096}"/>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tx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endParaRPr lang="en-US" dirty="0"/>
          </a:p>
        </p:txBody>
      </p:sp>
      <p:pic>
        <p:nvPicPr>
          <p:cNvPr id="14" name="Picture 13" descr="Diagram&#10;&#10;Description automatically generated">
            <a:extLst>
              <a:ext uri="{FF2B5EF4-FFF2-40B4-BE49-F238E27FC236}">
                <a16:creationId xmlns:a16="http://schemas.microsoft.com/office/drawing/2014/main" id="{D663F9E4-9D99-43AA-B8E1-955D9C1D06C6}"/>
              </a:ext>
            </a:extLst>
          </p:cNvPr>
          <p:cNvPicPr>
            <a:picLocks noChangeAspect="1"/>
          </p:cNvPicPr>
          <p:nvPr userDrawn="1"/>
        </p:nvPicPr>
        <p:blipFill rotWithShape="1">
          <a:blip r:embed="rId3"/>
          <a:srcRect b="54545"/>
          <a:stretch/>
        </p:blipFill>
        <p:spPr>
          <a:xfrm rot="5400000">
            <a:off x="-1124437" y="2673935"/>
            <a:ext cx="3965197" cy="1716325"/>
          </a:xfrm>
          <a:prstGeom prst="rect">
            <a:avLst/>
          </a:prstGeom>
        </p:spPr>
      </p:pic>
      <p:cxnSp>
        <p:nvCxnSpPr>
          <p:cNvPr id="15" name="Straight Connector 14">
            <a:extLst>
              <a:ext uri="{FF2B5EF4-FFF2-40B4-BE49-F238E27FC236}">
                <a16:creationId xmlns:a16="http://schemas.microsoft.com/office/drawing/2014/main" id="{8CA205A0-2662-41E2-BD2F-DEAB0A4DA326}"/>
              </a:ext>
            </a:extLst>
          </p:cNvPr>
          <p:cNvCxnSpPr>
            <a:cxnSpLocks/>
          </p:cNvCxnSpPr>
          <p:nvPr userDrawn="1"/>
        </p:nvCxnSpPr>
        <p:spPr>
          <a:xfrm flipH="1">
            <a:off x="1699391" y="3576802"/>
            <a:ext cx="2733244" cy="8131"/>
          </a:xfrm>
          <a:prstGeom prst="line">
            <a:avLst/>
          </a:prstGeom>
          <a:ln w="19050">
            <a:solidFill>
              <a:schemeClr val="accent1"/>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92606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Title Slide 2">
    <p:bg>
      <p:bgPr>
        <a:solidFill>
          <a:srgbClr val="E6E6E6"/>
        </a:solidFill>
        <a:effectLst/>
      </p:bgPr>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10242948" y="585788"/>
            <a:ext cx="1366440" cy="292608"/>
          </a:xfrm>
          <a:prstGeom prst="rect">
            <a:avLst/>
          </a:prstGeom>
        </p:spPr>
      </p:pic>
      <p:sp>
        <p:nvSpPr>
          <p:cNvPr id="10" name="Title 1">
            <a:extLst>
              <a:ext uri="{FF2B5EF4-FFF2-40B4-BE49-F238E27FC236}">
                <a16:creationId xmlns:a16="http://schemas.microsoft.com/office/drawing/2014/main" id="{14F36043-4871-4859-BCA7-2A308FFEA4EB}"/>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FBC243C7-F5F8-4703-AAB1-40B3019F123F}"/>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tx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endParaRPr lang="en-US" dirty="0"/>
          </a:p>
        </p:txBody>
      </p:sp>
      <p:pic>
        <p:nvPicPr>
          <p:cNvPr id="12" name="Picture 11" descr="Diagram&#10;&#10;Description automatically generated">
            <a:extLst>
              <a:ext uri="{FF2B5EF4-FFF2-40B4-BE49-F238E27FC236}">
                <a16:creationId xmlns:a16="http://schemas.microsoft.com/office/drawing/2014/main" id="{49527F31-9C8B-41DA-9849-077455570FAC}"/>
              </a:ext>
            </a:extLst>
          </p:cNvPr>
          <p:cNvPicPr>
            <a:picLocks noChangeAspect="1"/>
          </p:cNvPicPr>
          <p:nvPr userDrawn="1"/>
        </p:nvPicPr>
        <p:blipFill rotWithShape="1">
          <a:blip r:embed="rId3"/>
          <a:srcRect b="54545"/>
          <a:stretch/>
        </p:blipFill>
        <p:spPr>
          <a:xfrm rot="5400000">
            <a:off x="-1124437" y="2673935"/>
            <a:ext cx="3965197" cy="1716325"/>
          </a:xfrm>
          <a:prstGeom prst="rect">
            <a:avLst/>
          </a:prstGeom>
        </p:spPr>
      </p:pic>
    </p:spTree>
    <p:extLst>
      <p:ext uri="{BB962C8B-B14F-4D97-AF65-F5344CB8AC3E}">
        <p14:creationId xmlns:p14="http://schemas.microsoft.com/office/powerpoint/2010/main" val="35075339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_Title Slide 2">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6DCCBF7-D5AA-4058-987A-95431244AFA3}"/>
              </a:ext>
            </a:extLst>
          </p:cNvPr>
          <p:cNvSpPr>
            <a:spLocks noGrp="1"/>
          </p:cNvSpPr>
          <p:nvPr>
            <p:ph type="title" hasCustomPrompt="1"/>
          </p:nvPr>
        </p:nvSpPr>
        <p:spPr>
          <a:xfrm>
            <a:off x="584200" y="3445934"/>
            <a:ext cx="9144000" cy="553998"/>
          </a:xfrm>
          <a:noFill/>
        </p:spPr>
        <p:txBody>
          <a:bodyPr lIns="0" tIns="0" rIns="0" bIns="0" anchor="b" anchorCtr="0">
            <a:spAutoFit/>
          </a:bodyPr>
          <a:lstStyle>
            <a:lvl1pPr>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dirty="0"/>
              <a:t>Event name or presentation title </a:t>
            </a:r>
          </a:p>
        </p:txBody>
      </p:sp>
      <p:sp>
        <p:nvSpPr>
          <p:cNvPr id="14" name="Text Placeholder 4">
            <a:extLst>
              <a:ext uri="{FF2B5EF4-FFF2-40B4-BE49-F238E27FC236}">
                <a16:creationId xmlns:a16="http://schemas.microsoft.com/office/drawing/2014/main" id="{58DD1FCE-F817-4DA3-AF2D-6E59E33690C5}"/>
              </a:ext>
            </a:extLst>
          </p:cNvPr>
          <p:cNvSpPr>
            <a:spLocks noGrp="1"/>
          </p:cNvSpPr>
          <p:nvPr>
            <p:ph type="body" sz="quarter" idx="12" hasCustomPrompt="1"/>
          </p:nvPr>
        </p:nvSpPr>
        <p:spPr>
          <a:xfrm>
            <a:off x="584200" y="4428556"/>
            <a:ext cx="9144000" cy="338554"/>
          </a:xfrm>
          <a:noFill/>
        </p:spPr>
        <p:txBody>
          <a:bodyPr wrap="square" lIns="0" tIns="0" rIns="0" bIns="0">
            <a:spAutoFit/>
          </a:bodyPr>
          <a:lstStyle>
            <a:lvl1pPr marL="0" indent="0">
              <a:spcBef>
                <a:spcPts val="0"/>
              </a:spcBef>
              <a:buNone/>
              <a:defRPr lang="en-US" sz="2200" kern="1200" spc="0" baseline="0" dirty="0">
                <a:solidFill>
                  <a:schemeClr val="tx1"/>
                </a:solidFill>
                <a:latin typeface="+mn-lt"/>
                <a:ea typeface="+mn-ea"/>
                <a:cs typeface="Segoe UI" panose="020B0502040204020203" pitchFamily="34" charset="0"/>
              </a:defRPr>
            </a:lvl1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dirty="0"/>
              <a:t>Speaker name or subtitle text</a:t>
            </a:r>
          </a:p>
        </p:txBody>
      </p:sp>
      <p:pic>
        <p:nvPicPr>
          <p:cNvPr id="15" name="MS logo gray - EMF" descr="Microsoft logo, gray text version">
            <a:extLst>
              <a:ext uri="{FF2B5EF4-FFF2-40B4-BE49-F238E27FC236}">
                <a16:creationId xmlns:a16="http://schemas.microsoft.com/office/drawing/2014/main" id="{B2FB9BFD-8BC7-4056-BD84-FC5B8F75FC5B}"/>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2" name="Picture 1" descr="Diagram&#10;&#10;Description automatically generated">
            <a:extLst>
              <a:ext uri="{FF2B5EF4-FFF2-40B4-BE49-F238E27FC236}">
                <a16:creationId xmlns:a16="http://schemas.microsoft.com/office/drawing/2014/main" id="{1BE6D21C-A68F-4D9F-BAB7-877D79F89AF3}"/>
              </a:ext>
            </a:extLst>
          </p:cNvPr>
          <p:cNvPicPr>
            <a:picLocks noChangeAspect="1"/>
          </p:cNvPicPr>
          <p:nvPr userDrawn="1"/>
        </p:nvPicPr>
        <p:blipFill rotWithShape="1">
          <a:blip r:embed="rId3"/>
          <a:srcRect t="27882" r="34540"/>
          <a:stretch/>
        </p:blipFill>
        <p:spPr>
          <a:xfrm>
            <a:off x="9166667" y="0"/>
            <a:ext cx="3025333" cy="3173924"/>
          </a:xfrm>
          <a:prstGeom prst="rect">
            <a:avLst/>
          </a:prstGeom>
        </p:spPr>
      </p:pic>
    </p:spTree>
    <p:extLst>
      <p:ext uri="{BB962C8B-B14F-4D97-AF65-F5344CB8AC3E}">
        <p14:creationId xmlns:p14="http://schemas.microsoft.com/office/powerpoint/2010/main" val="22717658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74E951AC-7EC4-40EB-BA4C-991B67CC2A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4734824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 name="Picture 1">
            <a:extLst>
              <a:ext uri="{FF2B5EF4-FFF2-40B4-BE49-F238E27FC236}">
                <a16:creationId xmlns:a16="http://schemas.microsoft.com/office/drawing/2014/main" id="{15AFC358-C08A-4D84-B76D-6EB1426E9C6D}"/>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spTree>
    <p:extLst>
      <p:ext uri="{BB962C8B-B14F-4D97-AF65-F5344CB8AC3E}">
        <p14:creationId xmlns:p14="http://schemas.microsoft.com/office/powerpoint/2010/main" val="29288175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1" name="Picture 10" descr="A picture containing object, wire&#10;&#10;Description automatically generated">
            <a:extLst>
              <a:ext uri="{FF2B5EF4-FFF2-40B4-BE49-F238E27FC236}">
                <a16:creationId xmlns:a16="http://schemas.microsoft.com/office/drawing/2014/main" id="{081DDF33-20C5-48CB-B5C1-031531F5EA69}"/>
              </a:ext>
            </a:extLst>
          </p:cNvPr>
          <p:cNvPicPr>
            <a:picLocks noChangeAspect="1"/>
          </p:cNvPicPr>
          <p:nvPr userDrawn="1"/>
        </p:nvPicPr>
        <p:blipFill rotWithShape="1">
          <a:blip r:embed="rId2">
            <a:alphaModFix amt="3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391910678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1612749"/>
          </a:xfrm>
        </p:spPr>
        <p:txBody>
          <a:bodyPr/>
          <a:lstStyle>
            <a:lvl1pPr>
              <a:buClr>
                <a:schemeClr val="accent3"/>
              </a:buClr>
              <a:buFont typeface="Courier New" panose="02070309020205020404" pitchFamily="49" charset="0"/>
              <a:buChar char="o"/>
              <a:defRPr/>
            </a:lvl1pPr>
            <a:lvl2pPr>
              <a:buClr>
                <a:schemeClr val="accent3"/>
              </a:buClr>
              <a:buFont typeface="Arial" panose="020B0604020202020204" pitchFamily="34" charset="0"/>
              <a:buChar char="•"/>
              <a:defRPr/>
            </a:lvl2pPr>
            <a:lvl3pPr>
              <a:buClr>
                <a:schemeClr val="accent3"/>
              </a:buClr>
              <a:buFont typeface="Arial" panose="020B0604020202020204" pitchFamily="34" charset="0"/>
              <a:buChar char="•"/>
              <a:defRPr/>
            </a:lvl3pPr>
            <a:lvl4pPr>
              <a:buClr>
                <a:schemeClr val="accent3"/>
              </a:buClr>
              <a:buFont typeface="Arial" panose="020B0604020202020204" pitchFamily="34" charset="0"/>
              <a:buChar char="•"/>
              <a:defRPr/>
            </a:lvl4pPr>
            <a:lvl5pPr>
              <a:buClr>
                <a:schemeClr val="accent3"/>
              </a:buClr>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1612749"/>
          </a:xfrm>
        </p:spPr>
        <p:txBody>
          <a:bodyPr/>
          <a:lstStyle>
            <a:lvl1pPr>
              <a:buClr>
                <a:schemeClr val="accent3"/>
              </a:buClr>
              <a:buFont typeface="Courier New" panose="02070309020205020404" pitchFamily="49" charset="0"/>
              <a:buChar char="o"/>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0505669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Picture 2">
            <a:extLst>
              <a:ext uri="{FF2B5EF4-FFF2-40B4-BE49-F238E27FC236}">
                <a16:creationId xmlns:a16="http://schemas.microsoft.com/office/drawing/2014/main" id="{6871E95E-D306-4FD5-9D47-6EA57CC6B286}"/>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spTree>
    <p:extLst>
      <p:ext uri="{BB962C8B-B14F-4D97-AF65-F5344CB8AC3E}">
        <p14:creationId xmlns:p14="http://schemas.microsoft.com/office/powerpoint/2010/main" val="156379019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Small title - half pag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D89B33-FAEC-4ED4-9F23-069FBCAAE5E4}"/>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4" name="Picture 3">
            <a:extLst>
              <a:ext uri="{FF2B5EF4-FFF2-40B4-BE49-F238E27FC236}">
                <a16:creationId xmlns:a16="http://schemas.microsoft.com/office/drawing/2014/main" id="{5FBBE682-5A9F-49E2-A8C2-EA2496B2EB02}"/>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
        <p:nvSpPr>
          <p:cNvPr id="17" name="Title 2">
            <a:extLst>
              <a:ext uri="{FF2B5EF4-FFF2-40B4-BE49-F238E27FC236}">
                <a16:creationId xmlns:a16="http://schemas.microsoft.com/office/drawing/2014/main" id="{146BB0C7-BE56-4003-8A2C-B08383DD5772}"/>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6756369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5_Title Slide 2">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6D12DE-42B5-49D8-88FA-616E62932021}"/>
              </a:ext>
            </a:extLst>
          </p:cNvPr>
          <p:cNvPicPr preferRelativeResize="0">
            <a:picLocks noChangeAspect="1"/>
          </p:cNvPicPr>
          <p:nvPr/>
        </p:nvPicPr>
        <p:blipFill rotWithShape="1">
          <a:blip r:embed="rId2"/>
          <a:srcRect l="19420" t="-5481" r="-409" b="-2"/>
          <a:stretch/>
        </p:blipFill>
        <p:spPr>
          <a:xfrm>
            <a:off x="0" y="1263989"/>
            <a:ext cx="12192000" cy="3961532"/>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3"/>
          <a:stretch>
            <a:fillRect/>
          </a:stretch>
        </p:blipFill>
        <p:spPr bwMode="black">
          <a:xfrm>
            <a:off x="10242948" y="585788"/>
            <a:ext cx="1366440" cy="292608"/>
          </a:xfrm>
          <a:prstGeom prst="rect">
            <a:avLst/>
          </a:prstGeom>
        </p:spPr>
      </p:pic>
      <p:sp>
        <p:nvSpPr>
          <p:cNvPr id="12" name="Subtitle 2">
            <a:extLst>
              <a:ext uri="{FF2B5EF4-FFF2-40B4-BE49-F238E27FC236}">
                <a16:creationId xmlns:a16="http://schemas.microsoft.com/office/drawing/2014/main" id="{7C211284-3368-46C1-B3DA-72F0A39C2799}"/>
              </a:ext>
            </a:extLst>
          </p:cNvPr>
          <p:cNvSpPr>
            <a:spLocks noGrp="1"/>
          </p:cNvSpPr>
          <p:nvPr>
            <p:ph type="subTitle" idx="1"/>
          </p:nvPr>
        </p:nvSpPr>
        <p:spPr>
          <a:xfrm>
            <a:off x="5794944" y="5350593"/>
            <a:ext cx="5728084" cy="338554"/>
          </a:xfrm>
          <a:prstGeom prst="rect">
            <a:avLst/>
          </a:prstGeom>
        </p:spPr>
        <p:txBody>
          <a:bodyPr/>
          <a:lstStyle>
            <a:lvl1pPr marL="0" indent="0" algn="l">
              <a:buNone/>
              <a:defRPr lang="en-US" sz="2200" kern="1200" spc="0" baseline="0" dirty="0">
                <a:solidFill>
                  <a:srgbClr val="2F2F2F"/>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endParaRPr lang="en-US" dirty="0"/>
          </a:p>
        </p:txBody>
      </p:sp>
    </p:spTree>
    <p:extLst>
      <p:ext uri="{BB962C8B-B14F-4D97-AF65-F5344CB8AC3E}">
        <p14:creationId xmlns:p14="http://schemas.microsoft.com/office/powerpoint/2010/main" val="1571411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4_Small title - half pag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0890E108-5F89-4EED-90C2-E8F3E987C556}"/>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endParaRPr lang="en-US" dirty="0"/>
          </a:p>
        </p:txBody>
      </p:sp>
      <p:pic>
        <p:nvPicPr>
          <p:cNvPr id="4" name="Picture 3">
            <a:extLst>
              <a:ext uri="{FF2B5EF4-FFF2-40B4-BE49-F238E27FC236}">
                <a16:creationId xmlns:a16="http://schemas.microsoft.com/office/drawing/2014/main" id="{95FF5028-8523-4E57-B254-8ABB14DACDD4}"/>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163740795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5_Small title - half page">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0890E108-5F89-4EED-90C2-E8F3E987C556}"/>
              </a:ext>
            </a:extLst>
          </p:cNvPr>
          <p:cNvSpPr>
            <a:spLocks noGrp="1"/>
          </p:cNvSpPr>
          <p:nvPr>
            <p:ph type="title"/>
          </p:nvPr>
        </p:nvSpPr>
        <p:spPr>
          <a:xfrm>
            <a:off x="584200" y="20944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endParaRPr lang="en-US" dirty="0"/>
          </a:p>
        </p:txBody>
      </p:sp>
      <p:pic>
        <p:nvPicPr>
          <p:cNvPr id="2" name="Picture 1" descr="A picture containing object, wire&#10;&#10;Description automatically generated">
            <a:extLst>
              <a:ext uri="{FF2B5EF4-FFF2-40B4-BE49-F238E27FC236}">
                <a16:creationId xmlns:a16="http://schemas.microsoft.com/office/drawing/2014/main" id="{959BCF31-289E-486B-9409-C6C560FA49A9}"/>
              </a:ext>
            </a:extLst>
          </p:cNvPr>
          <p:cNvPicPr>
            <a:picLocks noChangeAspect="1"/>
          </p:cNvPicPr>
          <p:nvPr userDrawn="1"/>
        </p:nvPicPr>
        <p:blipFill rotWithShape="1">
          <a:blip r:embed="rId2">
            <a:alphaModFix/>
          </a:blip>
          <a:srcRect l="42626" t="55151" r="-3556" b="-1636"/>
          <a:stretch/>
        </p:blipFill>
        <p:spPr>
          <a:xfrm flipH="1">
            <a:off x="9152826" y="0"/>
            <a:ext cx="3029692" cy="2404534"/>
          </a:xfrm>
          <a:prstGeom prst="rect">
            <a:avLst/>
          </a:prstGeom>
        </p:spPr>
      </p:pic>
    </p:spTree>
    <p:extLst>
      <p:ext uri="{BB962C8B-B14F-4D97-AF65-F5344CB8AC3E}">
        <p14:creationId xmlns:p14="http://schemas.microsoft.com/office/powerpoint/2010/main" val="5265825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6">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3_Small title - half pag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FB1537-3F96-4DF3-BFCA-4A3AAD79C575}"/>
              </a:ext>
            </a:extLst>
          </p:cNvPr>
          <p:cNvPicPr>
            <a:picLocks noChangeAspect="1"/>
          </p:cNvPicPr>
          <p:nvPr userDrawn="1"/>
        </p:nvPicPr>
        <p:blipFill rotWithShape="1">
          <a:blip r:embed="rId2"/>
          <a:srcRect l="28506" t="1" r="-3766" b="-36417"/>
          <a:stretch/>
        </p:blipFill>
        <p:spPr>
          <a:xfrm>
            <a:off x="0" y="6092880"/>
            <a:ext cx="4445181" cy="683576"/>
          </a:xfrm>
          <a:prstGeom prst="rect">
            <a:avLst/>
          </a:prstGeom>
        </p:spPr>
      </p:pic>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7440582" cy="495520"/>
          </a:xfrm>
        </p:spPr>
        <p:txBody>
          <a:bodyPr tIns="64008"/>
          <a:lstStyle>
            <a:lvl1pPr>
              <a:defRPr sz="2800" spc="0">
                <a:latin typeface="+mj-lt"/>
                <a:cs typeface="Segoe UI" panose="020B0502040204020203" pitchFamily="34" charset="0"/>
              </a:defRPr>
            </a:lvl1pPr>
          </a:lstStyle>
          <a:p>
            <a:r>
              <a:rPr lang="en-US"/>
              <a:t>Click to edit Master title style</a:t>
            </a:r>
            <a:endParaRPr lang="en-US" dirty="0"/>
          </a:p>
        </p:txBody>
      </p:sp>
      <p:pic>
        <p:nvPicPr>
          <p:cNvPr id="3" name="Picture 2">
            <a:extLst>
              <a:ext uri="{FF2B5EF4-FFF2-40B4-BE49-F238E27FC236}">
                <a16:creationId xmlns:a16="http://schemas.microsoft.com/office/drawing/2014/main" id="{9D4BF220-AB7E-485B-B71E-2D8A2362EF31}"/>
              </a:ext>
            </a:extLst>
          </p:cNvPr>
          <p:cNvPicPr>
            <a:picLocks noChangeAspect="1"/>
          </p:cNvPicPr>
          <p:nvPr userDrawn="1"/>
        </p:nvPicPr>
        <p:blipFill rotWithShape="1">
          <a:blip r:embed="rId3"/>
          <a:srcRect l="-1096" r="10114"/>
          <a:stretch/>
        </p:blipFill>
        <p:spPr>
          <a:xfrm flipV="1">
            <a:off x="8128000" y="363172"/>
            <a:ext cx="4065562" cy="683576"/>
          </a:xfrm>
          <a:prstGeom prst="rect">
            <a:avLst/>
          </a:prstGeom>
        </p:spPr>
      </p:pic>
    </p:spTree>
    <p:extLst>
      <p:ext uri="{BB962C8B-B14F-4D97-AF65-F5344CB8AC3E}">
        <p14:creationId xmlns:p14="http://schemas.microsoft.com/office/powerpoint/2010/main" val="404663438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0">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456">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OpenHack LayOut PC">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2A6E93-FF69-4F32-8B58-A560177F1456}"/>
              </a:ext>
            </a:extLst>
          </p:cNvPr>
          <p:cNvPicPr>
            <a:picLocks noChangeAspect="1"/>
          </p:cNvPicPr>
          <p:nvPr userDrawn="1"/>
        </p:nvPicPr>
        <p:blipFill rotWithShape="1">
          <a:blip r:embed="rId2"/>
          <a:srcRect l="28506" t="1" r="-3766" b="-36417"/>
          <a:stretch/>
        </p:blipFill>
        <p:spPr>
          <a:xfrm>
            <a:off x="0" y="1717821"/>
            <a:ext cx="4445181" cy="683576"/>
          </a:xfrm>
          <a:prstGeom prst="rect">
            <a:avLst/>
          </a:prstGeom>
        </p:spPr>
      </p:pic>
      <p:sp>
        <p:nvSpPr>
          <p:cNvPr id="8" name="Title Placeholder 1">
            <a:extLst>
              <a:ext uri="{FF2B5EF4-FFF2-40B4-BE49-F238E27FC236}">
                <a16:creationId xmlns:a16="http://schemas.microsoft.com/office/drawing/2014/main" id="{FAB604F7-7136-482F-B1CE-30B60EFCFD08}"/>
              </a:ext>
            </a:extLst>
          </p:cNvPr>
          <p:cNvSpPr>
            <a:spLocks noGrp="1"/>
          </p:cNvSpPr>
          <p:nvPr>
            <p:ph type="title"/>
          </p:nvPr>
        </p:nvSpPr>
        <p:spPr>
          <a:xfrm>
            <a:off x="588263" y="1286934"/>
            <a:ext cx="11018520" cy="430887"/>
          </a:xfrm>
          <a:prstGeom prst="rect">
            <a:avLst/>
          </a:prstGeom>
        </p:spPr>
        <p:txBody>
          <a:bodyPr vert="horz" wrap="square" lIns="0" tIns="0" rIns="0" bIns="0" rtlCol="0" anchor="t">
            <a:spAutoFit/>
          </a:bodyPr>
          <a:lstStyle>
            <a:lvl1pPr>
              <a:defRPr lang="en-US" sz="2800" b="0" kern="1200" cap="none" spc="0" baseline="0" dirty="0">
                <a:ln w="3175">
                  <a:noFill/>
                </a:ln>
                <a:solidFill>
                  <a:schemeClr val="tx1"/>
                </a:solidFill>
                <a:effectLst/>
                <a:latin typeface="+mj-lt"/>
                <a:ea typeface="+mn-ea"/>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48739991"/>
      </p:ext>
    </p:extLst>
  </p:cSld>
  <p:clrMapOvr>
    <a:masterClrMapping/>
  </p:clrMapOvr>
  <p:transition spd="slow">
    <p:push dir="u"/>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75403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94161011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Title - Square Photo ">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919788" y="0"/>
            <a:ext cx="6272212" cy="6858000"/>
          </a:xfrm>
          <a:blipFill>
            <a:blip r:embed="rId2"/>
            <a:stretch>
              <a:fillRect l="-6729" r="-2610"/>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itle Placeholder 1">
            <a:extLst>
              <a:ext uri="{FF2B5EF4-FFF2-40B4-BE49-F238E27FC236}">
                <a16:creationId xmlns:a16="http://schemas.microsoft.com/office/drawing/2014/main" id="{536F4BE2-FF65-4D4E-818F-A156BB027FD1}"/>
              </a:ext>
            </a:extLst>
          </p:cNvPr>
          <p:cNvSpPr>
            <a:spLocks noGrp="1"/>
          </p:cNvSpPr>
          <p:nvPr>
            <p:ph type="title" hasCustomPrompt="1"/>
          </p:nvPr>
        </p:nvSpPr>
        <p:spPr>
          <a:xfrm>
            <a:off x="588263" y="356500"/>
            <a:ext cx="5225396" cy="492443"/>
          </a:xfrm>
          <a:prstGeom prst="rect">
            <a:avLst/>
          </a:prstGeom>
        </p:spPr>
        <p:txBody>
          <a:bodyPr vert="horz" wrap="square" lIns="0" tIns="0" rIns="0" bIns="0" rtlCol="0" anchor="t">
            <a:spAutoFit/>
          </a:bodyPr>
          <a:lstStyle>
            <a:lvl1pPr>
              <a:defRPr sz="3200"/>
            </a:lvl1pPr>
          </a:lstStyle>
          <a:p>
            <a:r>
              <a:rPr lang="en-US" dirty="0"/>
              <a:t>Click to edit Master style</a:t>
            </a:r>
          </a:p>
        </p:txBody>
      </p:sp>
      <p:grpSp>
        <p:nvGrpSpPr>
          <p:cNvPr id="10" name="Group 9">
            <a:extLst>
              <a:ext uri="{FF2B5EF4-FFF2-40B4-BE49-F238E27FC236}">
                <a16:creationId xmlns:a16="http://schemas.microsoft.com/office/drawing/2014/main" id="{C0C8172F-E304-465B-A97A-66EFB9EA657E}"/>
              </a:ext>
            </a:extLst>
          </p:cNvPr>
          <p:cNvGrpSpPr/>
          <p:nvPr userDrawn="1"/>
        </p:nvGrpSpPr>
        <p:grpSpPr>
          <a:xfrm>
            <a:off x="0" y="1025532"/>
            <a:ext cx="4305635" cy="98740"/>
            <a:chOff x="0" y="1025532"/>
            <a:chExt cx="4305635" cy="98740"/>
          </a:xfrm>
        </p:grpSpPr>
        <p:cxnSp>
          <p:nvCxnSpPr>
            <p:cNvPr id="11" name="Straight Connector 10">
              <a:extLst>
                <a:ext uri="{FF2B5EF4-FFF2-40B4-BE49-F238E27FC236}">
                  <a16:creationId xmlns:a16="http://schemas.microsoft.com/office/drawing/2014/main" id="{ED91AEA3-33F1-430B-AE67-BF483178C971}"/>
                </a:ext>
              </a:extLst>
            </p:cNvPr>
            <p:cNvCxnSpPr>
              <a:cxnSpLocks/>
            </p:cNvCxnSpPr>
            <p:nvPr userDrawn="1"/>
          </p:nvCxnSpPr>
          <p:spPr>
            <a:xfrm>
              <a:off x="0" y="1074902"/>
              <a:ext cx="422835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B2D2CCAA-1922-4A4D-BCF0-8090285BF100}"/>
                </a:ext>
              </a:extLst>
            </p:cNvPr>
            <p:cNvSpPr/>
            <p:nvPr userDrawn="1"/>
          </p:nvSpPr>
          <p:spPr>
            <a:xfrm>
              <a:off x="4205051" y="1025532"/>
              <a:ext cx="100584" cy="98740"/>
            </a:xfrm>
            <a:prstGeom prst="ellipse">
              <a:avLst/>
            </a:prstGeom>
            <a:solidFill>
              <a:schemeClr val="accent1"/>
            </a:solidFill>
            <a:ln>
              <a:solidFill>
                <a:srgbClr val="237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1155315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1830059"/>
            <a:ext cx="4158362" cy="1294139"/>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503C7B68-0E56-416B-BA3B-4B1E9C0FB33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grpSp>
        <p:nvGrpSpPr>
          <p:cNvPr id="7" name="Group 6">
            <a:extLst>
              <a:ext uri="{FF2B5EF4-FFF2-40B4-BE49-F238E27FC236}">
                <a16:creationId xmlns:a16="http://schemas.microsoft.com/office/drawing/2014/main" id="{A627818D-1087-4753-A1DB-1F7EB3A8E964}"/>
              </a:ext>
            </a:extLst>
          </p:cNvPr>
          <p:cNvGrpSpPr/>
          <p:nvPr userDrawn="1"/>
        </p:nvGrpSpPr>
        <p:grpSpPr>
          <a:xfrm>
            <a:off x="0" y="3280499"/>
            <a:ext cx="4305635" cy="98740"/>
            <a:chOff x="0" y="1025532"/>
            <a:chExt cx="4305635" cy="98740"/>
          </a:xfrm>
        </p:grpSpPr>
        <p:cxnSp>
          <p:nvCxnSpPr>
            <p:cNvPr id="8" name="Straight Connector 7">
              <a:extLst>
                <a:ext uri="{FF2B5EF4-FFF2-40B4-BE49-F238E27FC236}">
                  <a16:creationId xmlns:a16="http://schemas.microsoft.com/office/drawing/2014/main" id="{F417FAA8-5BFA-4051-833C-29988134B910}"/>
                </a:ext>
              </a:extLst>
            </p:cNvPr>
            <p:cNvCxnSpPr>
              <a:cxnSpLocks/>
            </p:cNvCxnSpPr>
            <p:nvPr userDrawn="1"/>
          </p:nvCxnSpPr>
          <p:spPr>
            <a:xfrm>
              <a:off x="0" y="1074902"/>
              <a:ext cx="422835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B21A76EC-86CE-496D-8D0C-53B77CBF5E3A}"/>
                </a:ext>
              </a:extLst>
            </p:cNvPr>
            <p:cNvSpPr/>
            <p:nvPr userDrawn="1"/>
          </p:nvSpPr>
          <p:spPr>
            <a:xfrm>
              <a:off x="4205051" y="1025532"/>
              <a:ext cx="100584" cy="98740"/>
            </a:xfrm>
            <a:prstGeom prst="ellipse">
              <a:avLst/>
            </a:prstGeom>
            <a:solidFill>
              <a:schemeClr val="accent1"/>
            </a:solidFill>
            <a:ln>
              <a:solidFill>
                <a:srgbClr val="237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20216445"/>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pic>
        <p:nvPicPr>
          <p:cNvPr id="2" name="Picture 1">
            <a:extLst>
              <a:ext uri="{FF2B5EF4-FFF2-40B4-BE49-F238E27FC236}">
                <a16:creationId xmlns:a16="http://schemas.microsoft.com/office/drawing/2014/main" id="{854D6168-F269-45E0-AF21-7EC0B93F915F}"/>
              </a:ext>
            </a:extLst>
          </p:cNvPr>
          <p:cNvPicPr>
            <a:picLocks noChangeAspect="1"/>
          </p:cNvPicPr>
          <p:nvPr userDrawn="1"/>
        </p:nvPicPr>
        <p:blipFill rotWithShape="1">
          <a:blip r:embed="rId3"/>
          <a:srcRect l="28506" t="1" r="-3766" b="-36417"/>
          <a:stretch/>
        </p:blipFill>
        <p:spPr>
          <a:xfrm>
            <a:off x="0" y="145540"/>
            <a:ext cx="4445181" cy="683576"/>
          </a:xfrm>
          <a:prstGeom prst="rect">
            <a:avLst/>
          </a:prstGeom>
        </p:spPr>
      </p:pic>
    </p:spTree>
    <p:extLst>
      <p:ext uri="{BB962C8B-B14F-4D97-AF65-F5344CB8AC3E}">
        <p14:creationId xmlns:p14="http://schemas.microsoft.com/office/powerpoint/2010/main" val="759500697"/>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5A014DCF-9734-4047-83F5-7CE27EFB622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992787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_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10242948" y="585788"/>
            <a:ext cx="1366440" cy="292608"/>
          </a:xfrm>
          <a:prstGeom prst="rect">
            <a:avLst/>
          </a:prstGeom>
        </p:spPr>
      </p:pic>
      <p:sp>
        <p:nvSpPr>
          <p:cNvPr id="12" name="Title 1">
            <a:extLst>
              <a:ext uri="{FF2B5EF4-FFF2-40B4-BE49-F238E27FC236}">
                <a16:creationId xmlns:a16="http://schemas.microsoft.com/office/drawing/2014/main" id="{961E741F-1C76-4CF1-9D44-04384507AAA2}"/>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Click to edit Master title style</a:t>
            </a:r>
            <a:endParaRPr lang="en-US" dirty="0"/>
          </a:p>
        </p:txBody>
      </p:sp>
      <p:sp>
        <p:nvSpPr>
          <p:cNvPr id="13" name="Subtitle 2">
            <a:extLst>
              <a:ext uri="{FF2B5EF4-FFF2-40B4-BE49-F238E27FC236}">
                <a16:creationId xmlns:a16="http://schemas.microsoft.com/office/drawing/2014/main" id="{9674AE28-2690-485E-866B-6663A6D65096}"/>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tx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endParaRPr lang="en-US" dirty="0"/>
          </a:p>
        </p:txBody>
      </p:sp>
      <p:pic>
        <p:nvPicPr>
          <p:cNvPr id="5" name="Picture 4" descr="Diagram&#10;&#10;Description automatically generated">
            <a:extLst>
              <a:ext uri="{FF2B5EF4-FFF2-40B4-BE49-F238E27FC236}">
                <a16:creationId xmlns:a16="http://schemas.microsoft.com/office/drawing/2014/main" id="{9F7AED1D-4C28-42A3-AEE6-C3F79AA5732C}"/>
              </a:ext>
            </a:extLst>
          </p:cNvPr>
          <p:cNvPicPr>
            <a:picLocks noChangeAspect="1"/>
          </p:cNvPicPr>
          <p:nvPr/>
        </p:nvPicPr>
        <p:blipFill rotWithShape="1">
          <a:blip r:embed="rId3"/>
          <a:srcRect b="54545"/>
          <a:stretch/>
        </p:blipFill>
        <p:spPr>
          <a:xfrm rot="5400000">
            <a:off x="-1124437" y="2673935"/>
            <a:ext cx="3965197" cy="1716325"/>
          </a:xfrm>
          <a:prstGeom prst="rect">
            <a:avLst/>
          </a:prstGeom>
        </p:spPr>
      </p:pic>
      <p:cxnSp>
        <p:nvCxnSpPr>
          <p:cNvPr id="17" name="Straight Connector 16">
            <a:extLst>
              <a:ext uri="{FF2B5EF4-FFF2-40B4-BE49-F238E27FC236}">
                <a16:creationId xmlns:a16="http://schemas.microsoft.com/office/drawing/2014/main" id="{FC3ECC53-4F96-4FF3-A079-584A2BBA3914}"/>
              </a:ext>
            </a:extLst>
          </p:cNvPr>
          <p:cNvCxnSpPr>
            <a:cxnSpLocks/>
          </p:cNvCxnSpPr>
          <p:nvPr/>
        </p:nvCxnSpPr>
        <p:spPr>
          <a:xfrm flipH="1">
            <a:off x="1699391" y="3576802"/>
            <a:ext cx="2733244" cy="8131"/>
          </a:xfrm>
          <a:prstGeom prst="line">
            <a:avLst/>
          </a:prstGeom>
          <a:ln w="19050">
            <a:solidFill>
              <a:schemeClr val="accent1"/>
            </a:solidFill>
            <a:headEnd type="oval"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30433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7B1A0A49-DE54-44DF-ABFD-6C5D6B190E6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71832672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4074288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941947440"/>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4531176"/>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9ECC8CA9-C5F6-4E75-8E6A-070F15FAE1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0202546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09E96403-4CB1-443A-950D-1ECC6CD2A0E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53532864"/>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278B2B7-6476-4186-8FA4-781DE0C02D6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250766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A5103033-A582-4B8E-ADF3-B9C53D608F9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9791645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0FB7FFE3-114F-45E6-AA10-63A49465230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3522884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54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660260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_Title Slide 2">
    <p:bg>
      <p:bgRef idx="1001">
        <a:schemeClr val="bg1"/>
      </p:bgRef>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4F36043-4871-4859-BCA7-2A308FFEA4EB}"/>
              </a:ext>
            </a:extLst>
          </p:cNvPr>
          <p:cNvSpPr>
            <a:spLocks noGrp="1"/>
          </p:cNvSpPr>
          <p:nvPr>
            <p:ph type="title"/>
          </p:nvPr>
        </p:nvSpPr>
        <p:spPr>
          <a:xfrm>
            <a:off x="2097618" y="2972128"/>
            <a:ext cx="7636932" cy="553998"/>
          </a:xfrm>
          <a:prstGeom prst="rect">
            <a:avLst/>
          </a:prstGeom>
        </p:spPr>
        <p:txBody>
          <a:bodyPr/>
          <a:lstStyle>
            <a:lvl1pPr>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FBC243C7-F5F8-4703-AAB1-40B3019F123F}"/>
              </a:ext>
            </a:extLst>
          </p:cNvPr>
          <p:cNvSpPr>
            <a:spLocks noGrp="1"/>
          </p:cNvSpPr>
          <p:nvPr>
            <p:ph type="subTitle" idx="1"/>
          </p:nvPr>
        </p:nvSpPr>
        <p:spPr>
          <a:xfrm>
            <a:off x="2097618" y="3699751"/>
            <a:ext cx="7636932" cy="338554"/>
          </a:xfrm>
          <a:prstGeom prst="rect">
            <a:avLst/>
          </a:prstGeom>
        </p:spPr>
        <p:txBody>
          <a:bodyPr/>
          <a:lstStyle>
            <a:lvl1pPr marL="0" indent="0" algn="l">
              <a:buNone/>
              <a:defRPr lang="en-US" sz="2200" kern="1200" spc="0" baseline="0" dirty="0">
                <a:solidFill>
                  <a:schemeClr val="tx1"/>
                </a:solidFill>
                <a:latin typeface="+mn-lt"/>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pPr>
            <a:r>
              <a:rPr lang="en-US"/>
              <a:t>Click to edit Master subtitle style</a:t>
            </a:r>
            <a:endParaRPr lang="en-US" dirty="0"/>
          </a:p>
        </p:txBody>
      </p:sp>
      <p:pic>
        <p:nvPicPr>
          <p:cNvPr id="2" name="Picture 1" descr="Diagram&#10;&#10;Description automatically generated">
            <a:extLst>
              <a:ext uri="{FF2B5EF4-FFF2-40B4-BE49-F238E27FC236}">
                <a16:creationId xmlns:a16="http://schemas.microsoft.com/office/drawing/2014/main" id="{7465C063-D2D4-4F5E-BA5A-EC41501DB657}"/>
              </a:ext>
            </a:extLst>
          </p:cNvPr>
          <p:cNvPicPr>
            <a:picLocks noChangeAspect="1"/>
          </p:cNvPicPr>
          <p:nvPr/>
        </p:nvPicPr>
        <p:blipFill rotWithShape="1">
          <a:blip r:embed="rId2"/>
          <a:srcRect b="54545"/>
          <a:stretch/>
        </p:blipFill>
        <p:spPr>
          <a:xfrm rot="5400000">
            <a:off x="-1124437" y="2673935"/>
            <a:ext cx="3965197" cy="1716325"/>
          </a:xfrm>
          <a:prstGeom prst="rect">
            <a:avLst/>
          </a:prstGeom>
        </p:spPr>
      </p:pic>
      <p:pic>
        <p:nvPicPr>
          <p:cNvPr id="3" name="MS logo gray - EMF" descr="Microsoft logo, gray text version">
            <a:extLst>
              <a:ext uri="{FF2B5EF4-FFF2-40B4-BE49-F238E27FC236}">
                <a16:creationId xmlns:a16="http://schemas.microsoft.com/office/drawing/2014/main" id="{585C8C9C-0274-4ED3-9BB5-EAA7B6EC048C}"/>
              </a:ext>
            </a:extLst>
          </p:cNvPr>
          <p:cNvPicPr>
            <a:picLocks noChangeAspect="1"/>
          </p:cNvPicPr>
          <p:nvPr/>
        </p:nvPicPr>
        <p:blipFill>
          <a:blip r:embed="rId3"/>
          <a:stretch>
            <a:fillRect/>
          </a:stretch>
        </p:blipFill>
        <p:spPr bwMode="black">
          <a:xfrm>
            <a:off x="10242948" y="585788"/>
            <a:ext cx="1366440" cy="292608"/>
          </a:xfrm>
          <a:prstGeom prst="rect">
            <a:avLst/>
          </a:prstGeom>
        </p:spPr>
      </p:pic>
    </p:spTree>
    <p:extLst>
      <p:ext uri="{BB962C8B-B14F-4D97-AF65-F5344CB8AC3E}">
        <p14:creationId xmlns:p14="http://schemas.microsoft.com/office/powerpoint/2010/main" val="12277231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54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6C5BBE7-048D-49C2-9DE7-1EE6A6C9E2D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7485771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95580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pic>
        <p:nvPicPr>
          <p:cNvPr id="7" name="Picture 6" descr="A picture containing object, wire&#10;&#10;Description automatically generated">
            <a:extLst>
              <a:ext uri="{FF2B5EF4-FFF2-40B4-BE49-F238E27FC236}">
                <a16:creationId xmlns:a16="http://schemas.microsoft.com/office/drawing/2014/main" id="{E380E35D-0EF6-4212-ACE5-6BBB7F8147C4}"/>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1795680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_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pic>
        <p:nvPicPr>
          <p:cNvPr id="3" name="Picture 2">
            <a:extLst>
              <a:ext uri="{FF2B5EF4-FFF2-40B4-BE49-F238E27FC236}">
                <a16:creationId xmlns:a16="http://schemas.microsoft.com/office/drawing/2014/main" id="{363F8008-B28F-4A48-8A64-1716E6334166}"/>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4" name="Picture 3">
            <a:extLst>
              <a:ext uri="{FF2B5EF4-FFF2-40B4-BE49-F238E27FC236}">
                <a16:creationId xmlns:a16="http://schemas.microsoft.com/office/drawing/2014/main" id="{33F2002B-B7F0-4A9C-9B99-3811E7418EE3}"/>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308448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8216056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10" name="Picture 9" descr="A picture containing object, wire&#10;&#10;Description automatically generated">
            <a:extLst>
              <a:ext uri="{FF2B5EF4-FFF2-40B4-BE49-F238E27FC236}">
                <a16:creationId xmlns:a16="http://schemas.microsoft.com/office/drawing/2014/main" id="{6AC91185-58DD-4722-BD5C-2B9208144640}"/>
              </a:ext>
            </a:extLst>
          </p:cNvPr>
          <p:cNvPicPr>
            <a:picLocks noChangeAspect="1"/>
          </p:cNvPicPr>
          <p:nvPr userDrawn="1"/>
        </p:nvPicPr>
        <p:blipFill rotWithShape="1">
          <a:blip r:embed="rId2">
            <a:alphaModFix amt="60000"/>
          </a:blip>
          <a:srcRect l="78041" t="23268" r="-718" b="27389"/>
          <a:stretch/>
        </p:blipFill>
        <p:spPr>
          <a:xfrm>
            <a:off x="9152826" y="-1"/>
            <a:ext cx="3029692" cy="6858001"/>
          </a:xfrm>
          <a:prstGeom prst="rect">
            <a:avLst/>
          </a:prstGeom>
        </p:spPr>
      </p:pic>
    </p:spTree>
    <p:extLst>
      <p:ext uri="{BB962C8B-B14F-4D97-AF65-F5344CB8AC3E}">
        <p14:creationId xmlns:p14="http://schemas.microsoft.com/office/powerpoint/2010/main" val="89446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_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3" name="Picture 2">
            <a:extLst>
              <a:ext uri="{FF2B5EF4-FFF2-40B4-BE49-F238E27FC236}">
                <a16:creationId xmlns:a16="http://schemas.microsoft.com/office/drawing/2014/main" id="{733FE470-05A7-4EBC-AE74-72ABDF9BA8A3}"/>
              </a:ext>
            </a:extLst>
          </p:cNvPr>
          <p:cNvPicPr>
            <a:picLocks noChangeAspect="1"/>
          </p:cNvPicPr>
          <p:nvPr userDrawn="1"/>
        </p:nvPicPr>
        <p:blipFill rotWithShape="1">
          <a:blip r:embed="rId2"/>
          <a:srcRect l="28506" t="1" r="-3766" b="-36417"/>
          <a:stretch/>
        </p:blipFill>
        <p:spPr>
          <a:xfrm rot="10800000">
            <a:off x="7746819" y="6003084"/>
            <a:ext cx="4445181" cy="683576"/>
          </a:xfrm>
          <a:prstGeom prst="rect">
            <a:avLst/>
          </a:prstGeom>
        </p:spPr>
      </p:pic>
      <p:pic>
        <p:nvPicPr>
          <p:cNvPr id="5" name="Picture 4">
            <a:extLst>
              <a:ext uri="{FF2B5EF4-FFF2-40B4-BE49-F238E27FC236}">
                <a16:creationId xmlns:a16="http://schemas.microsoft.com/office/drawing/2014/main" id="{5A40A15D-0759-4795-B9E0-1DD6AAEF0181}"/>
              </a:ext>
            </a:extLst>
          </p:cNvPr>
          <p:cNvPicPr>
            <a:picLocks noChangeAspect="1"/>
          </p:cNvPicPr>
          <p:nvPr userDrawn="1"/>
        </p:nvPicPr>
        <p:blipFill rotWithShape="1">
          <a:blip r:embed="rId2"/>
          <a:srcRect l="28506" t="1" r="-3766" b="-36417"/>
          <a:stretch/>
        </p:blipFill>
        <p:spPr>
          <a:xfrm>
            <a:off x="0" y="645691"/>
            <a:ext cx="4445181" cy="683576"/>
          </a:xfrm>
          <a:prstGeom prst="rect">
            <a:avLst/>
          </a:prstGeom>
        </p:spPr>
      </p:pic>
    </p:spTree>
    <p:extLst>
      <p:ext uri="{BB962C8B-B14F-4D97-AF65-F5344CB8AC3E}">
        <p14:creationId xmlns:p14="http://schemas.microsoft.com/office/powerpoint/2010/main" val="741657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577627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2">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924001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3616995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image" Target="../media/image2.emf"/><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3" Type="http://schemas.openxmlformats.org/officeDocument/2006/relationships/slideLayout" Target="../slideLayouts/slideLayout56.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50" Type="http://schemas.openxmlformats.org/officeDocument/2006/relationships/image" Target="../media/image1.emf"/><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0" Type="http://schemas.openxmlformats.org/officeDocument/2006/relationships/slideLayout" Target="../slideLayouts/slideLayout73.xml"/><Relationship Id="rId29" Type="http://schemas.openxmlformats.org/officeDocument/2006/relationships/slideLayout" Target="../slideLayouts/slideLayout82.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theme" Target="../theme/theme2.xml"/><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slideLayout" Target="../slideLayouts/slideLayout101.xml"/><Relationship Id="rId8" Type="http://schemas.openxmlformats.org/officeDocument/2006/relationships/slideLayout" Target="../slideLayouts/slideLayout61.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slideLayout" Target="../slideLayouts/slideLayout127.xml"/><Relationship Id="rId39" Type="http://schemas.openxmlformats.org/officeDocument/2006/relationships/slideLayout" Target="../slideLayouts/slideLayout140.xml"/><Relationship Id="rId3" Type="http://schemas.openxmlformats.org/officeDocument/2006/relationships/slideLayout" Target="../slideLayouts/slideLayout104.xml"/><Relationship Id="rId21" Type="http://schemas.openxmlformats.org/officeDocument/2006/relationships/slideLayout" Target="../slideLayouts/slideLayout122.xml"/><Relationship Id="rId34" Type="http://schemas.openxmlformats.org/officeDocument/2006/relationships/slideLayout" Target="../slideLayouts/slideLayout135.xml"/><Relationship Id="rId42" Type="http://schemas.openxmlformats.org/officeDocument/2006/relationships/slideLayout" Target="../slideLayouts/slideLayout143.xml"/><Relationship Id="rId47" Type="http://schemas.openxmlformats.org/officeDocument/2006/relationships/slideLayout" Target="../slideLayouts/slideLayout148.xml"/><Relationship Id="rId50" Type="http://schemas.openxmlformats.org/officeDocument/2006/relationships/theme" Target="../theme/theme3.xml"/><Relationship Id="rId7" Type="http://schemas.openxmlformats.org/officeDocument/2006/relationships/slideLayout" Target="../slideLayouts/slideLayout108.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33" Type="http://schemas.openxmlformats.org/officeDocument/2006/relationships/slideLayout" Target="../slideLayouts/slideLayout134.xml"/><Relationship Id="rId38" Type="http://schemas.openxmlformats.org/officeDocument/2006/relationships/slideLayout" Target="../slideLayouts/slideLayout139.xml"/><Relationship Id="rId46" Type="http://schemas.openxmlformats.org/officeDocument/2006/relationships/slideLayout" Target="../slideLayouts/slideLayout147.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29" Type="http://schemas.openxmlformats.org/officeDocument/2006/relationships/slideLayout" Target="../slideLayouts/slideLayout130.xml"/><Relationship Id="rId41" Type="http://schemas.openxmlformats.org/officeDocument/2006/relationships/slideLayout" Target="../slideLayouts/slideLayout142.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32" Type="http://schemas.openxmlformats.org/officeDocument/2006/relationships/slideLayout" Target="../slideLayouts/slideLayout133.xml"/><Relationship Id="rId37" Type="http://schemas.openxmlformats.org/officeDocument/2006/relationships/slideLayout" Target="../slideLayouts/slideLayout138.xml"/><Relationship Id="rId40" Type="http://schemas.openxmlformats.org/officeDocument/2006/relationships/slideLayout" Target="../slideLayouts/slideLayout141.xml"/><Relationship Id="rId45" Type="http://schemas.openxmlformats.org/officeDocument/2006/relationships/slideLayout" Target="../slideLayouts/slideLayout146.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28" Type="http://schemas.openxmlformats.org/officeDocument/2006/relationships/slideLayout" Target="../slideLayouts/slideLayout129.xml"/><Relationship Id="rId36" Type="http://schemas.openxmlformats.org/officeDocument/2006/relationships/slideLayout" Target="../slideLayouts/slideLayout137.xml"/><Relationship Id="rId49" Type="http://schemas.openxmlformats.org/officeDocument/2006/relationships/slideLayout" Target="../slideLayouts/slideLayout150.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31" Type="http://schemas.openxmlformats.org/officeDocument/2006/relationships/slideLayout" Target="../slideLayouts/slideLayout132.xml"/><Relationship Id="rId44" Type="http://schemas.openxmlformats.org/officeDocument/2006/relationships/slideLayout" Target="../slideLayouts/slideLayout145.xml"/><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 Id="rId27" Type="http://schemas.openxmlformats.org/officeDocument/2006/relationships/slideLayout" Target="../slideLayouts/slideLayout128.xml"/><Relationship Id="rId30" Type="http://schemas.openxmlformats.org/officeDocument/2006/relationships/slideLayout" Target="../slideLayouts/slideLayout131.xml"/><Relationship Id="rId35" Type="http://schemas.openxmlformats.org/officeDocument/2006/relationships/slideLayout" Target="../slideLayouts/slideLayout136.xml"/><Relationship Id="rId43" Type="http://schemas.openxmlformats.org/officeDocument/2006/relationships/slideLayout" Target="../slideLayouts/slideLayout144.xml"/><Relationship Id="rId48" Type="http://schemas.openxmlformats.org/officeDocument/2006/relationships/slideLayout" Target="../slideLayouts/slideLayout149.xml"/><Relationship Id="rId8" Type="http://schemas.openxmlformats.org/officeDocument/2006/relationships/slideLayout" Target="../slideLayouts/slideLayout109.xml"/><Relationship Id="rId51"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a:srcRect l="762"/>
          <a:stretch/>
        </p:blipFill>
        <p:spPr>
          <a:xfrm rot="5400000">
            <a:off x="9509760" y="2843773"/>
            <a:ext cx="6858000" cy="1170455"/>
          </a:xfrm>
          <a:prstGeom prst="rect">
            <a:avLst/>
          </a:prstGeom>
        </p:spPr>
      </p:pic>
      <p:pic>
        <p:nvPicPr>
          <p:cNvPr id="49" name="Picture 48">
            <a:extLst>
              <a:ext uri="{FF2B5EF4-FFF2-40B4-BE49-F238E27FC236}">
                <a16:creationId xmlns:a16="http://schemas.microsoft.com/office/drawing/2014/main" id="{36938C88-E34C-4370-8B18-A5755E6266CD}"/>
              </a:ext>
            </a:extLst>
          </p:cNvPr>
          <p:cNvPicPr>
            <a:picLocks noChangeAspect="1"/>
          </p:cNvPicPr>
          <p:nvPr userDrawn="1"/>
        </p:nvPicPr>
        <p:blipFill>
          <a:blip r:embed="rId56"/>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1748087963"/>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 id="2147483972" r:id="rId13"/>
    <p:sldLayoutId id="2147483973" r:id="rId14"/>
    <p:sldLayoutId id="2147483974" r:id="rId15"/>
    <p:sldLayoutId id="2147483975" r:id="rId16"/>
    <p:sldLayoutId id="2147483976" r:id="rId17"/>
    <p:sldLayoutId id="2147483977" r:id="rId18"/>
    <p:sldLayoutId id="2147483978" r:id="rId19"/>
    <p:sldLayoutId id="2147483979" r:id="rId20"/>
    <p:sldLayoutId id="2147483980" r:id="rId21"/>
    <p:sldLayoutId id="2147483981" r:id="rId22"/>
    <p:sldLayoutId id="2147483982" r:id="rId23"/>
    <p:sldLayoutId id="2147483983" r:id="rId24"/>
    <p:sldLayoutId id="2147483984" r:id="rId25"/>
    <p:sldLayoutId id="2147483985" r:id="rId26"/>
    <p:sldLayoutId id="2147483986" r:id="rId27"/>
    <p:sldLayoutId id="2147483987" r:id="rId28"/>
    <p:sldLayoutId id="2147483988" r:id="rId29"/>
    <p:sldLayoutId id="2147483989" r:id="rId30"/>
    <p:sldLayoutId id="2147483990" r:id="rId31"/>
    <p:sldLayoutId id="2147483991" r:id="rId32"/>
    <p:sldLayoutId id="2147483992" r:id="rId33"/>
    <p:sldLayoutId id="2147483993" r:id="rId34"/>
    <p:sldLayoutId id="2147483994" r:id="rId35"/>
    <p:sldLayoutId id="2147483995" r:id="rId36"/>
    <p:sldLayoutId id="2147483996" r:id="rId37"/>
    <p:sldLayoutId id="2147483997" r:id="rId38"/>
    <p:sldLayoutId id="2147483998" r:id="rId39"/>
    <p:sldLayoutId id="2147483999" r:id="rId40"/>
    <p:sldLayoutId id="2147484000" r:id="rId41"/>
    <p:sldLayoutId id="2147484001" r:id="rId42"/>
    <p:sldLayoutId id="2147484002" r:id="rId43"/>
    <p:sldLayoutId id="2147484003" r:id="rId44"/>
    <p:sldLayoutId id="2147484004" r:id="rId45"/>
    <p:sldLayoutId id="2147484005" r:id="rId46"/>
    <p:sldLayoutId id="2147484006" r:id="rId47"/>
    <p:sldLayoutId id="2147484007" r:id="rId48"/>
    <p:sldLayoutId id="2147484008" r:id="rId49"/>
    <p:sldLayoutId id="2147484009" r:id="rId50"/>
    <p:sldLayoutId id="2147484010" r:id="rId51"/>
    <p:sldLayoutId id="2147484011" r:id="rId52"/>
    <p:sldLayoutId id="2147484141"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0"/>
          <a:srcRect l="762"/>
          <a:stretch/>
        </p:blipFill>
        <p:spPr>
          <a:xfrm rot="5400000">
            <a:off x="9509760" y="2843772"/>
            <a:ext cx="6858000" cy="1170455"/>
          </a:xfrm>
          <a:prstGeom prst="rect">
            <a:avLst/>
          </a:prstGeom>
        </p:spPr>
      </p:pic>
    </p:spTree>
    <p:extLst>
      <p:ext uri="{BB962C8B-B14F-4D97-AF65-F5344CB8AC3E}">
        <p14:creationId xmlns:p14="http://schemas.microsoft.com/office/powerpoint/2010/main" val="770906149"/>
      </p:ext>
    </p:extLst>
  </p:cSld>
  <p:clrMap bg1="lt1" tx1="dk1" bg2="lt2" tx2="dk2" accent1="accent1" accent2="accent2" accent3="accent3" accent4="accent4" accent5="accent5" accent6="accent6" hlink="hlink" folHlink="folHlink"/>
  <p:sldLayoutIdLst>
    <p:sldLayoutId id="2147484013" r:id="rId1"/>
    <p:sldLayoutId id="2147484014" r:id="rId2"/>
    <p:sldLayoutId id="2147484015" r:id="rId3"/>
    <p:sldLayoutId id="2147484016" r:id="rId4"/>
    <p:sldLayoutId id="2147484017" r:id="rId5"/>
    <p:sldLayoutId id="2147484018" r:id="rId6"/>
    <p:sldLayoutId id="2147484019" r:id="rId7"/>
    <p:sldLayoutId id="2147484020" r:id="rId8"/>
    <p:sldLayoutId id="2147484021" r:id="rId9"/>
    <p:sldLayoutId id="2147484022" r:id="rId10"/>
    <p:sldLayoutId id="2147484023" r:id="rId11"/>
    <p:sldLayoutId id="2147484024" r:id="rId12"/>
    <p:sldLayoutId id="2147484025" r:id="rId13"/>
    <p:sldLayoutId id="2147484026" r:id="rId14"/>
    <p:sldLayoutId id="2147484027" r:id="rId15"/>
    <p:sldLayoutId id="2147484028" r:id="rId16"/>
    <p:sldLayoutId id="2147484029" r:id="rId17"/>
    <p:sldLayoutId id="2147484030" r:id="rId18"/>
    <p:sldLayoutId id="2147484031" r:id="rId19"/>
    <p:sldLayoutId id="2147484032" r:id="rId20"/>
    <p:sldLayoutId id="2147484033" r:id="rId21"/>
    <p:sldLayoutId id="2147484034" r:id="rId22"/>
    <p:sldLayoutId id="2147484035" r:id="rId23"/>
    <p:sldLayoutId id="2147484036" r:id="rId24"/>
    <p:sldLayoutId id="2147484037" r:id="rId25"/>
    <p:sldLayoutId id="2147484038" r:id="rId26"/>
    <p:sldLayoutId id="2147484039" r:id="rId27"/>
    <p:sldLayoutId id="2147484040" r:id="rId28"/>
    <p:sldLayoutId id="2147484041" r:id="rId29"/>
    <p:sldLayoutId id="2147484042" r:id="rId30"/>
    <p:sldLayoutId id="2147484043" r:id="rId31"/>
    <p:sldLayoutId id="2147484044" r:id="rId32"/>
    <p:sldLayoutId id="2147484045" r:id="rId33"/>
    <p:sldLayoutId id="2147484046" r:id="rId34"/>
    <p:sldLayoutId id="2147484047" r:id="rId35"/>
    <p:sldLayoutId id="2147484048" r:id="rId36"/>
    <p:sldLayoutId id="2147484049" r:id="rId37"/>
    <p:sldLayoutId id="2147484050" r:id="rId38"/>
    <p:sldLayoutId id="2147484051" r:id="rId39"/>
    <p:sldLayoutId id="2147484052" r:id="rId40"/>
    <p:sldLayoutId id="2147484053" r:id="rId41"/>
    <p:sldLayoutId id="2147484054" r:id="rId42"/>
    <p:sldLayoutId id="2147484055" r:id="rId43"/>
    <p:sldLayoutId id="2147484056" r:id="rId44"/>
    <p:sldLayoutId id="2147484057" r:id="rId45"/>
    <p:sldLayoutId id="2147484058" r:id="rId46"/>
    <p:sldLayoutId id="2147484059" r:id="rId47"/>
    <p:sldLayoutId id="2147484060" r:id="rId4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1"/>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4233260007"/>
      </p:ext>
    </p:extLst>
  </p:cSld>
  <p:clrMap bg1="dk1" tx1="lt1" bg2="dk2" tx2="lt2" accent1="accent1" accent2="accent2" accent3="accent3" accent4="accent4" accent5="accent5" accent6="accent6" hlink="hlink" folHlink="folHlink"/>
  <p:sldLayoutIdLst>
    <p:sldLayoutId id="2147484062" r:id="rId1"/>
    <p:sldLayoutId id="2147484063" r:id="rId2"/>
    <p:sldLayoutId id="2147484064" r:id="rId3"/>
    <p:sldLayoutId id="2147484065" r:id="rId4"/>
    <p:sldLayoutId id="2147484066" r:id="rId5"/>
    <p:sldLayoutId id="2147484067" r:id="rId6"/>
    <p:sldLayoutId id="2147484068" r:id="rId7"/>
    <p:sldLayoutId id="2147484069" r:id="rId8"/>
    <p:sldLayoutId id="2147484070" r:id="rId9"/>
    <p:sldLayoutId id="2147484071" r:id="rId10"/>
    <p:sldLayoutId id="2147484072" r:id="rId11"/>
    <p:sldLayoutId id="2147484073" r:id="rId12"/>
    <p:sldLayoutId id="2147484074" r:id="rId13"/>
    <p:sldLayoutId id="2147484075" r:id="rId14"/>
    <p:sldLayoutId id="2147484076" r:id="rId15"/>
    <p:sldLayoutId id="2147484077" r:id="rId16"/>
    <p:sldLayoutId id="2147484078" r:id="rId17"/>
    <p:sldLayoutId id="2147484079" r:id="rId18"/>
    <p:sldLayoutId id="2147484080" r:id="rId19"/>
    <p:sldLayoutId id="2147484081" r:id="rId20"/>
    <p:sldLayoutId id="2147484082" r:id="rId21"/>
    <p:sldLayoutId id="2147484083" r:id="rId22"/>
    <p:sldLayoutId id="2147484084" r:id="rId23"/>
    <p:sldLayoutId id="2147484085" r:id="rId24"/>
    <p:sldLayoutId id="2147484086" r:id="rId25"/>
    <p:sldLayoutId id="2147484087" r:id="rId26"/>
    <p:sldLayoutId id="2147484088" r:id="rId27"/>
    <p:sldLayoutId id="2147484089" r:id="rId28"/>
    <p:sldLayoutId id="2147484090" r:id="rId29"/>
    <p:sldLayoutId id="2147484091" r:id="rId30"/>
    <p:sldLayoutId id="2147484092" r:id="rId31"/>
    <p:sldLayoutId id="2147484093" r:id="rId32"/>
    <p:sldLayoutId id="2147484094" r:id="rId33"/>
    <p:sldLayoutId id="2147484095" r:id="rId34"/>
    <p:sldLayoutId id="2147484096" r:id="rId35"/>
    <p:sldLayoutId id="2147484097" r:id="rId36"/>
    <p:sldLayoutId id="2147484098" r:id="rId37"/>
    <p:sldLayoutId id="2147484099" r:id="rId38"/>
    <p:sldLayoutId id="2147484100" r:id="rId39"/>
    <p:sldLayoutId id="2147484101" r:id="rId40"/>
    <p:sldLayoutId id="2147484102" r:id="rId41"/>
    <p:sldLayoutId id="2147484103" r:id="rId42"/>
    <p:sldLayoutId id="2147484104" r:id="rId43"/>
    <p:sldLayoutId id="2147484105" r:id="rId44"/>
    <p:sldLayoutId id="2147484106" r:id="rId45"/>
    <p:sldLayoutId id="2147484107" r:id="rId46"/>
    <p:sldLayoutId id="2147484108" r:id="rId47"/>
    <p:sldLayoutId id="2147484109" r:id="rId48"/>
    <p:sldLayoutId id="2147484110" r:id="rId4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10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9.xml"/></Relationships>
</file>

<file path=ppt/slides/_rels/slide1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0.xml"/><Relationship Id="rId1" Type="http://schemas.openxmlformats.org/officeDocument/2006/relationships/slideLayout" Target="../slideLayouts/slideLayout116.xml"/><Relationship Id="rId4" Type="http://schemas.openxmlformats.org/officeDocument/2006/relationships/image" Target="../media/image50.svg"/></Relationships>
</file>

<file path=ppt/slides/_rels/slide12.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49.png"/><Relationship Id="rId1" Type="http://schemas.openxmlformats.org/officeDocument/2006/relationships/slideLayout" Target="../slideLayouts/slideLayout117.xml"/><Relationship Id="rId5" Type="http://schemas.openxmlformats.org/officeDocument/2006/relationships/image" Target="../media/image52.svg"/><Relationship Id="rId4" Type="http://schemas.openxmlformats.org/officeDocument/2006/relationships/image" Target="../media/image5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4.xml"/></Relationships>
</file>

<file path=ppt/slides/_rels/slide15.xml.rels><?xml version="1.0" encoding="UTF-8" standalone="yes"?>
<Relationships xmlns="http://schemas.openxmlformats.org/package/2006/relationships"><Relationship Id="rId3" Type="http://schemas.openxmlformats.org/officeDocument/2006/relationships/hyperlink" Target="https://aka.ms/OpenHackTopicDecks" TargetMode="External"/><Relationship Id="rId2" Type="http://schemas.openxmlformats.org/officeDocument/2006/relationships/notesSlide" Target="../notesSlides/notesSlide13.xml"/><Relationship Id="rId1" Type="http://schemas.openxmlformats.org/officeDocument/2006/relationships/slideLayout" Target="../slideLayouts/slideLayout104.xml"/></Relationships>
</file>

<file path=ppt/slides/_rels/slide1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4.xml"/><Relationship Id="rId1" Type="http://schemas.openxmlformats.org/officeDocument/2006/relationships/slideLayout" Target="../slideLayouts/slideLayout118.xml"/></Relationships>
</file>

<file path=ppt/slides/_rels/slide17.xml.rels><?xml version="1.0" encoding="UTF-8" standalone="yes"?>
<Relationships xmlns="http://schemas.openxmlformats.org/package/2006/relationships"><Relationship Id="rId8" Type="http://schemas.openxmlformats.org/officeDocument/2006/relationships/hyperlink" Target="https://creativecommons.org/licenses/by/3.0/" TargetMode="External"/><Relationship Id="rId3" Type="http://schemas.openxmlformats.org/officeDocument/2006/relationships/image" Target="../media/image54.png"/><Relationship Id="rId7" Type="http://schemas.openxmlformats.org/officeDocument/2006/relationships/hyperlink" Target="http://www.flickr.com/photos/stefanerschwendner/5369668460/" TargetMode="External"/><Relationship Id="rId2" Type="http://schemas.openxmlformats.org/officeDocument/2006/relationships/notesSlide" Target="../notesSlides/notesSlide15.xml"/><Relationship Id="rId1" Type="http://schemas.openxmlformats.org/officeDocument/2006/relationships/slideLayout" Target="../slideLayouts/slideLayout118.xml"/><Relationship Id="rId6" Type="http://schemas.openxmlformats.org/officeDocument/2006/relationships/image" Target="../media/image57.jpeg"/><Relationship Id="rId5" Type="http://schemas.openxmlformats.org/officeDocument/2006/relationships/image" Target="../media/image56.png"/><Relationship Id="rId4" Type="http://schemas.openxmlformats.org/officeDocument/2006/relationships/image" Target="../media/image5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6.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04.xml"/><Relationship Id="rId4" Type="http://schemas.openxmlformats.org/officeDocument/2006/relationships/image" Target="../media/image5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1.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04.xml"/><Relationship Id="rId4" Type="http://schemas.openxmlformats.org/officeDocument/2006/relationships/image" Target="../media/image5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1.xml"/></Relationships>
</file>

<file path=ppt/slides/_rels/slide2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6.xml"/><Relationship Id="rId1" Type="http://schemas.openxmlformats.org/officeDocument/2006/relationships/slideLayout" Target="../slideLayouts/slideLayout11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7.xml"/></Relationships>
</file>

<file path=ppt/slides/_rels/slide5.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47.xml"/><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slides/_rels/slide6.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notesSlide" Target="../notesSlides/notesSlide6.xml"/><Relationship Id="rId1" Type="http://schemas.openxmlformats.org/officeDocument/2006/relationships/slideLayout" Target="../slideLayouts/slideLayout117.xml"/><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 Id="rId14" Type="http://schemas.openxmlformats.org/officeDocument/2006/relationships/image" Target="../media/image38.svg"/></Relationships>
</file>

<file path=ppt/slides/_rels/slide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40.svg"/><Relationship Id="rId7" Type="http://schemas.openxmlformats.org/officeDocument/2006/relationships/image" Target="../media/image44.svg"/><Relationship Id="rId2" Type="http://schemas.openxmlformats.org/officeDocument/2006/relationships/image" Target="../media/image39.png"/><Relationship Id="rId1" Type="http://schemas.openxmlformats.org/officeDocument/2006/relationships/slideLayout" Target="../slideLayouts/slideLayout117.xml"/><Relationship Id="rId6" Type="http://schemas.openxmlformats.org/officeDocument/2006/relationships/image" Target="../media/image43.png"/><Relationship Id="rId11" Type="http://schemas.openxmlformats.org/officeDocument/2006/relationships/image" Target="../media/image46.svg"/><Relationship Id="rId5" Type="http://schemas.openxmlformats.org/officeDocument/2006/relationships/image" Target="../media/image42.svg"/><Relationship Id="rId10" Type="http://schemas.openxmlformats.org/officeDocument/2006/relationships/image" Target="../media/image45.png"/><Relationship Id="rId4" Type="http://schemas.openxmlformats.org/officeDocument/2006/relationships/image" Target="../media/image41.png"/><Relationship Id="rId9" Type="http://schemas.openxmlformats.org/officeDocument/2006/relationships/image" Target="../media/image32.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6.xml"/></Relationships>
</file>

<file path=ppt/slides/_rels/slide9.xml.rels><?xml version="1.0" encoding="UTF-8" standalone="yes"?>
<Relationships xmlns="http://schemas.openxmlformats.org/package/2006/relationships"><Relationship Id="rId8" Type="http://schemas.openxmlformats.org/officeDocument/2006/relationships/diagramQuickStyle" Target="../diagrams/quickStyle2.xml"/><Relationship Id="rId13" Type="http://schemas.openxmlformats.org/officeDocument/2006/relationships/diagramQuickStyle" Target="../diagrams/quickStyle3.xml"/><Relationship Id="rId3" Type="http://schemas.openxmlformats.org/officeDocument/2006/relationships/notesSlide" Target="../notesSlides/notesSlide8.xml"/><Relationship Id="rId7" Type="http://schemas.openxmlformats.org/officeDocument/2006/relationships/diagramLayout" Target="../diagrams/layout2.xml"/><Relationship Id="rId12" Type="http://schemas.openxmlformats.org/officeDocument/2006/relationships/diagramLayout" Target="../diagrams/layout3.xml"/><Relationship Id="rId2" Type="http://schemas.openxmlformats.org/officeDocument/2006/relationships/slideLayout" Target="../slideLayouts/slideLayout116.xml"/><Relationship Id="rId1" Type="http://schemas.openxmlformats.org/officeDocument/2006/relationships/tags" Target="../tags/tag1.xml"/><Relationship Id="rId6" Type="http://schemas.openxmlformats.org/officeDocument/2006/relationships/diagramData" Target="../diagrams/data2.xml"/><Relationship Id="rId11" Type="http://schemas.openxmlformats.org/officeDocument/2006/relationships/diagramData" Target="../diagrams/data3.xml"/><Relationship Id="rId5" Type="http://schemas.openxmlformats.org/officeDocument/2006/relationships/image" Target="../media/image48.svg"/><Relationship Id="rId15" Type="http://schemas.microsoft.com/office/2007/relationships/diagramDrawing" Target="../diagrams/drawing3.xml"/><Relationship Id="rId10" Type="http://schemas.microsoft.com/office/2007/relationships/diagramDrawing" Target="../diagrams/drawing2.xml"/><Relationship Id="rId4" Type="http://schemas.openxmlformats.org/officeDocument/2006/relationships/image" Target="../media/image47.png"/><Relationship Id="rId9" Type="http://schemas.openxmlformats.org/officeDocument/2006/relationships/diagramColors" Target="../diagrams/colors2.xml"/><Relationship Id="rId14" Type="http://schemas.openxmlformats.org/officeDocument/2006/relationships/diagramColors" Target="../diagrams/colors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1394F9D7-F88E-4578-B5A2-6B857100274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85240" y="6294601"/>
            <a:ext cx="369332" cy="300266"/>
          </a:xfrm>
          <a:prstGeom prst="rect">
            <a:avLst/>
          </a:prstGeom>
        </p:spPr>
      </p:pic>
      <p:sp>
        <p:nvSpPr>
          <p:cNvPr id="4" name="Subtitle 3">
            <a:extLst>
              <a:ext uri="{FF2B5EF4-FFF2-40B4-BE49-F238E27FC236}">
                <a16:creationId xmlns:a16="http://schemas.microsoft.com/office/drawing/2014/main" id="{3786D312-4CB4-4710-8F52-07B6DE87EDCC}"/>
              </a:ext>
            </a:extLst>
          </p:cNvPr>
          <p:cNvSpPr>
            <a:spLocks noGrp="1"/>
          </p:cNvSpPr>
          <p:nvPr>
            <p:ph type="subTitle" idx="1"/>
          </p:nvPr>
        </p:nvSpPr>
        <p:spPr>
          <a:xfrm>
            <a:off x="5794944" y="5350593"/>
            <a:ext cx="5728084" cy="927562"/>
          </a:xfrm>
        </p:spPr>
        <p:txBody>
          <a:bodyPr/>
          <a:lstStyle/>
          <a:p>
            <a:pPr>
              <a:lnSpc>
                <a:spcPct val="150000"/>
              </a:lnSpc>
              <a:defRPr/>
            </a:pPr>
            <a:r>
              <a:rPr lang="en-NZ" sz="2000" b="1" dirty="0">
                <a:solidFill>
                  <a:srgbClr val="FFFFFF"/>
                </a:solidFill>
                <a:latin typeface="Segoe UI"/>
                <a:cs typeface="Segoe UI"/>
              </a:rPr>
              <a:t>Microsoft Azure Well-Architected Framework</a:t>
            </a:r>
          </a:p>
          <a:p>
            <a:pPr>
              <a:lnSpc>
                <a:spcPct val="150000"/>
              </a:lnSpc>
              <a:defRPr/>
            </a:pPr>
            <a:r>
              <a:rPr lang="en-NZ" sz="2000" dirty="0">
                <a:solidFill>
                  <a:srgbClr val="FFFFFF"/>
                </a:solidFill>
                <a:latin typeface="Segoe UI"/>
                <a:cs typeface="Segoe UI"/>
              </a:rPr>
              <a:t>[Month] [Start Date – End Date]</a:t>
            </a:r>
          </a:p>
        </p:txBody>
      </p:sp>
      <p:sp>
        <p:nvSpPr>
          <p:cNvPr id="14" name="TextBox 13">
            <a:extLst>
              <a:ext uri="{FF2B5EF4-FFF2-40B4-BE49-F238E27FC236}">
                <a16:creationId xmlns:a16="http://schemas.microsoft.com/office/drawing/2014/main" id="{466F7F4A-DE0B-437E-A814-F5DD863C1F57}"/>
              </a:ext>
            </a:extLst>
          </p:cNvPr>
          <p:cNvSpPr txBox="1"/>
          <p:nvPr/>
        </p:nvSpPr>
        <p:spPr>
          <a:xfrm>
            <a:off x="1017877" y="6260068"/>
            <a:ext cx="17155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#MSOpenHack</a:t>
            </a:r>
          </a:p>
        </p:txBody>
      </p:sp>
    </p:spTree>
    <p:extLst>
      <p:ext uri="{BB962C8B-B14F-4D97-AF65-F5344CB8AC3E}">
        <p14:creationId xmlns:p14="http://schemas.microsoft.com/office/powerpoint/2010/main" val="1577883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4C277A3B-39A3-4F57-A497-C1300D4F4D81}"/>
              </a:ext>
            </a:extLst>
          </p:cNvPr>
          <p:cNvSpPr txBox="1">
            <a:spLocks/>
          </p:cNvSpPr>
          <p:nvPr/>
        </p:nvSpPr>
        <p:spPr>
          <a:xfrm>
            <a:off x="1179870" y="1475318"/>
            <a:ext cx="9350478" cy="424225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3600" dirty="0">
                <a:solidFill>
                  <a:srgbClr val="00BCF2"/>
                </a:solidFill>
                <a:latin typeface="Segoe UI" panose="020B0502040204020203" pitchFamily="34" charset="0"/>
                <a:cs typeface="Segoe UI" panose="020B0502040204020203" pitchFamily="34" charset="0"/>
              </a:rPr>
              <a:t>Microsoft participants receive TSI Credits by:</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3600" b="0" i="0" u="none"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1. Full Attendance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2. Engagement and Participation</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3. Challenge Completion</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92B5CF00-59FF-4C48-8352-F1FDEC071CC3}"/>
              </a:ext>
            </a:extLst>
          </p:cNvPr>
          <p:cNvSpPr txBox="1"/>
          <p:nvPr/>
        </p:nvSpPr>
        <p:spPr>
          <a:xfrm>
            <a:off x="7484301" y="5632513"/>
            <a:ext cx="470769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CF2"/>
                </a:solidFill>
                <a:effectLst/>
                <a:uLnTx/>
                <a:uFillTx/>
                <a:latin typeface="Segoe UI" panose="020B0502040204020203" pitchFamily="34" charset="0"/>
                <a:ea typeface="+mn-ea"/>
                <a:cs typeface="Segoe UI" panose="020B0502040204020203" pitchFamily="34" charset="0"/>
              </a:rPr>
              <a:t>AskLearning@microsoft.com</a:t>
            </a:r>
          </a:p>
        </p:txBody>
      </p:sp>
      <p:sp>
        <p:nvSpPr>
          <p:cNvPr id="2" name="TextBox 1">
            <a:extLst>
              <a:ext uri="{FF2B5EF4-FFF2-40B4-BE49-F238E27FC236}">
                <a16:creationId xmlns:a16="http://schemas.microsoft.com/office/drawing/2014/main" id="{4DE47030-FE30-440E-8AC5-E0D4630BAE03}"/>
              </a:ext>
              <a:ext uri="{C183D7F6-B498-43B3-948B-1728B52AA6E4}">
                <adec:decorative xmlns:adec="http://schemas.microsoft.com/office/drawing/2017/decorative" val="1"/>
              </a:ext>
            </a:extLst>
          </p:cNvPr>
          <p:cNvSpPr txBox="1"/>
          <p:nvPr/>
        </p:nvSpPr>
        <p:spPr>
          <a:xfrm>
            <a:off x="862149" y="1029353"/>
            <a:ext cx="4686953" cy="369332"/>
          </a:xfrm>
          <a:prstGeom prst="rect">
            <a:avLst/>
          </a:prstGeom>
          <a:solidFill>
            <a:srgbClr val="FFFF00"/>
          </a:solidFill>
        </p:spPr>
        <p:txBody>
          <a:bodyPr wrap="square" rtlCol="0">
            <a:spAutoFit/>
          </a:bodyPr>
          <a:lstStyle/>
          <a:p>
            <a:r>
              <a:rPr lang="en-US" dirty="0">
                <a:solidFill>
                  <a:srgbClr val="FF0000"/>
                </a:solidFill>
                <a:latin typeface="Segoe UI" panose="020B0502040204020203" pitchFamily="34" charset="0"/>
                <a:cs typeface="Segoe UI" panose="020B0502040204020203" pitchFamily="34" charset="0"/>
              </a:rPr>
              <a:t>Remove if </a:t>
            </a:r>
            <a:r>
              <a:rPr lang="en-US" dirty="0" err="1">
                <a:solidFill>
                  <a:srgbClr val="FF0000"/>
                </a:solidFill>
                <a:latin typeface="Segoe UI" panose="020B0502040204020203" pitchFamily="34" charset="0"/>
                <a:cs typeface="Segoe UI" panose="020B0502040204020203" pitchFamily="34" charset="0"/>
              </a:rPr>
              <a:t>OpenHack</a:t>
            </a:r>
            <a:r>
              <a:rPr lang="en-US" dirty="0">
                <a:solidFill>
                  <a:srgbClr val="FF0000"/>
                </a:solidFill>
                <a:latin typeface="Segoe UI" panose="020B0502040204020203" pitchFamily="34" charset="0"/>
                <a:cs typeface="Segoe UI" panose="020B0502040204020203" pitchFamily="34" charset="0"/>
              </a:rPr>
              <a:t> is not TSI-eligible</a:t>
            </a:r>
          </a:p>
        </p:txBody>
      </p:sp>
      <p:sp>
        <p:nvSpPr>
          <p:cNvPr id="10" name="Title 9">
            <a:extLst>
              <a:ext uri="{FF2B5EF4-FFF2-40B4-BE49-F238E27FC236}">
                <a16:creationId xmlns:a16="http://schemas.microsoft.com/office/drawing/2014/main" id="{661A7683-D151-4B49-9732-39A472286873}"/>
              </a:ext>
            </a:extLst>
          </p:cNvPr>
          <p:cNvSpPr>
            <a:spLocks noGrp="1"/>
          </p:cNvSpPr>
          <p:nvPr>
            <p:ph type="title"/>
          </p:nvPr>
        </p:nvSpPr>
        <p:spPr>
          <a:xfrm>
            <a:off x="584200" y="457200"/>
            <a:ext cx="7440582" cy="495520"/>
          </a:xfrm>
        </p:spPr>
        <p:txBody>
          <a:bodyPr/>
          <a:lstStyle/>
          <a:p>
            <a:r>
              <a:rPr kumimoji="0" lang="en-US" sz="28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TSI Requirements</a:t>
            </a:r>
            <a:endParaRPr lang="en-US" dirty="0"/>
          </a:p>
        </p:txBody>
      </p:sp>
    </p:spTree>
    <p:extLst>
      <p:ext uri="{BB962C8B-B14F-4D97-AF65-F5344CB8AC3E}">
        <p14:creationId xmlns:p14="http://schemas.microsoft.com/office/powerpoint/2010/main" val="161916200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8168F9-6F8E-4C52-B53D-592D090DB929}"/>
              </a:ext>
            </a:extLst>
          </p:cNvPr>
          <p:cNvSpPr>
            <a:spLocks noGrp="1"/>
          </p:cNvSpPr>
          <p:nvPr>
            <p:ph type="title"/>
          </p:nvPr>
        </p:nvSpPr>
        <p:spPr/>
        <p:txBody>
          <a:bodyPr/>
          <a:lstStyle/>
          <a:p>
            <a:r>
              <a:rPr kumimoji="0" lang="en-NZ" sz="2800" b="0" i="0" u="none" strike="noStrike" kern="1200" cap="none" spc="0" normalizeH="0" baseline="0" noProof="0" dirty="0">
                <a:ln>
                  <a:noFill/>
                </a:ln>
                <a:solidFill>
                  <a:schemeClr val="tx1"/>
                </a:solidFill>
                <a:effectLst/>
                <a:uLnTx/>
                <a:uFillTx/>
                <a:latin typeface="Segoe UI" panose="020B0502040204020203" pitchFamily="34" charset="0"/>
                <a:ea typeface="+mj-ea"/>
                <a:cs typeface="Segoe UI" panose="020B0502040204020203" pitchFamily="34" charset="0"/>
              </a:rPr>
              <a:t>Attend an OpenHack</a:t>
            </a:r>
            <a:endParaRPr lang="en-US" dirty="0"/>
          </a:p>
        </p:txBody>
      </p:sp>
      <p:sp>
        <p:nvSpPr>
          <p:cNvPr id="9" name="Rectangle 8">
            <a:extLst>
              <a:ext uri="{FF2B5EF4-FFF2-40B4-BE49-F238E27FC236}">
                <a16:creationId xmlns:a16="http://schemas.microsoft.com/office/drawing/2014/main" id="{A7AEE3CE-1F65-4EC8-84ED-05FF3F6D9848}"/>
              </a:ext>
            </a:extLst>
          </p:cNvPr>
          <p:cNvSpPr/>
          <p:nvPr/>
        </p:nvSpPr>
        <p:spPr>
          <a:xfrm>
            <a:off x="1540742" y="1775358"/>
            <a:ext cx="7446206" cy="646331"/>
          </a:xfrm>
          <a:prstGeom prst="rect">
            <a:avLst/>
          </a:prstGeom>
        </p:spPr>
        <p:txBody>
          <a:bodyPr wrap="none" anchor="t">
            <a:spAutoFit/>
          </a:bodyPr>
          <a:lstStyle/>
          <a:p>
            <a:pPr>
              <a:defRPr/>
            </a:pPr>
            <a:r>
              <a:rPr lang="en-US" sz="3600" spc="-100" dirty="0">
                <a:latin typeface="Segoe UI"/>
                <a:cs typeface="Segoe UI"/>
              </a:rPr>
              <a:t>Internal @ aka.ms/</a:t>
            </a:r>
            <a:r>
              <a:rPr lang="en-US" sz="3600" spc="-100" dirty="0" err="1">
                <a:latin typeface="Segoe UI"/>
                <a:cs typeface="Segoe UI"/>
              </a:rPr>
              <a:t>OpenHackRegister</a:t>
            </a:r>
            <a:r>
              <a:rPr lang="en-US" sz="3600" spc="-100" dirty="0">
                <a:latin typeface="Segoe UI"/>
                <a:cs typeface="Segoe UI"/>
              </a:rPr>
              <a:t> </a:t>
            </a:r>
            <a:endParaRPr kumimoji="0" lang="en-US" sz="3600" b="0" i="0" u="none" strike="noStrike" kern="1200" cap="none" spc="-100" normalizeH="0" baseline="0" noProof="0" dirty="0">
              <a:ln>
                <a:noFill/>
              </a:ln>
              <a:effectLst/>
              <a:uLnTx/>
              <a:uFillTx/>
              <a:latin typeface="Segoe UI" panose="020B0502040204020203" pitchFamily="34" charset="0"/>
              <a:ea typeface="+mn-ea"/>
              <a:cs typeface="Segoe UI" panose="020B0502040204020203" pitchFamily="34" charset="0"/>
            </a:endParaRPr>
          </a:p>
        </p:txBody>
      </p:sp>
      <p:sp>
        <p:nvSpPr>
          <p:cNvPr id="3" name="Rectangle 2">
            <a:extLst>
              <a:ext uri="{FF2B5EF4-FFF2-40B4-BE49-F238E27FC236}">
                <a16:creationId xmlns:a16="http://schemas.microsoft.com/office/drawing/2014/main" id="{5FB6E21F-604B-4460-8D03-D124A24AF13E}"/>
              </a:ext>
            </a:extLst>
          </p:cNvPr>
          <p:cNvSpPr/>
          <p:nvPr/>
        </p:nvSpPr>
        <p:spPr>
          <a:xfrm>
            <a:off x="1527030" y="2878882"/>
            <a:ext cx="7064626" cy="646331"/>
          </a:xfrm>
          <a:prstGeom prst="rect">
            <a:avLst/>
          </a:prstGeom>
        </p:spPr>
        <p:txBody>
          <a:bodyPr wrap="none">
            <a:spAutoFit/>
          </a:bodyPr>
          <a:lstStyle/>
          <a:p>
            <a:pPr lvl="0">
              <a:defRPr/>
            </a:pPr>
            <a:r>
              <a:rPr kumimoji="0" lang="en-US" sz="3600" b="0" i="0" u="none" strike="noStrike" kern="1200" cap="none" spc="-100" normalizeH="0" baseline="0" noProof="0" dirty="0">
                <a:ln>
                  <a:noFill/>
                </a:ln>
                <a:effectLst/>
                <a:uLnTx/>
                <a:uFillTx/>
                <a:latin typeface="Segoe UI" panose="020B0502040204020203" pitchFamily="34" charset="0"/>
                <a:ea typeface="+mn-ea"/>
                <a:cs typeface="Segoe UI" panose="020B0502040204020203" pitchFamily="34" charset="0"/>
              </a:rPr>
              <a:t>External @ </a:t>
            </a:r>
            <a:r>
              <a:rPr lang="en-US" sz="3600" spc="-100" dirty="0">
                <a:latin typeface="Segoe UI" panose="020B0502040204020203" pitchFamily="34" charset="0"/>
                <a:cs typeface="Segoe UI" panose="020B0502040204020203" pitchFamily="34" charset="0"/>
              </a:rPr>
              <a:t>openhack.microsoft.com</a:t>
            </a:r>
            <a:endParaRPr kumimoji="0" lang="en-US" sz="3600" b="0" i="0" u="none" strike="noStrike" kern="1200" cap="none" spc="-100" normalizeH="0" baseline="0" noProof="0" dirty="0">
              <a:ln>
                <a:noFill/>
              </a:ln>
              <a:effectLst/>
              <a:uLnTx/>
              <a:uFillTx/>
              <a:latin typeface="Segoe UI" panose="020B0502040204020203" pitchFamily="34" charset="0"/>
              <a:ea typeface="+mn-ea"/>
              <a:cs typeface="Segoe UI" panose="020B0502040204020203" pitchFamily="34" charset="0"/>
            </a:endParaRPr>
          </a:p>
        </p:txBody>
      </p:sp>
      <p:pic>
        <p:nvPicPr>
          <p:cNvPr id="4" name="Graphic 3">
            <a:extLst>
              <a:ext uri="{FF2B5EF4-FFF2-40B4-BE49-F238E27FC236}">
                <a16:creationId xmlns:a16="http://schemas.microsoft.com/office/drawing/2014/main" id="{E4B17FBD-4821-4765-9E30-2E858AFA2A8D}"/>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3679" y="2815420"/>
            <a:ext cx="773256" cy="773256"/>
          </a:xfrm>
          <a:prstGeom prst="rect">
            <a:avLst/>
          </a:prstGeom>
        </p:spPr>
      </p:pic>
      <p:pic>
        <p:nvPicPr>
          <p:cNvPr id="10" name="Graphic 9">
            <a:extLst>
              <a:ext uri="{FF2B5EF4-FFF2-40B4-BE49-F238E27FC236}">
                <a16:creationId xmlns:a16="http://schemas.microsoft.com/office/drawing/2014/main" id="{84C39425-20BC-47CA-9707-B2A6E8CED335}"/>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7391" y="1711896"/>
            <a:ext cx="773256" cy="773256"/>
          </a:xfrm>
          <a:prstGeom prst="rect">
            <a:avLst/>
          </a:prstGeom>
        </p:spPr>
      </p:pic>
      <p:sp>
        <p:nvSpPr>
          <p:cNvPr id="7" name="TextBox 6">
            <a:extLst>
              <a:ext uri="{FF2B5EF4-FFF2-40B4-BE49-F238E27FC236}">
                <a16:creationId xmlns:a16="http://schemas.microsoft.com/office/drawing/2014/main" id="{EE2291A7-1376-41F8-8097-08741340E79C}"/>
              </a:ext>
              <a:ext uri="{C183D7F6-B498-43B3-948B-1728B52AA6E4}">
                <adec:decorative xmlns:adec="http://schemas.microsoft.com/office/drawing/2017/decorative" val="1"/>
              </a:ext>
            </a:extLst>
          </p:cNvPr>
          <p:cNvSpPr txBox="1"/>
          <p:nvPr/>
        </p:nvSpPr>
        <p:spPr>
          <a:xfrm>
            <a:off x="862149" y="1029353"/>
            <a:ext cx="4686953" cy="369332"/>
          </a:xfrm>
          <a:prstGeom prst="rect">
            <a:avLst/>
          </a:prstGeom>
          <a:solidFill>
            <a:srgbClr val="FFFF00"/>
          </a:solidFill>
        </p:spPr>
        <p:txBody>
          <a:bodyPr wrap="square" rtlCol="0">
            <a:spAutoFit/>
          </a:bodyPr>
          <a:lstStyle/>
          <a:p>
            <a:r>
              <a:rPr lang="en-US">
                <a:solidFill>
                  <a:srgbClr val="FF0000"/>
                </a:solidFill>
                <a:latin typeface="Segoe UI" panose="020B0502040204020203" pitchFamily="34" charset="0"/>
                <a:cs typeface="Segoe UI" panose="020B0502040204020203" pitchFamily="34" charset="0"/>
              </a:rPr>
              <a:t>For external / internal OpenHacks</a:t>
            </a:r>
          </a:p>
        </p:txBody>
      </p:sp>
    </p:spTree>
    <p:extLst>
      <p:ext uri="{BB962C8B-B14F-4D97-AF65-F5344CB8AC3E}">
        <p14:creationId xmlns:p14="http://schemas.microsoft.com/office/powerpoint/2010/main" val="129094337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Get Involved">
            <a:extLst>
              <a:ext uri="{FF2B5EF4-FFF2-40B4-BE49-F238E27FC236}">
                <a16:creationId xmlns:a16="http://schemas.microsoft.com/office/drawing/2014/main" id="{CE5B3D16-CD6D-4A24-A55F-963B94CFBF69}"/>
              </a:ext>
            </a:extLst>
          </p:cNvPr>
          <p:cNvSpPr txBox="1">
            <a:spLocks/>
          </p:cNvSpPr>
          <p:nvPr/>
        </p:nvSpPr>
        <p:spPr>
          <a:xfrm>
            <a:off x="409432" y="275227"/>
            <a:ext cx="11724655" cy="854075"/>
          </a:xfrm>
          <a:prstGeom prst="rect">
            <a:avLst/>
          </a:prstGeom>
        </p:spPr>
        <p:txBody>
          <a:bodyPr/>
          <a:lstStyle>
            <a:lvl1pPr algn="ctr" defTabSz="914400" rtl="0" eaLnBrk="1" latinLnBrk="0" hangingPunct="1">
              <a:lnSpc>
                <a:spcPct val="90000"/>
              </a:lnSpc>
              <a:spcBef>
                <a:spcPct val="0"/>
              </a:spcBef>
              <a:buNone/>
              <a:defRPr sz="4400" b="0" i="0" kern="1200">
                <a:solidFill>
                  <a:srgbClr val="00BCF2"/>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NZ" sz="4000" b="0" i="0" u="none" strike="noStrike" kern="1200" cap="none" spc="0" normalizeH="0" baseline="0" noProof="0">
              <a:ln>
                <a:noFill/>
              </a:ln>
              <a:solidFill>
                <a:prstClr val="white"/>
              </a:solidFill>
              <a:effectLst/>
              <a:uLnTx/>
              <a:uFillTx/>
              <a:latin typeface="Segoe UI" panose="020B0502040204020203" pitchFamily="34" charset="0"/>
              <a:ea typeface="+mj-ea"/>
              <a:cs typeface="Segoe UI" panose="020B0502040204020203" pitchFamily="34" charset="0"/>
            </a:endParaRPr>
          </a:p>
        </p:txBody>
      </p:sp>
      <p:sp>
        <p:nvSpPr>
          <p:cNvPr id="9" name="Rectangle 8">
            <a:extLst>
              <a:ext uri="{FF2B5EF4-FFF2-40B4-BE49-F238E27FC236}">
                <a16:creationId xmlns:a16="http://schemas.microsoft.com/office/drawing/2014/main" id="{A7AEE3CE-1F65-4EC8-84ED-05FF3F6D9848}"/>
              </a:ext>
            </a:extLst>
          </p:cNvPr>
          <p:cNvSpPr/>
          <p:nvPr/>
        </p:nvSpPr>
        <p:spPr>
          <a:xfrm>
            <a:off x="1509750" y="1677388"/>
            <a:ext cx="7701596" cy="523220"/>
          </a:xfrm>
          <a:prstGeom prst="rect">
            <a:avLst/>
          </a:prstGeom>
        </p:spPr>
        <p:txBody>
          <a:bodyPr wrap="none" anchor="t">
            <a:spAutoFit/>
          </a:bodyPr>
          <a:lstStyle/>
          <a:p>
            <a:pPr>
              <a:defRPr/>
            </a:pPr>
            <a:r>
              <a:rPr lang="en-US" sz="2800" spc="-100">
                <a:latin typeface="Segoe UI"/>
                <a:cs typeface="Segoe UI"/>
              </a:rPr>
              <a:t>Attend an </a:t>
            </a:r>
            <a:r>
              <a:rPr kumimoji="0" lang="en-US" sz="2800" b="0" i="0" u="none" strike="noStrike" kern="1200" cap="none" spc="-100" normalizeH="0" baseline="0" noProof="0">
                <a:ln>
                  <a:noFill/>
                </a:ln>
                <a:effectLst/>
                <a:uLnTx/>
                <a:uFillTx/>
                <a:latin typeface="Segoe UI"/>
                <a:cs typeface="Segoe UI"/>
              </a:rPr>
              <a:t>OpenHack @ aka.ms/OpenHackRegister</a:t>
            </a:r>
            <a:r>
              <a:rPr lang="en-US" sz="2800" spc="-100">
                <a:latin typeface="Segoe UI"/>
                <a:cs typeface="Segoe UI"/>
              </a:rPr>
              <a:t> </a:t>
            </a:r>
            <a:endParaRPr lang="en-US" sz="2800" b="0" i="0" u="none" strike="noStrike" kern="1200" cap="none" spc="-100" normalizeH="0" baseline="0" noProof="0">
              <a:ln>
                <a:noFill/>
              </a:ln>
              <a:effectLst/>
              <a:uLnTx/>
              <a:uFillTx/>
              <a:latin typeface="Segoe UI" panose="020B0502040204020203" pitchFamily="34" charset="0"/>
              <a:cs typeface="Segoe UI" panose="020B0502040204020203" pitchFamily="34" charset="0"/>
            </a:endParaRPr>
          </a:p>
        </p:txBody>
      </p:sp>
      <p:sp>
        <p:nvSpPr>
          <p:cNvPr id="3" name="Rectangle 2">
            <a:extLst>
              <a:ext uri="{FF2B5EF4-FFF2-40B4-BE49-F238E27FC236}">
                <a16:creationId xmlns:a16="http://schemas.microsoft.com/office/drawing/2014/main" id="{5FB6E21F-604B-4460-8D03-D124A24AF13E}"/>
              </a:ext>
            </a:extLst>
          </p:cNvPr>
          <p:cNvSpPr/>
          <p:nvPr/>
        </p:nvSpPr>
        <p:spPr>
          <a:xfrm>
            <a:off x="1496038" y="2942695"/>
            <a:ext cx="6837256" cy="523220"/>
          </a:xfrm>
          <a:prstGeom prst="rect">
            <a:avLst/>
          </a:prstGeom>
        </p:spPr>
        <p:txBody>
          <a:bodyPr wrap="none">
            <a:spAutoFit/>
          </a:bodyPr>
          <a:lstStyle/>
          <a:p>
            <a:pPr>
              <a:defRPr/>
            </a:pPr>
            <a:r>
              <a:rPr lang="en-US" sz="2800" spc="-100">
                <a:latin typeface="Segoe UI" panose="020B0502040204020203" pitchFamily="34" charset="0"/>
                <a:cs typeface="Segoe UI" panose="020B0502040204020203" pitchFamily="34" charset="0"/>
              </a:rPr>
              <a:t>Coach OpenHack @ aka.ms/CoachOpenHack</a:t>
            </a:r>
          </a:p>
        </p:txBody>
      </p:sp>
      <p:pic>
        <p:nvPicPr>
          <p:cNvPr id="4" name="Graphic 3">
            <a:extLst>
              <a:ext uri="{FF2B5EF4-FFF2-40B4-BE49-F238E27FC236}">
                <a16:creationId xmlns:a16="http://schemas.microsoft.com/office/drawing/2014/main" id="{E4B17FBD-4821-4765-9E30-2E858AFA2A8D}"/>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687" y="2879233"/>
            <a:ext cx="773256" cy="773256"/>
          </a:xfrm>
          <a:prstGeom prst="rect">
            <a:avLst/>
          </a:prstGeom>
        </p:spPr>
      </p:pic>
      <p:pic>
        <p:nvPicPr>
          <p:cNvPr id="5" name="Graphic 4">
            <a:extLst>
              <a:ext uri="{FF2B5EF4-FFF2-40B4-BE49-F238E27FC236}">
                <a16:creationId xmlns:a16="http://schemas.microsoft.com/office/drawing/2014/main" id="{44537AA0-15A6-4208-B1B8-07EAD6ED3669}"/>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1086" y="5409848"/>
            <a:ext cx="777240" cy="777240"/>
          </a:xfrm>
          <a:prstGeom prst="rect">
            <a:avLst/>
          </a:prstGeom>
        </p:spPr>
      </p:pic>
      <p:sp>
        <p:nvSpPr>
          <p:cNvPr id="7" name="Rectangle 6">
            <a:extLst>
              <a:ext uri="{FF2B5EF4-FFF2-40B4-BE49-F238E27FC236}">
                <a16:creationId xmlns:a16="http://schemas.microsoft.com/office/drawing/2014/main" id="{344C9936-DBBB-4676-8A76-42EC92392A16}"/>
              </a:ext>
            </a:extLst>
          </p:cNvPr>
          <p:cNvSpPr/>
          <p:nvPr/>
        </p:nvSpPr>
        <p:spPr>
          <a:xfrm>
            <a:off x="1496038" y="4208002"/>
            <a:ext cx="7365350" cy="523220"/>
          </a:xfrm>
          <a:prstGeom prst="rect">
            <a:avLst/>
          </a:prstGeom>
        </p:spPr>
        <p:txBody>
          <a:bodyPr wrap="none">
            <a:spAutoFit/>
          </a:bodyPr>
          <a:lstStyle/>
          <a:p>
            <a:pPr lvl="0">
              <a:defRPr/>
            </a:pPr>
            <a:r>
              <a:rPr lang="en-US" sz="2800" spc="-100">
                <a:latin typeface="Segoe UI" panose="020B0502040204020203" pitchFamily="34" charset="0"/>
                <a:cs typeface="Segoe UI" panose="020B0502040204020203" pitchFamily="34" charset="0"/>
              </a:rPr>
              <a:t>Request OpenHack @ aka.ms/OpenHackRequest</a:t>
            </a:r>
          </a:p>
        </p:txBody>
      </p:sp>
      <p:sp>
        <p:nvSpPr>
          <p:cNvPr id="6" name="Rectangle 5">
            <a:extLst>
              <a:ext uri="{FF2B5EF4-FFF2-40B4-BE49-F238E27FC236}">
                <a16:creationId xmlns:a16="http://schemas.microsoft.com/office/drawing/2014/main" id="{FD36C5FF-4933-44A1-901A-E3447F5B5624}"/>
              </a:ext>
            </a:extLst>
          </p:cNvPr>
          <p:cNvSpPr/>
          <p:nvPr/>
        </p:nvSpPr>
        <p:spPr>
          <a:xfrm>
            <a:off x="1496038" y="5475302"/>
            <a:ext cx="6646435"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100" normalizeH="0" baseline="0" noProof="0">
                <a:ln>
                  <a:noFill/>
                </a:ln>
                <a:effectLst/>
                <a:uLnTx/>
                <a:uFillTx/>
                <a:latin typeface="Segoe UI" panose="020B0502040204020203" pitchFamily="34" charset="0"/>
                <a:ea typeface="+mn-ea"/>
                <a:cs typeface="Segoe UI" panose="020B0502040204020203" pitchFamily="34" charset="0"/>
              </a:rPr>
              <a:t>Questions @ AskOpenHack@microsoft.com</a:t>
            </a:r>
            <a:endParaRPr kumimoji="0" lang="en-US" sz="2800" b="0" i="0" u="none" strike="noStrike" kern="1200" cap="none" spc="0" normalizeH="0" baseline="0" noProof="0">
              <a:ln>
                <a:noFill/>
              </a:ln>
              <a:effectLst/>
              <a:uLnTx/>
              <a:uFillTx/>
              <a:latin typeface="Segoe UI" panose="020B0502040204020203" pitchFamily="34" charset="0"/>
              <a:ea typeface="+mn-ea"/>
              <a:cs typeface="Segoe UI" panose="020B0502040204020203" pitchFamily="34" charset="0"/>
            </a:endParaRPr>
          </a:p>
        </p:txBody>
      </p:sp>
      <p:pic>
        <p:nvPicPr>
          <p:cNvPr id="8" name="Graphic 7">
            <a:extLst>
              <a:ext uri="{FF2B5EF4-FFF2-40B4-BE49-F238E27FC236}">
                <a16:creationId xmlns:a16="http://schemas.microsoft.com/office/drawing/2014/main" id="{CB64B471-DDF2-445A-A516-044A3328A3C6}"/>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5070" y="4144540"/>
            <a:ext cx="773256" cy="773256"/>
          </a:xfrm>
          <a:prstGeom prst="rect">
            <a:avLst/>
          </a:prstGeom>
        </p:spPr>
      </p:pic>
      <p:pic>
        <p:nvPicPr>
          <p:cNvPr id="10" name="Graphic 9">
            <a:extLst>
              <a:ext uri="{FF2B5EF4-FFF2-40B4-BE49-F238E27FC236}">
                <a16:creationId xmlns:a16="http://schemas.microsoft.com/office/drawing/2014/main" id="{84C39425-20BC-47CA-9707-B2A6E8CED335}"/>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6399" y="1613926"/>
            <a:ext cx="773256" cy="773256"/>
          </a:xfrm>
          <a:prstGeom prst="rect">
            <a:avLst/>
          </a:prstGeom>
        </p:spPr>
      </p:pic>
      <p:sp>
        <p:nvSpPr>
          <p:cNvPr id="12" name="TextBox 11">
            <a:extLst>
              <a:ext uri="{FF2B5EF4-FFF2-40B4-BE49-F238E27FC236}">
                <a16:creationId xmlns:a16="http://schemas.microsoft.com/office/drawing/2014/main" id="{B377F289-4244-46C0-9B23-8BEE7A47D1E2}"/>
              </a:ext>
              <a:ext uri="{C183D7F6-B498-43B3-948B-1728B52AA6E4}">
                <adec:decorative xmlns:adec="http://schemas.microsoft.com/office/drawing/2017/decorative" val="1"/>
              </a:ext>
            </a:extLst>
          </p:cNvPr>
          <p:cNvSpPr txBox="1"/>
          <p:nvPr/>
        </p:nvSpPr>
        <p:spPr>
          <a:xfrm>
            <a:off x="862149" y="1029353"/>
            <a:ext cx="4686953" cy="369332"/>
          </a:xfrm>
          <a:prstGeom prst="rect">
            <a:avLst/>
          </a:prstGeom>
          <a:solidFill>
            <a:srgbClr val="FFFF00"/>
          </a:solidFill>
        </p:spPr>
        <p:txBody>
          <a:bodyPr wrap="square" rtlCol="0">
            <a:spAutoFit/>
          </a:bodyPr>
          <a:lstStyle/>
          <a:p>
            <a:r>
              <a:rPr lang="en-US">
                <a:solidFill>
                  <a:srgbClr val="FF0000"/>
                </a:solidFill>
                <a:latin typeface="Segoe UI" panose="020B0502040204020203" pitchFamily="34" charset="0"/>
                <a:cs typeface="Segoe UI" panose="020B0502040204020203" pitchFamily="34" charset="0"/>
              </a:rPr>
              <a:t>For internal only OpenHacks</a:t>
            </a:r>
          </a:p>
        </p:txBody>
      </p:sp>
      <p:sp>
        <p:nvSpPr>
          <p:cNvPr id="14" name="Title 13">
            <a:extLst>
              <a:ext uri="{FF2B5EF4-FFF2-40B4-BE49-F238E27FC236}">
                <a16:creationId xmlns:a16="http://schemas.microsoft.com/office/drawing/2014/main" id="{14A6CA43-27F6-4223-9897-6E076DCD3213}"/>
              </a:ext>
            </a:extLst>
          </p:cNvPr>
          <p:cNvSpPr>
            <a:spLocks noGrp="1"/>
          </p:cNvSpPr>
          <p:nvPr>
            <p:ph type="title"/>
          </p:nvPr>
        </p:nvSpPr>
        <p:spPr/>
        <p:txBody>
          <a:bodyPr/>
          <a:lstStyle/>
          <a:p>
            <a:r>
              <a:rPr lang="en-US" dirty="0">
                <a:latin typeface="+mn-lt"/>
              </a:rPr>
              <a:t>Get Involved</a:t>
            </a:r>
          </a:p>
        </p:txBody>
      </p:sp>
    </p:spTree>
    <p:extLst>
      <p:ext uri="{BB962C8B-B14F-4D97-AF65-F5344CB8AC3E}">
        <p14:creationId xmlns:p14="http://schemas.microsoft.com/office/powerpoint/2010/main" val="33421982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41559B9-D1AB-4E7D-8FA0-A016E9455929}"/>
              </a:ext>
            </a:extLst>
          </p:cNvPr>
          <p:cNvSpPr txBox="1">
            <a:spLocks noGrp="1"/>
          </p:cNvSpPr>
          <p:nvPr>
            <p:ph type="title"/>
          </p:nvPr>
        </p:nvSpPr>
        <p:spPr>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lgn="ctr" defTabSz="914400" rtl="0" eaLnBrk="1" latinLnBrk="0" hangingPunct="1">
              <a:lnSpc>
                <a:spcPct val="90000"/>
              </a:lnSpc>
              <a:spcBef>
                <a:spcPct val="0"/>
              </a:spcBef>
              <a:buNone/>
              <a:defRPr sz="4400" b="0" i="0" kern="1200">
                <a:solidFill>
                  <a:srgbClr val="00BCF2"/>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NZ" sz="4000" b="0" i="0" u="none" strike="noStrike" kern="1200" cap="none" spc="0" normalizeH="0" baseline="0" noProof="0">
                <a:ln>
                  <a:noFill/>
                </a:ln>
                <a:solidFill>
                  <a:prstClr val="white"/>
                </a:solidFill>
                <a:effectLst/>
                <a:uLnTx/>
                <a:uFillTx/>
                <a:latin typeface="Segoe UI" panose="020B0502040204020203" pitchFamily="34" charset="0"/>
                <a:ea typeface="+mj-ea"/>
                <a:cs typeface="Segoe UI" panose="020B0502040204020203" pitchFamily="34" charset="0"/>
              </a:rPr>
              <a:t>OpenHack Code of Conduct</a:t>
            </a:r>
          </a:p>
        </p:txBody>
      </p:sp>
      <p:sp>
        <p:nvSpPr>
          <p:cNvPr id="5" name="Text Placeholder 3">
            <a:extLst>
              <a:ext uri="{FF2B5EF4-FFF2-40B4-BE49-F238E27FC236}">
                <a16:creationId xmlns:a16="http://schemas.microsoft.com/office/drawing/2014/main" id="{DAA47A2E-481F-46C5-AD7F-180DCE3E813C}"/>
              </a:ext>
            </a:extLst>
          </p:cNvPr>
          <p:cNvSpPr txBox="1">
            <a:spLocks/>
          </p:cNvSpPr>
          <p:nvPr/>
        </p:nvSpPr>
        <p:spPr>
          <a:xfrm>
            <a:off x="548882" y="1110922"/>
            <a:ext cx="11287574" cy="5357470"/>
          </a:xfrm>
          <a:prstGeom prst="rect">
            <a:avLst/>
          </a:prstGeom>
        </p:spPr>
        <p:txBody>
          <a:bodyPr anchor="t"/>
          <a:lst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lvl="0" indent="0">
              <a:buNone/>
              <a:defRPr/>
            </a:pPr>
            <a:r>
              <a:rPr lang="en-US" sz="1800">
                <a:solidFill>
                  <a:prstClr val="white"/>
                </a:solidFill>
                <a:latin typeface="Segoe UI" panose="020B0502040204020203" pitchFamily="34" charset="0"/>
                <a:cs typeface="Segoe UI" panose="020B0502040204020203" pitchFamily="34" charset="0"/>
              </a:rPr>
              <a:t>Microsoft’s mission is to empower every person and every organization on the planet to achieve more. This includes all Microsoft events and gatherings, including on digital platforms, where we seek to create a respectful, friendly, fun and inclusive experience for all participants. </a:t>
            </a:r>
          </a:p>
          <a:p>
            <a:pPr marL="0" lvl="0" indent="0">
              <a:buNone/>
              <a:defRPr/>
            </a:pPr>
            <a:endParaRPr lang="en-US" sz="1800">
              <a:solidFill>
                <a:prstClr val="white"/>
              </a:solidFill>
              <a:latin typeface="Segoe UI" panose="020B0502040204020203" pitchFamily="34" charset="0"/>
              <a:cs typeface="Segoe UI" panose="020B0502040204020203" pitchFamily="34" charset="0"/>
            </a:endParaRPr>
          </a:p>
          <a:p>
            <a:pPr marL="0" lvl="0" indent="0">
              <a:buNone/>
              <a:defRPr/>
            </a:pPr>
            <a:r>
              <a:rPr lang="en-US" sz="1800">
                <a:solidFill>
                  <a:prstClr val="white"/>
                </a:solidFill>
                <a:latin typeface="Segoe UI" panose="020B0502040204020203" pitchFamily="34" charset="0"/>
                <a:cs typeface="Segoe UI" panose="020B0502040204020203" pitchFamily="34" charset="0"/>
              </a:rPr>
              <a:t>We expect all digital event participants to uphold the principles of this Code of Conduct, which covers the main digital event and all related activities. We do not tolerate disruptive or disrespectful behavior, messages, images, or interactions by any party participant, in any form, at any aspect of the program including business and social activities, regardless of location. </a:t>
            </a:r>
          </a:p>
          <a:p>
            <a:pPr marL="0" lvl="0" indent="0">
              <a:buNone/>
              <a:defRPr/>
            </a:pPr>
            <a:endParaRPr lang="en-US" sz="1800">
              <a:solidFill>
                <a:prstClr val="white"/>
              </a:solidFill>
              <a:latin typeface="Segoe UI" panose="020B0502040204020203" pitchFamily="34" charset="0"/>
              <a:cs typeface="Segoe UI" panose="020B0502040204020203" pitchFamily="34" charset="0"/>
            </a:endParaRPr>
          </a:p>
          <a:p>
            <a:pPr marL="0" lvl="0" indent="0">
              <a:buNone/>
              <a:defRPr/>
            </a:pPr>
            <a:r>
              <a:rPr lang="en-US" sz="1800">
                <a:solidFill>
                  <a:prstClr val="white"/>
                </a:solidFill>
                <a:latin typeface="Segoe UI" panose="020B0502040204020203" pitchFamily="34" charset="0"/>
                <a:cs typeface="Segoe UI" panose="020B0502040204020203" pitchFamily="34" charset="0"/>
              </a:rPr>
              <a:t>Microsoft will not tolerate harassment or discrimination based on age, ancestry, color, gender identity or expression, national origin, physical or mental disability, religion, sexual orientation, or any other characteristic protected by applicable local laws, regulations, and ordinances.</a:t>
            </a:r>
          </a:p>
          <a:p>
            <a:pPr marL="0" lvl="0" indent="0">
              <a:buNone/>
              <a:defRPr/>
            </a:pPr>
            <a:endParaRPr lang="en-US" sz="1800">
              <a:solidFill>
                <a:prstClr val="white"/>
              </a:solidFill>
              <a:latin typeface="Segoe UI" panose="020B0502040204020203" pitchFamily="34" charset="0"/>
              <a:cs typeface="Segoe UI" panose="020B0502040204020203" pitchFamily="34" charset="0"/>
            </a:endParaRPr>
          </a:p>
          <a:p>
            <a:pPr marL="0" lvl="0" indent="0">
              <a:buNone/>
              <a:defRPr/>
            </a:pPr>
            <a:r>
              <a:rPr lang="en-US" sz="1800">
                <a:solidFill>
                  <a:prstClr val="white"/>
                </a:solidFill>
                <a:latin typeface="Segoe UI" panose="020B0502040204020203" pitchFamily="34" charset="0"/>
                <a:cs typeface="Segoe UI" panose="020B0502040204020203" pitchFamily="34" charset="0"/>
              </a:rPr>
              <a:t>Photography, video or recording of session content or presentations in any format shared in social channels is prohibited. We encourage everyone to assist in creating a welcoming and safe environment. Please report any concerns, harassing behavior, suspicious, or disruptive activity to </a:t>
            </a:r>
            <a:r>
              <a:rPr lang="en-US" sz="1800" spc="-100">
                <a:solidFill>
                  <a:srgbClr val="00BCF2"/>
                </a:solidFill>
                <a:latin typeface="Segoe UI" panose="020B0502040204020203" pitchFamily="34" charset="0"/>
                <a:cs typeface="Segoe UI" panose="020B0502040204020203" pitchFamily="34" charset="0"/>
              </a:rPr>
              <a:t>Business Conduct Hotline (1-877-320-MSFT or buscond@microsoft.com)</a:t>
            </a:r>
            <a:r>
              <a:rPr lang="en-US" sz="1800" spc="-100">
                <a:solidFill>
                  <a:schemeClr val="bg1"/>
                </a:solidFill>
                <a:latin typeface="Segoe UI" panose="020B0502040204020203" pitchFamily="34" charset="0"/>
                <a:cs typeface="Segoe UI" panose="020B0502040204020203" pitchFamily="34" charset="0"/>
              </a:rPr>
              <a:t>. </a:t>
            </a:r>
            <a:r>
              <a:rPr lang="en-US" sz="1800">
                <a:solidFill>
                  <a:prstClr val="white"/>
                </a:solidFill>
                <a:latin typeface="Segoe UI" panose="020B0502040204020203" pitchFamily="34" charset="0"/>
                <a:cs typeface="Segoe UI" panose="020B0502040204020203" pitchFamily="34" charset="0"/>
              </a:rPr>
              <a:t>Microsoft reserves the right to refuse admittance to or remove any person from Microsoft OpenHack at any time at its sole discretion.</a:t>
            </a:r>
            <a:endParaRPr lang="en-US" sz="1800" spc="-100">
              <a:solidFill>
                <a:srgbClr val="00BCF2"/>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6584376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A773F-A275-4865-86DA-4D2F1A91ACCF}"/>
              </a:ext>
            </a:extLst>
          </p:cNvPr>
          <p:cNvSpPr>
            <a:spLocks noGrp="1"/>
          </p:cNvSpPr>
          <p:nvPr>
            <p:ph type="title"/>
          </p:nvPr>
        </p:nvSpPr>
        <p:spPr>
          <a:xfrm>
            <a:off x="4851401" y="3941660"/>
            <a:ext cx="7084436" cy="553998"/>
          </a:xfrm>
        </p:spPr>
        <p:txBody>
          <a:bodyPr/>
          <a:lstStyle/>
          <a:p>
            <a:r>
              <a:rPr lang="en-US" dirty="0"/>
              <a:t>Challenge Intro + Tech Scenario</a:t>
            </a:r>
          </a:p>
        </p:txBody>
      </p:sp>
    </p:spTree>
    <p:extLst>
      <p:ext uri="{BB962C8B-B14F-4D97-AF65-F5344CB8AC3E}">
        <p14:creationId xmlns:p14="http://schemas.microsoft.com/office/powerpoint/2010/main" val="4271805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AEA451-424B-46F0-A57C-29A7D037F4A1}"/>
              </a:ext>
              <a:ext uri="{C183D7F6-B498-43B3-948B-1728B52AA6E4}">
                <adec:decorative xmlns:adec="http://schemas.microsoft.com/office/drawing/2017/decorative" val="1"/>
              </a:ext>
            </a:extLst>
          </p:cNvPr>
          <p:cNvSpPr txBox="1"/>
          <p:nvPr/>
        </p:nvSpPr>
        <p:spPr>
          <a:xfrm>
            <a:off x="3673275" y="5228953"/>
            <a:ext cx="6668154" cy="646331"/>
          </a:xfrm>
          <a:prstGeom prst="rect">
            <a:avLst/>
          </a:prstGeom>
          <a:solidFill>
            <a:srgbClr val="FFFF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Segoe UI" panose="020B0502040204020203" pitchFamily="34" charset="0"/>
                <a:ea typeface="+mn-ea"/>
                <a:cs typeface="Segoe UI" panose="020B0502040204020203" pitchFamily="34" charset="0"/>
              </a:rPr>
              <a:t>Placeholder for challenge content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latin typeface="Segoe UI" panose="020B0502040204020203" pitchFamily="34" charset="0"/>
                <a:cs typeface="Segoe UI" panose="020B0502040204020203" pitchFamily="34" charset="0"/>
              </a:rPr>
              <a:t>Get the Topic specific Content here: </a:t>
            </a:r>
            <a:r>
              <a:rPr lang="en-US" b="1" dirty="0">
                <a:solidFill>
                  <a:schemeClr val="accent2"/>
                </a:solidFill>
                <a:latin typeface="Segoe UI" panose="020B0502040204020203" pitchFamily="34" charset="0"/>
                <a:cs typeface="Segoe UI" panose="020B0502040204020203" pitchFamily="34" charset="0"/>
                <a:hlinkClick r:id="rId3">
                  <a:extLst>
                    <a:ext uri="{A12FA001-AC4F-418D-AE19-62706E023703}">
                      <ahyp:hlinkClr xmlns:ahyp="http://schemas.microsoft.com/office/drawing/2018/hyperlinkcolor" val="tx"/>
                    </a:ext>
                  </a:extLst>
                </a:hlinkClick>
              </a:rPr>
              <a:t>&gt;OH Tech Topic Decks</a:t>
            </a:r>
            <a:endParaRPr kumimoji="0" lang="en-US" sz="1800" b="1" i="0" u="none" strike="noStrike" kern="1200" cap="none" spc="0" normalizeH="0" baseline="0" noProof="0" dirty="0">
              <a:ln>
                <a:noFill/>
              </a:ln>
              <a:solidFill>
                <a:schemeClr val="accent2"/>
              </a:solidFill>
              <a:effectLst/>
              <a:uLnTx/>
              <a:uFillTx/>
              <a:latin typeface="Segoe UI" panose="020B0502040204020203" pitchFamily="34" charset="0"/>
              <a:ea typeface="+mn-ea"/>
              <a:cs typeface="Segoe UI" panose="020B0502040204020203" pitchFamily="34" charset="0"/>
            </a:endParaRPr>
          </a:p>
        </p:txBody>
      </p:sp>
      <p:sp>
        <p:nvSpPr>
          <p:cNvPr id="4" name="Title 3">
            <a:extLst>
              <a:ext uri="{FF2B5EF4-FFF2-40B4-BE49-F238E27FC236}">
                <a16:creationId xmlns:a16="http://schemas.microsoft.com/office/drawing/2014/main" id="{A9A6B87D-7F86-4582-83C7-3E6821297573}"/>
              </a:ext>
            </a:extLst>
          </p:cNvPr>
          <p:cNvSpPr>
            <a:spLocks noGrp="1"/>
          </p:cNvSpPr>
          <p:nvPr>
            <p:ph type="title"/>
          </p:nvPr>
        </p:nvSpPr>
        <p:spPr>
          <a:xfrm>
            <a:off x="4673233" y="3539613"/>
            <a:ext cx="7373990" cy="1152690"/>
          </a:xfrm>
        </p:spPr>
        <p:txBody>
          <a:bodyPr vert="horz" wrap="square" lIns="146304" tIns="91440" rIns="146304" bIns="91440" rtlCol="0" anchor="b">
            <a:noAutofit/>
          </a:bodyPr>
          <a:lstStyle/>
          <a:p>
            <a:r>
              <a:rPr lang="en-US"/>
              <a:t>Placeholder for Challenge Content</a:t>
            </a:r>
          </a:p>
        </p:txBody>
      </p:sp>
    </p:spTree>
    <p:extLst>
      <p:ext uri="{BB962C8B-B14F-4D97-AF65-F5344CB8AC3E}">
        <p14:creationId xmlns:p14="http://schemas.microsoft.com/office/powerpoint/2010/main" val="2408959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6DECD-0B74-41B7-A3EF-9019C38E9496}"/>
              </a:ext>
            </a:extLst>
          </p:cNvPr>
          <p:cNvSpPr>
            <a:spLocks noGrp="1"/>
          </p:cNvSpPr>
          <p:nvPr>
            <p:ph type="title"/>
          </p:nvPr>
        </p:nvSpPr>
        <p:spPr/>
        <p:txBody>
          <a:bodyPr/>
          <a:lstStyle/>
          <a:p>
            <a:r>
              <a:rPr lang="en-US" dirty="0"/>
              <a:t>Optimizing the Virtual Experience</a:t>
            </a:r>
          </a:p>
        </p:txBody>
      </p:sp>
      <p:sp>
        <p:nvSpPr>
          <p:cNvPr id="5" name="Text Placeholder 4">
            <a:extLst>
              <a:ext uri="{FF2B5EF4-FFF2-40B4-BE49-F238E27FC236}">
                <a16:creationId xmlns:a16="http://schemas.microsoft.com/office/drawing/2014/main" id="{6BB6E193-63B0-4D06-8F1F-F0343AD937F9}"/>
              </a:ext>
            </a:extLst>
          </p:cNvPr>
          <p:cNvSpPr>
            <a:spLocks noGrp="1"/>
          </p:cNvSpPr>
          <p:nvPr>
            <p:ph type="body" sz="quarter" idx="4294967295"/>
          </p:nvPr>
        </p:nvSpPr>
        <p:spPr>
          <a:xfrm>
            <a:off x="1173163" y="1336675"/>
            <a:ext cx="11018837" cy="4159250"/>
          </a:xfrm>
        </p:spPr>
        <p:txBody>
          <a:bodyPr anchor="t"/>
          <a:lstStyle/>
          <a:p>
            <a:pPr fontAlgn="base">
              <a:lnSpc>
                <a:spcPct val="150000"/>
              </a:lnSpc>
            </a:pPr>
            <a:r>
              <a:rPr lang="en-US" sz="2000" dirty="0">
                <a:latin typeface="Segoe UI" panose="020B0502040204020203" pitchFamily="34" charset="0"/>
                <a:cs typeface="Segoe UI" panose="020B0502040204020203" pitchFamily="34" charset="0"/>
              </a:rPr>
              <a:t>Review the Start Guide to get started</a:t>
            </a:r>
          </a:p>
          <a:p>
            <a:pPr fontAlgn="base"/>
            <a:r>
              <a:rPr lang="en-US" sz="2000" dirty="0">
                <a:latin typeface="Segoe UI" panose="020B0502040204020203" pitchFamily="34" charset="0"/>
                <a:cs typeface="Segoe UI" panose="020B0502040204020203" pitchFamily="34" charset="0"/>
              </a:rPr>
              <a:t>Each team will have their own channel for collaboration (you have been tagged into your team’s channel)</a:t>
            </a:r>
          </a:p>
          <a:p>
            <a:pPr fontAlgn="base">
              <a:lnSpc>
                <a:spcPct val="150000"/>
              </a:lnSpc>
            </a:pPr>
            <a:r>
              <a:rPr lang="en-US" sz="2000" dirty="0">
                <a:latin typeface="Segoe UI" panose="020B0502040204020203" pitchFamily="34" charset="0"/>
                <a:cs typeface="Segoe UI" panose="020B0502040204020203" pitchFamily="34" charset="0"/>
              </a:rPr>
              <a:t>Collaborate in Microsoft Teams and monitor the General channel for updates</a:t>
            </a:r>
          </a:p>
          <a:p>
            <a:pPr fontAlgn="base">
              <a:lnSpc>
                <a:spcPct val="150000"/>
              </a:lnSpc>
            </a:pPr>
            <a:r>
              <a:rPr lang="en-US" sz="2000" dirty="0">
                <a:latin typeface="Segoe UI" panose="020B0502040204020203" pitchFamily="34" charset="0"/>
                <a:cs typeface="Segoe UI" panose="020B0502040204020203" pitchFamily="34" charset="0"/>
              </a:rPr>
              <a:t>Keep your mic and video on to promote engagement (pet &amp; kid noises welcome!)</a:t>
            </a:r>
          </a:p>
          <a:p>
            <a:pPr fontAlgn="base">
              <a:lnSpc>
                <a:spcPct val="150000"/>
              </a:lnSpc>
            </a:pPr>
            <a:r>
              <a:rPr lang="en-US" sz="2000" dirty="0">
                <a:latin typeface="Segoe UI" panose="020B0502040204020203" pitchFamily="34" charset="0"/>
                <a:cs typeface="Segoe UI" panose="020B0502040204020203" pitchFamily="34" charset="0"/>
              </a:rPr>
              <a:t>Add all feedback to the Opsgility portal</a:t>
            </a:r>
          </a:p>
          <a:p>
            <a:pPr>
              <a:lnSpc>
                <a:spcPct val="150000"/>
              </a:lnSpc>
              <a:defRPr/>
            </a:pPr>
            <a:r>
              <a:rPr lang="en-US" sz="2000" dirty="0">
                <a:latin typeface="Segoe UI" panose="020B0502040204020203" pitchFamily="34" charset="0"/>
                <a:cs typeface="Segoe UI" panose="020B0502040204020203" pitchFamily="34" charset="0"/>
              </a:rPr>
              <a:t>Take breaks as needed but suggest doing so as a team so no one is left behind </a:t>
            </a:r>
          </a:p>
          <a:p>
            <a:pPr>
              <a:lnSpc>
                <a:spcPct val="150000"/>
              </a:lnSpc>
              <a:defRPr/>
            </a:pPr>
            <a:r>
              <a:rPr lang="en-US" sz="2000" dirty="0">
                <a:latin typeface="Segoe UI" panose="020B0502040204020203" pitchFamily="34" charset="0"/>
                <a:cs typeface="Segoe UI" panose="020B0502040204020203" pitchFamily="34" charset="0"/>
              </a:rPr>
              <a:t>Teams can hack earlier / later than the event times, just note coaches are only available during posted times: </a:t>
            </a:r>
            <a:r>
              <a:rPr lang="en-US" sz="2000" dirty="0">
                <a:solidFill>
                  <a:srgbClr val="FFFF00"/>
                </a:solidFill>
                <a:latin typeface="Segoe UI" panose="020B0502040204020203" pitchFamily="34" charset="0"/>
                <a:cs typeface="Segoe UI" panose="020B0502040204020203" pitchFamily="34" charset="0"/>
              </a:rPr>
              <a:t>&lt;start time&gt; – &lt;end time&gt; &lt;time zone&gt;</a:t>
            </a:r>
          </a:p>
        </p:txBody>
      </p:sp>
      <p:sp>
        <p:nvSpPr>
          <p:cNvPr id="4" name="TextBox 3">
            <a:extLst>
              <a:ext uri="{FF2B5EF4-FFF2-40B4-BE49-F238E27FC236}">
                <a16:creationId xmlns:a16="http://schemas.microsoft.com/office/drawing/2014/main" id="{7AD88129-1035-41FB-B86C-553B54204ADF}"/>
              </a:ext>
              <a:ext uri="{C183D7F6-B498-43B3-948B-1728B52AA6E4}">
                <adec:decorative xmlns:adec="http://schemas.microsoft.com/office/drawing/2017/decorative" val="1"/>
              </a:ext>
            </a:extLst>
          </p:cNvPr>
          <p:cNvSpPr txBox="1"/>
          <p:nvPr/>
        </p:nvSpPr>
        <p:spPr>
          <a:xfrm>
            <a:off x="3039388" y="5521325"/>
            <a:ext cx="5352601" cy="369332"/>
          </a:xfrm>
          <a:prstGeom prst="rect">
            <a:avLst/>
          </a:prstGeom>
          <a:solidFill>
            <a:srgbClr val="FFFF00"/>
          </a:solidFill>
        </p:spPr>
        <p:txBody>
          <a:bodyPr wrap="square" rtlCol="0">
            <a:spAutoFit/>
          </a:bodyPr>
          <a:lstStyle/>
          <a:p>
            <a:r>
              <a:rPr lang="en-US" dirty="0">
                <a:solidFill>
                  <a:srgbClr val="FF0000"/>
                </a:solidFill>
                <a:latin typeface="Segoe UI" panose="020B0502040204020203" pitchFamily="34" charset="0"/>
                <a:cs typeface="Segoe UI" panose="020B0502040204020203" pitchFamily="34" charset="0"/>
              </a:rPr>
              <a:t>Include last bullet at Project Lead’s discretion</a:t>
            </a:r>
          </a:p>
        </p:txBody>
      </p:sp>
      <p:pic>
        <p:nvPicPr>
          <p:cNvPr id="3" name="Picture 2">
            <a:extLst>
              <a:ext uri="{FF2B5EF4-FFF2-40B4-BE49-F238E27FC236}">
                <a16:creationId xmlns:a16="http://schemas.microsoft.com/office/drawing/2014/main" id="{787BB76B-D939-4178-B266-2A473B6673B5}"/>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715689" y="1336675"/>
            <a:ext cx="2768906" cy="411734"/>
          </a:xfrm>
          <a:prstGeom prst="rect">
            <a:avLst/>
          </a:prstGeom>
        </p:spPr>
      </p:pic>
    </p:spTree>
    <p:extLst>
      <p:ext uri="{BB962C8B-B14F-4D97-AF65-F5344CB8AC3E}">
        <p14:creationId xmlns:p14="http://schemas.microsoft.com/office/powerpoint/2010/main" val="62459464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0C83CFD-C11E-4CB2-8B07-7B191023B64E}"/>
              </a:ext>
            </a:extLst>
          </p:cNvPr>
          <p:cNvSpPr txBox="1">
            <a:spLocks noGrp="1"/>
          </p:cNvSpPr>
          <p:nvPr>
            <p:ph type="title"/>
          </p:nvPr>
        </p:nvSpPr>
        <p:spPr>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lvl1pPr algn="ctr" defTabSz="914400" rtl="0" eaLnBrk="1" latinLnBrk="0" hangingPunct="1">
              <a:lnSpc>
                <a:spcPct val="90000"/>
              </a:lnSpc>
              <a:spcBef>
                <a:spcPct val="0"/>
              </a:spcBef>
              <a:buNone/>
              <a:defRPr sz="4400" b="0" i="0" kern="1200">
                <a:solidFill>
                  <a:srgbClr val="00BCF2"/>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NZ" sz="2800" b="0" i="0" u="none" strike="noStrike" kern="1200" cap="none" spc="0" normalizeH="0" baseline="0" noProof="0" dirty="0">
                <a:ln>
                  <a:noFill/>
                </a:ln>
                <a:solidFill>
                  <a:srgbClr val="FFFFFF"/>
                </a:solidFill>
                <a:effectLst/>
                <a:uLnTx/>
                <a:uFillTx/>
                <a:latin typeface="Segoe UI" panose="020B0502040204020203" pitchFamily="34" charset="0"/>
                <a:ea typeface="+mj-ea"/>
                <a:cs typeface="Segoe UI" panose="020B0502040204020203" pitchFamily="34" charset="0"/>
              </a:rPr>
              <a:t>Collaborate</a:t>
            </a:r>
            <a:endParaRPr lang="en-US" sz="2800" dirty="0">
              <a:ln>
                <a:noFill/>
              </a:ln>
              <a:solidFill>
                <a:prstClr val="white"/>
              </a:solidFill>
              <a:ea typeface="+mn-ea"/>
            </a:endParaRPr>
          </a:p>
        </p:txBody>
      </p:sp>
      <p:sp>
        <p:nvSpPr>
          <p:cNvPr id="11" name="TextBox 10">
            <a:extLst>
              <a:ext uri="{FF2B5EF4-FFF2-40B4-BE49-F238E27FC236}">
                <a16:creationId xmlns:a16="http://schemas.microsoft.com/office/drawing/2014/main" id="{93F2C88D-B057-49C4-B532-3A983CB5915B}"/>
              </a:ext>
            </a:extLst>
          </p:cNvPr>
          <p:cNvSpPr txBox="1"/>
          <p:nvPr/>
        </p:nvSpPr>
        <p:spPr>
          <a:xfrm>
            <a:off x="615042" y="1100296"/>
            <a:ext cx="367754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Step 1 (Move to Team channel)</a:t>
            </a:r>
          </a:p>
        </p:txBody>
      </p:sp>
      <p:sp>
        <p:nvSpPr>
          <p:cNvPr id="15" name="Rectangle 14">
            <a:extLst>
              <a:ext uri="{FF2B5EF4-FFF2-40B4-BE49-F238E27FC236}">
                <a16:creationId xmlns:a16="http://schemas.microsoft.com/office/drawing/2014/main" id="{63ADA4AB-0A37-4DCF-8A78-CC393A404672}"/>
              </a:ext>
            </a:extLst>
          </p:cNvPr>
          <p:cNvSpPr/>
          <p:nvPr/>
        </p:nvSpPr>
        <p:spPr>
          <a:xfrm>
            <a:off x="5197239" y="1100296"/>
            <a:ext cx="3711401"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Step 2 (Coach starts a meeting)</a:t>
            </a:r>
          </a:p>
        </p:txBody>
      </p:sp>
      <p:pic>
        <p:nvPicPr>
          <p:cNvPr id="2" name="Picture 1">
            <a:extLst>
              <a:ext uri="{FF2B5EF4-FFF2-40B4-BE49-F238E27FC236}">
                <a16:creationId xmlns:a16="http://schemas.microsoft.com/office/drawing/2014/main" id="{E48D831A-91C7-4C33-B33F-4AF426D8CE83}"/>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5197239" y="1637295"/>
            <a:ext cx="6889280" cy="304835"/>
          </a:xfrm>
          <a:prstGeom prst="rect">
            <a:avLst/>
          </a:prstGeom>
        </p:spPr>
      </p:pic>
      <p:sp>
        <p:nvSpPr>
          <p:cNvPr id="19" name="Rectangle: Rounded Corners 18">
            <a:extLst>
              <a:ext uri="{FF2B5EF4-FFF2-40B4-BE49-F238E27FC236}">
                <a16:creationId xmlns:a16="http://schemas.microsoft.com/office/drawing/2014/main" id="{8DA27CCA-65AC-4557-922E-3584C72ACBAF}"/>
              </a:ext>
              <a:ext uri="{C183D7F6-B498-43B3-948B-1728B52AA6E4}">
                <adec:decorative xmlns:adec="http://schemas.microsoft.com/office/drawing/2017/decorative" val="1"/>
              </a:ext>
            </a:extLst>
          </p:cNvPr>
          <p:cNvSpPr/>
          <p:nvPr/>
        </p:nvSpPr>
        <p:spPr>
          <a:xfrm>
            <a:off x="11250891" y="1657538"/>
            <a:ext cx="551467" cy="264348"/>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B23C127D-048C-45D4-B8D3-1072AB7115CD}"/>
              </a:ext>
            </a:extLst>
          </p:cNvPr>
          <p:cNvSpPr/>
          <p:nvPr/>
        </p:nvSpPr>
        <p:spPr>
          <a:xfrm>
            <a:off x="5197239" y="2260381"/>
            <a:ext cx="301011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Step 3 (Join the meeting)</a:t>
            </a:r>
          </a:p>
        </p:txBody>
      </p:sp>
      <p:pic>
        <p:nvPicPr>
          <p:cNvPr id="7" name="Picture 6">
            <a:extLst>
              <a:ext uri="{FF2B5EF4-FFF2-40B4-BE49-F238E27FC236}">
                <a16:creationId xmlns:a16="http://schemas.microsoft.com/office/drawing/2014/main" id="{6AA60BAC-CE87-46E3-97DE-C5CD55C698F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197239" y="2879370"/>
            <a:ext cx="6217001" cy="1157190"/>
          </a:xfrm>
          <a:prstGeom prst="rect">
            <a:avLst/>
          </a:prstGeom>
        </p:spPr>
      </p:pic>
      <p:sp>
        <p:nvSpPr>
          <p:cNvPr id="21" name="Rectangle: Rounded Corners 20">
            <a:extLst>
              <a:ext uri="{FF2B5EF4-FFF2-40B4-BE49-F238E27FC236}">
                <a16:creationId xmlns:a16="http://schemas.microsoft.com/office/drawing/2014/main" id="{897AC08C-BDA1-422F-830B-80F9A89B1D10}"/>
              </a:ext>
              <a:ext uri="{C183D7F6-B498-43B3-948B-1728B52AA6E4}">
                <adec:decorative xmlns:adec="http://schemas.microsoft.com/office/drawing/2017/decorative" val="1"/>
              </a:ext>
            </a:extLst>
          </p:cNvPr>
          <p:cNvSpPr/>
          <p:nvPr/>
        </p:nvSpPr>
        <p:spPr>
          <a:xfrm>
            <a:off x="5622447" y="3389959"/>
            <a:ext cx="686454" cy="301514"/>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36B7CC32-7654-45FF-9D48-A622C923D889}"/>
              </a:ext>
            </a:extLst>
          </p:cNvPr>
          <p:cNvSpPr/>
          <p:nvPr/>
        </p:nvSpPr>
        <p:spPr>
          <a:xfrm>
            <a:off x="5197239" y="4255440"/>
            <a:ext cx="3638112"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Step 4 (Turn on mic and video)</a:t>
            </a:r>
          </a:p>
        </p:txBody>
      </p:sp>
      <p:pic>
        <p:nvPicPr>
          <p:cNvPr id="4" name="Picture 3">
            <a:extLst>
              <a:ext uri="{FF2B5EF4-FFF2-40B4-BE49-F238E27FC236}">
                <a16:creationId xmlns:a16="http://schemas.microsoft.com/office/drawing/2014/main" id="{0292F643-047A-475A-99A6-151BD5C1A624}"/>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615042" y="1550157"/>
            <a:ext cx="3667125" cy="4552950"/>
          </a:xfrm>
          <a:prstGeom prst="rect">
            <a:avLst/>
          </a:prstGeom>
        </p:spPr>
      </p:pic>
      <p:sp>
        <p:nvSpPr>
          <p:cNvPr id="8" name="Rectangle 7">
            <a:extLst>
              <a:ext uri="{FF2B5EF4-FFF2-40B4-BE49-F238E27FC236}">
                <a16:creationId xmlns:a16="http://schemas.microsoft.com/office/drawing/2014/main" id="{852D83D8-7145-44B1-B67E-6EDFBA48A5A5}"/>
              </a:ext>
              <a:ext uri="{C183D7F6-B498-43B3-948B-1728B52AA6E4}">
                <adec:decorative xmlns:adec="http://schemas.microsoft.com/office/drawing/2017/decorative" val="1"/>
              </a:ext>
            </a:extLst>
          </p:cNvPr>
          <p:cNvSpPr/>
          <p:nvPr/>
        </p:nvSpPr>
        <p:spPr>
          <a:xfrm flipV="1">
            <a:off x="615042" y="1553554"/>
            <a:ext cx="3667125" cy="573196"/>
          </a:xfrm>
          <a:prstGeom prst="rect">
            <a:avLst/>
          </a:prstGeom>
          <a:solidFill>
            <a:srgbClr val="FF0000">
              <a:alpha val="16863"/>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1ECABF3-1C22-4BC5-AADC-8D154CFE9ED1}"/>
              </a:ext>
              <a:ext uri="{C183D7F6-B498-43B3-948B-1728B52AA6E4}">
                <adec:decorative xmlns:adec="http://schemas.microsoft.com/office/drawing/2017/decorative" val="1"/>
              </a:ext>
            </a:extLst>
          </p:cNvPr>
          <p:cNvSpPr txBox="1"/>
          <p:nvPr/>
        </p:nvSpPr>
        <p:spPr>
          <a:xfrm>
            <a:off x="2352929" y="3682617"/>
            <a:ext cx="1929238" cy="707886"/>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2000" i="0" u="none" strike="noStrike" cap="none" spc="0" normalizeH="0" baseline="0">
                <a:ln>
                  <a:noFill/>
                </a:ln>
                <a:solidFill>
                  <a:prstClr val="white"/>
                </a:solidFill>
                <a:effectLst/>
                <a:uLnTx/>
                <a:uFillTx/>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FF0000"/>
                </a:solidFill>
                <a:effectLst/>
                <a:uLnTx/>
                <a:uFillTx/>
                <a:latin typeface="Segoe UI" panose="020B0502040204020203" pitchFamily="34" charset="0"/>
                <a:ea typeface="+mn-ea"/>
                <a:cs typeface="Segoe UI" panose="020B0502040204020203" pitchFamily="34" charset="0"/>
              </a:rPr>
              <a:t>Your channel is your Team #</a:t>
            </a:r>
          </a:p>
        </p:txBody>
      </p:sp>
      <p:sp>
        <p:nvSpPr>
          <p:cNvPr id="9" name="Right Brace 8">
            <a:extLst>
              <a:ext uri="{FF2B5EF4-FFF2-40B4-BE49-F238E27FC236}">
                <a16:creationId xmlns:a16="http://schemas.microsoft.com/office/drawing/2014/main" id="{7CBCECF6-FAD7-4C1F-8CA5-062F66F9336F}"/>
              </a:ext>
              <a:ext uri="{C183D7F6-B498-43B3-948B-1728B52AA6E4}">
                <adec:decorative xmlns:adec="http://schemas.microsoft.com/office/drawing/2017/decorative" val="1"/>
              </a:ext>
            </a:extLst>
          </p:cNvPr>
          <p:cNvSpPr/>
          <p:nvPr/>
        </p:nvSpPr>
        <p:spPr>
          <a:xfrm>
            <a:off x="1983342" y="3051424"/>
            <a:ext cx="640080" cy="2969489"/>
          </a:xfrm>
          <a:prstGeom prst="rightBrace">
            <a:avLst>
              <a:gd name="adj1" fmla="val 8333"/>
              <a:gd name="adj2" fmla="val 49694"/>
            </a:avLst>
          </a:prstGeom>
          <a:noFill/>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3" name="Picture 12">
            <a:extLst>
              <a:ext uri="{FF2B5EF4-FFF2-40B4-BE49-F238E27FC236}">
                <a16:creationId xmlns:a16="http://schemas.microsoft.com/office/drawing/2014/main" id="{D34D972A-EA63-443F-8FD4-FBE4714AAB1C}"/>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5549025" y="4718805"/>
            <a:ext cx="3685488" cy="1839860"/>
          </a:xfrm>
          <a:prstGeom prst="rect">
            <a:avLst/>
          </a:prstGeom>
        </p:spPr>
      </p:pic>
      <p:sp>
        <p:nvSpPr>
          <p:cNvPr id="14" name="TextBox 13">
            <a:extLst>
              <a:ext uri="{FF2B5EF4-FFF2-40B4-BE49-F238E27FC236}">
                <a16:creationId xmlns:a16="http://schemas.microsoft.com/office/drawing/2014/main" id="{DDC2CFD3-2565-4EAC-8B09-0921FACC4AB9}"/>
              </a:ext>
              <a:ext uri="{C183D7F6-B498-43B3-948B-1728B52AA6E4}">
                <adec:decorative xmlns:adec="http://schemas.microsoft.com/office/drawing/2017/decorative" val="1"/>
              </a:ext>
            </a:extLst>
          </p:cNvPr>
          <p:cNvSpPr txBox="1"/>
          <p:nvPr/>
        </p:nvSpPr>
        <p:spPr>
          <a:xfrm>
            <a:off x="5035317" y="7718750"/>
            <a:ext cx="3685488" cy="230832"/>
          </a:xfrm>
          <a:prstGeom prst="rect">
            <a:avLst/>
          </a:prstGeom>
          <a:noFill/>
        </p:spPr>
        <p:txBody>
          <a:bodyPr wrap="square" rtlCol="0">
            <a:spAutoFit/>
          </a:bodyPr>
          <a:lstStyle/>
          <a:p>
            <a:r>
              <a:rPr lang="en-US" sz="900">
                <a:hlinkClick r:id="rId7" tooltip="http://www.flickr.com/photos/stefanerschwendner/5369668460/"/>
              </a:rPr>
              <a:t>This Photo</a:t>
            </a:r>
            <a:r>
              <a:rPr lang="en-US" sz="900"/>
              <a:t> by Unknown Author is licensed under </a:t>
            </a:r>
            <a:r>
              <a:rPr lang="en-US" sz="900">
                <a:hlinkClick r:id="rId8" tooltip="https://creativecommons.org/licenses/by/3.0/"/>
              </a:rPr>
              <a:t>CC BY</a:t>
            </a:r>
            <a:endParaRPr lang="en-US" sz="900"/>
          </a:p>
        </p:txBody>
      </p:sp>
      <p:sp>
        <p:nvSpPr>
          <p:cNvPr id="17" name="TextBox 16">
            <a:extLst>
              <a:ext uri="{FF2B5EF4-FFF2-40B4-BE49-F238E27FC236}">
                <a16:creationId xmlns:a16="http://schemas.microsoft.com/office/drawing/2014/main" id="{A389C192-C0CF-460D-9C08-5B8BEF51FD70}"/>
              </a:ext>
              <a:ext uri="{C183D7F6-B498-43B3-948B-1728B52AA6E4}">
                <adec:decorative xmlns:adec="http://schemas.microsoft.com/office/drawing/2017/decorative" val="1"/>
              </a:ext>
            </a:extLst>
          </p:cNvPr>
          <p:cNvSpPr txBox="1"/>
          <p:nvPr/>
        </p:nvSpPr>
        <p:spPr>
          <a:xfrm>
            <a:off x="348364" y="6280729"/>
            <a:ext cx="4686953" cy="369332"/>
          </a:xfrm>
          <a:prstGeom prst="rect">
            <a:avLst/>
          </a:prstGeom>
          <a:solidFill>
            <a:srgbClr val="FFFF00"/>
          </a:solidFill>
        </p:spPr>
        <p:txBody>
          <a:bodyPr wrap="square" rtlCol="0">
            <a:spAutoFit/>
          </a:bodyPr>
          <a:lstStyle/>
          <a:p>
            <a:r>
              <a:rPr lang="en-US" dirty="0">
                <a:solidFill>
                  <a:srgbClr val="FF0000"/>
                </a:solidFill>
                <a:latin typeface="Segoe UI" panose="020B0502040204020203" pitchFamily="34" charset="0"/>
                <a:cs typeface="Segoe UI" panose="020B0502040204020203" pitchFamily="34" charset="0"/>
              </a:rPr>
              <a:t>insert snip of actual Team channel</a:t>
            </a:r>
          </a:p>
        </p:txBody>
      </p:sp>
    </p:spTree>
    <p:extLst>
      <p:ext uri="{BB962C8B-B14F-4D97-AF65-F5344CB8AC3E}">
        <p14:creationId xmlns:p14="http://schemas.microsoft.com/office/powerpoint/2010/main" val="33240490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5" grpId="0"/>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7D58E8F-5C33-46B0-A5B8-FF70472E8BB2}"/>
              </a:ext>
            </a:extLst>
          </p:cNvPr>
          <p:cNvSpPr>
            <a:spLocks noGrp="1"/>
          </p:cNvSpPr>
          <p:nvPr>
            <p:ph type="title"/>
          </p:nvPr>
        </p:nvSpPr>
        <p:spPr/>
        <p:txBody>
          <a:bodyPr/>
          <a:lstStyle/>
          <a:p>
            <a:r>
              <a:rPr lang="en-US" dirty="0"/>
              <a:t>Logging into the classroom </a:t>
            </a:r>
          </a:p>
        </p:txBody>
      </p:sp>
      <p:sp>
        <p:nvSpPr>
          <p:cNvPr id="4" name="Rectangle 3">
            <a:extLst>
              <a:ext uri="{FF2B5EF4-FFF2-40B4-BE49-F238E27FC236}">
                <a16:creationId xmlns:a16="http://schemas.microsoft.com/office/drawing/2014/main" id="{62A4ED51-B7C8-498A-9099-C1809429C0EA}"/>
              </a:ext>
            </a:extLst>
          </p:cNvPr>
          <p:cNvSpPr/>
          <p:nvPr/>
        </p:nvSpPr>
        <p:spPr>
          <a:xfrm>
            <a:off x="466725" y="1879992"/>
            <a:ext cx="10835864" cy="3416320"/>
          </a:xfrm>
          <a:prstGeom prst="rect">
            <a:avLst/>
          </a:prstGeom>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00" normalizeH="0" baseline="0" noProof="0" dirty="0">
                <a:ln>
                  <a:noFill/>
                </a:ln>
                <a:solidFill>
                  <a:srgbClr val="FFFFFF"/>
                </a:solidFill>
                <a:effectLst/>
                <a:uLnTx/>
                <a:uFillTx/>
                <a:latin typeface="Segoe UI"/>
                <a:ea typeface="+mn-ea"/>
                <a:cs typeface="Segoe UI"/>
              </a:rPr>
              <a:t>OpenHack Portal: </a:t>
            </a:r>
            <a:r>
              <a:rPr kumimoji="0" lang="en-US" sz="3600" b="0" i="0" u="none" strike="noStrike" kern="1200" cap="none" spc="-100" normalizeH="0" baseline="0" noProof="0" dirty="0">
                <a:ln>
                  <a:noFill/>
                </a:ln>
                <a:solidFill>
                  <a:srgbClr val="00BCF2"/>
                </a:solidFill>
                <a:effectLst/>
                <a:uLnTx/>
                <a:uFillTx/>
                <a:latin typeface="Segoe UI" panose="020B0502040204020203" pitchFamily="34" charset="0"/>
                <a:ea typeface="+mn-ea"/>
                <a:cs typeface="Segoe UI" panose="020B0502040204020203" pitchFamily="34" charset="0"/>
              </a:rPr>
              <a:t>aka.ms/</a:t>
            </a:r>
            <a:r>
              <a:rPr kumimoji="0" lang="en-US" sz="3600" b="0" i="0" u="none" strike="noStrike" kern="1200" cap="none" spc="-100" normalizeH="0" baseline="0" noProof="0" dirty="0" err="1">
                <a:ln>
                  <a:noFill/>
                </a:ln>
                <a:solidFill>
                  <a:srgbClr val="00BCF2"/>
                </a:solidFill>
                <a:effectLst/>
                <a:uLnTx/>
                <a:uFillTx/>
                <a:latin typeface="Segoe UI" panose="020B0502040204020203" pitchFamily="34" charset="0"/>
                <a:ea typeface="+mn-ea"/>
                <a:cs typeface="Segoe UI" panose="020B0502040204020203" pitchFamily="34" charset="0"/>
              </a:rPr>
              <a:t>ohportal</a:t>
            </a:r>
            <a:endParaRPr kumimoji="0" lang="en-US" sz="3600" b="0" i="0" u="none" strike="noStrike" kern="1200" cap="none" spc="-100" normalizeH="0" baseline="0" noProof="0" dirty="0">
              <a:ln>
                <a:noFill/>
              </a:ln>
              <a:solidFill>
                <a:srgbClr val="00BCF2"/>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100" normalizeH="0" baseline="0" noProof="0" dirty="0">
              <a:ln>
                <a:noFill/>
              </a:ln>
              <a:solidFill>
                <a:srgbClr val="FFFFFF"/>
              </a:solidFill>
              <a:effectLst/>
              <a:uLnTx/>
              <a:uFillTx/>
              <a:latin typeface="Segoe UI"/>
              <a:ea typeface="+mn-ea"/>
              <a:cs typeface="Segoe UI"/>
            </a:endParaRPr>
          </a:p>
          <a:p>
            <a:pPr lvl="0">
              <a:defRPr/>
            </a:pPr>
            <a:r>
              <a:rPr kumimoji="0" lang="en-US" sz="3600" b="0" i="0" u="none" strike="noStrike" kern="1200" cap="none" spc="-10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Login:                                  </a:t>
            </a:r>
            <a:r>
              <a:rPr lang="en-US" sz="3600" spc="-100" dirty="0">
                <a:solidFill>
                  <a:srgbClr val="00BCF2"/>
                </a:solidFill>
                <a:highlight>
                  <a:srgbClr val="FFFF00"/>
                </a:highlight>
                <a:latin typeface="Segoe UI" panose="020B0502040204020203" pitchFamily="34" charset="0"/>
                <a:cs typeface="Segoe UI" panose="020B0502040204020203" pitchFamily="34" charset="0"/>
              </a:rPr>
              <a:t>1</a:t>
            </a:r>
            <a:r>
              <a:rPr lang="en-US" sz="3600" spc="-100" dirty="0">
                <a:solidFill>
                  <a:srgbClr val="00BCF2"/>
                </a:solidFill>
                <a:latin typeface="Segoe UI" panose="020B0502040204020203" pitchFamily="34" charset="0"/>
                <a:cs typeface="Segoe UI" panose="020B0502040204020203" pitchFamily="34" charset="0"/>
              </a:rPr>
              <a:t>@skillmeup</a:t>
            </a:r>
            <a:r>
              <a:rPr kumimoji="0" lang="en-US" sz="3600" b="0" i="0" u="none" strike="noStrike" kern="1200" cap="none" spc="-100" normalizeH="0" baseline="0" noProof="0" dirty="0">
                <a:ln>
                  <a:noFill/>
                </a:ln>
                <a:solidFill>
                  <a:srgbClr val="00BCF2"/>
                </a:solidFill>
                <a:effectLst/>
                <a:uLnTx/>
                <a:uFillTx/>
                <a:latin typeface="Segoe UI" panose="020B0502040204020203" pitchFamily="34" charset="0"/>
                <a:ea typeface="+mn-ea"/>
                <a:cs typeface="Segoe UI" panose="020B0502040204020203" pitchFamily="34" charset="0"/>
              </a:rPr>
              <a:t>.com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10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10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0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PW: </a:t>
            </a:r>
            <a:r>
              <a:rPr kumimoji="0" lang="en-US" sz="3600" b="0" i="0" u="none" strike="noStrike" kern="1200" cap="none" spc="-100" normalizeH="0" baseline="0" noProof="0" dirty="0">
                <a:ln>
                  <a:noFill/>
                </a:ln>
                <a:solidFill>
                  <a:srgbClr val="00BCF2"/>
                </a:solidFill>
                <a:effectLst/>
                <a:uLnTx/>
                <a:uFillTx/>
                <a:latin typeface="Segoe UI" panose="020B0502040204020203" pitchFamily="34" charset="0"/>
                <a:ea typeface="+mn-ea"/>
                <a:cs typeface="Segoe UI" panose="020B0502040204020203" pitchFamily="34" charset="0"/>
              </a:rPr>
              <a:t>Password123!</a:t>
            </a:r>
          </a:p>
        </p:txBody>
      </p:sp>
      <p:sp>
        <p:nvSpPr>
          <p:cNvPr id="7" name="Callout: Up Arrow 6">
            <a:extLst>
              <a:ext uri="{FF2B5EF4-FFF2-40B4-BE49-F238E27FC236}">
                <a16:creationId xmlns:a16="http://schemas.microsoft.com/office/drawing/2014/main" id="{C1E63216-D48D-48BA-8DA1-EB9E91CF7EEB}"/>
              </a:ext>
            </a:extLst>
          </p:cNvPr>
          <p:cNvSpPr/>
          <p:nvPr/>
        </p:nvSpPr>
        <p:spPr bwMode="auto">
          <a:xfrm>
            <a:off x="3895593" y="3588152"/>
            <a:ext cx="3566160" cy="876994"/>
          </a:xfrm>
          <a:prstGeom prst="upArrowCallout">
            <a:avLst>
              <a:gd name="adj1" fmla="val 25000"/>
              <a:gd name="adj2" fmla="val 25000"/>
              <a:gd name="adj3" fmla="val 25000"/>
              <a:gd name="adj4" fmla="val 45546"/>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0" i="0" u="none" strike="noStrike" kern="1200" cap="none" spc="0" normalizeH="0" baseline="0" noProof="0">
                <a:ln>
                  <a:noFill/>
                </a:ln>
                <a:solidFill>
                  <a:schemeClr val="tx1"/>
                </a:solidFill>
                <a:effectLst/>
                <a:uLnTx/>
                <a:uFillTx/>
                <a:latin typeface="Segoe UI Semilight"/>
                <a:ea typeface="Segoe UI" pitchFamily="34" charset="0"/>
                <a:cs typeface="Segoe UI" pitchFamily="34" charset="0"/>
              </a:rPr>
              <a:t>Insert Team # here i.e. 1</a:t>
            </a:r>
          </a:p>
        </p:txBody>
      </p:sp>
      <p:sp>
        <p:nvSpPr>
          <p:cNvPr id="3" name="TextBox 2">
            <a:extLst>
              <a:ext uri="{FF2B5EF4-FFF2-40B4-BE49-F238E27FC236}">
                <a16:creationId xmlns:a16="http://schemas.microsoft.com/office/drawing/2014/main" id="{6C88F239-2DFD-4F0E-9174-0EE2F0A3BD1E}"/>
              </a:ext>
            </a:extLst>
          </p:cNvPr>
          <p:cNvSpPr txBox="1"/>
          <p:nvPr/>
        </p:nvSpPr>
        <p:spPr>
          <a:xfrm>
            <a:off x="1825288" y="3137434"/>
            <a:ext cx="3478231" cy="369332"/>
          </a:xfrm>
          <a:prstGeom prst="rect">
            <a:avLst/>
          </a:prstGeom>
          <a:solidFill>
            <a:srgbClr val="FFFF00"/>
          </a:solidFill>
        </p:spPr>
        <p:txBody>
          <a:bodyPr wrap="square" rtlCol="0">
            <a:spAutoFit/>
          </a:bodyPr>
          <a:lstStyle/>
          <a:p>
            <a:r>
              <a:rPr lang="en-US" dirty="0">
                <a:solidFill>
                  <a:srgbClr val="FF0000"/>
                </a:solidFill>
                <a:latin typeface="Segoe UI" panose="020B0502040204020203" pitchFamily="34" charset="0"/>
                <a:cs typeface="Segoe UI" panose="020B0502040204020203" pitchFamily="34" charset="0"/>
              </a:rPr>
              <a:t>Insert </a:t>
            </a:r>
            <a:r>
              <a:rPr lang="en-US" dirty="0" err="1">
                <a:solidFill>
                  <a:srgbClr val="FF0000"/>
                </a:solidFill>
                <a:latin typeface="Segoe UI" panose="020B0502040204020203" pitchFamily="34" charset="0"/>
                <a:cs typeface="Segoe UI" panose="020B0502040204020203" pitchFamily="34" charset="0"/>
              </a:rPr>
              <a:t>skillmeup</a:t>
            </a:r>
            <a:r>
              <a:rPr lang="en-US" dirty="0">
                <a:solidFill>
                  <a:srgbClr val="FF0000"/>
                </a:solidFill>
                <a:latin typeface="Segoe UI" panose="020B0502040204020203" pitchFamily="34" charset="0"/>
                <a:cs typeface="Segoe UI" panose="020B0502040204020203" pitchFamily="34" charset="0"/>
              </a:rPr>
              <a:t> credentials</a:t>
            </a:r>
          </a:p>
        </p:txBody>
      </p:sp>
    </p:spTree>
    <p:extLst>
      <p:ext uri="{BB962C8B-B14F-4D97-AF65-F5344CB8AC3E}">
        <p14:creationId xmlns:p14="http://schemas.microsoft.com/office/powerpoint/2010/main" val="183159563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63069-E247-4544-8492-421308BA3379}"/>
              </a:ext>
              <a:ext uri="{C183D7F6-B498-43B3-948B-1728B52AA6E4}">
                <adec:decorative xmlns:adec="http://schemas.microsoft.com/office/drawing/2017/decorative" val="1"/>
              </a:ext>
            </a:extLst>
          </p:cNvPr>
          <p:cNvSpPr>
            <a:spLocks noGrp="1"/>
          </p:cNvSpPr>
          <p:nvPr>
            <p:ph type="title"/>
          </p:nvPr>
        </p:nvSpPr>
        <p:spPr/>
        <p:txBody>
          <a:bodyPr vert="horz" wrap="square" lIns="146304" tIns="91440" rIns="146304" bIns="91440" rtlCol="0" anchor="b">
            <a:noAutofit/>
          </a:bodyPr>
          <a:lstStyle/>
          <a:p>
            <a:r>
              <a:rPr lang="en-US"/>
              <a:t>Thank you for joining</a:t>
            </a:r>
          </a:p>
        </p:txBody>
      </p:sp>
    </p:spTree>
    <p:extLst>
      <p:ext uri="{BB962C8B-B14F-4D97-AF65-F5344CB8AC3E}">
        <p14:creationId xmlns:p14="http://schemas.microsoft.com/office/powerpoint/2010/main" val="2030415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A95ED1E-5642-4BB7-93BA-7EED1D57D0D8}"/>
              </a:ext>
            </a:extLst>
          </p:cNvPr>
          <p:cNvGraphicFramePr>
            <a:graphicFrameLocks noGrp="1"/>
          </p:cNvGraphicFramePr>
          <p:nvPr>
            <p:extLst>
              <p:ext uri="{D42A27DB-BD31-4B8C-83A1-F6EECF244321}">
                <p14:modId xmlns:p14="http://schemas.microsoft.com/office/powerpoint/2010/main" val="1375704455"/>
              </p:ext>
            </p:extLst>
          </p:nvPr>
        </p:nvGraphicFramePr>
        <p:xfrm>
          <a:off x="584200" y="1448085"/>
          <a:ext cx="10694157" cy="4848479"/>
        </p:xfrm>
        <a:graphic>
          <a:graphicData uri="http://schemas.openxmlformats.org/drawingml/2006/table">
            <a:tbl>
              <a:tblPr firstRow="1" bandRow="1">
                <a:tableStyleId>{5C22544A-7EE6-4342-B048-85BDC9FD1C3A}</a:tableStyleId>
              </a:tblPr>
              <a:tblGrid>
                <a:gridCol w="3564719">
                  <a:extLst>
                    <a:ext uri="{9D8B030D-6E8A-4147-A177-3AD203B41FA5}">
                      <a16:colId xmlns:a16="http://schemas.microsoft.com/office/drawing/2014/main" val="4267194141"/>
                    </a:ext>
                  </a:extLst>
                </a:gridCol>
                <a:gridCol w="3564719">
                  <a:extLst>
                    <a:ext uri="{9D8B030D-6E8A-4147-A177-3AD203B41FA5}">
                      <a16:colId xmlns:a16="http://schemas.microsoft.com/office/drawing/2014/main" val="1041131832"/>
                    </a:ext>
                  </a:extLst>
                </a:gridCol>
                <a:gridCol w="3564719">
                  <a:extLst>
                    <a:ext uri="{9D8B030D-6E8A-4147-A177-3AD203B41FA5}">
                      <a16:colId xmlns:a16="http://schemas.microsoft.com/office/drawing/2014/main" val="736062913"/>
                    </a:ext>
                  </a:extLst>
                </a:gridCol>
              </a:tblGrid>
              <a:tr h="370840">
                <a:tc>
                  <a:txBody>
                    <a:bodyPr/>
                    <a:lstStyle/>
                    <a:p>
                      <a:r>
                        <a:rPr lang="en-US" sz="2000" dirty="0">
                          <a:solidFill>
                            <a:schemeClr val="tx1"/>
                          </a:solidFill>
                          <a:latin typeface="Segoe UI"/>
                        </a:rPr>
                        <a:t>&lt;date&gt;</a:t>
                      </a:r>
                    </a:p>
                  </a:txBody>
                  <a:tcPr>
                    <a:lnL w="12700" cap="flat" cmpd="sng" algn="ctr">
                      <a:noFill/>
                      <a:prstDash val="solid"/>
                      <a:round/>
                      <a:headEnd type="none" w="med" len="med"/>
                      <a:tailEnd type="none" w="med" len="med"/>
                    </a:lnL>
                    <a:lnR w="28575" cap="flat" cmpd="sng" algn="ctr">
                      <a:solidFill>
                        <a:srgbClr val="2176BC"/>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a:solidFill>
                            <a:schemeClr val="tx1"/>
                          </a:solidFill>
                          <a:latin typeface="+mn-lt"/>
                        </a:rPr>
                        <a:t>&lt;date&gt;</a:t>
                      </a:r>
                    </a:p>
                  </a:txBody>
                  <a:tcPr>
                    <a:lnL w="28575" cap="flat" cmpd="sng" algn="ctr">
                      <a:solidFill>
                        <a:srgbClr val="2176BC"/>
                      </a:solidFill>
                      <a:prstDash val="solid"/>
                      <a:round/>
                      <a:headEnd type="none" w="med" len="med"/>
                      <a:tailEnd type="none" w="med" len="med"/>
                    </a:lnL>
                    <a:lnR w="28575" cap="flat" cmpd="sng" algn="ctr">
                      <a:solidFill>
                        <a:srgbClr val="2176BC"/>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a:solidFill>
                            <a:schemeClr val="tx1"/>
                          </a:solidFill>
                          <a:latin typeface="+mn-lt"/>
                        </a:rPr>
                        <a:t>&lt;date&gt;</a:t>
                      </a:r>
                    </a:p>
                  </a:txBody>
                  <a:tcPr>
                    <a:lnL w="28575" cap="flat" cmpd="sng" algn="ctr">
                      <a:solidFill>
                        <a:srgbClr val="2176B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44325132"/>
                  </a:ext>
                </a:extLst>
              </a:tr>
              <a:tr h="370840">
                <a:tc>
                  <a:txBody>
                    <a:bodyPr/>
                    <a:lstStyle/>
                    <a:p>
                      <a:pPr>
                        <a:lnSpc>
                          <a:spcPct val="300000"/>
                        </a:lnSpc>
                      </a:pPr>
                      <a:r>
                        <a:rPr lang="en-US" sz="1400" b="1" kern="1200" dirty="0">
                          <a:solidFill>
                            <a:schemeClr val="tx1"/>
                          </a:solidFill>
                          <a:effectLst/>
                          <a:latin typeface="Segoe UI"/>
                          <a:ea typeface="+mn-ea"/>
                          <a:cs typeface="Segoe UI"/>
                        </a:rPr>
                        <a:t>9:00 – 10:00 AM </a:t>
                      </a:r>
                      <a:r>
                        <a:rPr lang="en-US" sz="1400" kern="1200" dirty="0">
                          <a:solidFill>
                            <a:schemeClr val="tx1"/>
                          </a:solidFill>
                          <a:effectLst/>
                          <a:latin typeface="Segoe UI"/>
                          <a:ea typeface="+mn-ea"/>
                          <a:cs typeface="Segoe UI"/>
                        </a:rPr>
                        <a:t>| Opening + Welcome</a:t>
                      </a:r>
                    </a:p>
                    <a:p>
                      <a:pPr>
                        <a:lnSpc>
                          <a:spcPct val="300000"/>
                        </a:lnSpc>
                      </a:pPr>
                      <a:r>
                        <a:rPr lang="en-US" sz="1400" b="1" kern="1200" dirty="0">
                          <a:solidFill>
                            <a:schemeClr val="tx1"/>
                          </a:solidFill>
                          <a:effectLst/>
                          <a:latin typeface="Segoe UI"/>
                          <a:ea typeface="+mn-ea"/>
                          <a:cs typeface="Segoe UI"/>
                        </a:rPr>
                        <a:t>10:00 AM – 12:00 PM </a:t>
                      </a:r>
                      <a:r>
                        <a:rPr lang="en-US" sz="1400" kern="1200" dirty="0">
                          <a:solidFill>
                            <a:schemeClr val="tx1"/>
                          </a:solidFill>
                          <a:effectLst/>
                          <a:latin typeface="Segoe UI"/>
                          <a:ea typeface="+mn-ea"/>
                          <a:cs typeface="Segoe UI"/>
                        </a:rPr>
                        <a:t>| Team Hacking </a:t>
                      </a:r>
                    </a:p>
                    <a:p>
                      <a:pPr marL="0" marR="0" lvl="0" indent="0" algn="l" defTabSz="914400" rtl="0" eaLnBrk="1" fontAlgn="auto" latinLnBrk="0" hangingPunct="1">
                        <a:lnSpc>
                          <a:spcPct val="300000"/>
                        </a:lnSpc>
                        <a:spcBef>
                          <a:spcPts val="0"/>
                        </a:spcBef>
                        <a:spcAft>
                          <a:spcPts val="0"/>
                        </a:spcAft>
                        <a:buClrTx/>
                        <a:buSzTx/>
                        <a:buFontTx/>
                        <a:buNone/>
                        <a:tabLst/>
                        <a:defRPr/>
                      </a:pPr>
                      <a:r>
                        <a:rPr lang="en-US" sz="1400" b="1" kern="1200" dirty="0">
                          <a:solidFill>
                            <a:schemeClr val="tx1"/>
                          </a:solidFill>
                          <a:effectLst/>
                          <a:latin typeface="Segoe UI"/>
                          <a:ea typeface="+mn-ea"/>
                          <a:cs typeface="Segoe UI"/>
                        </a:rPr>
                        <a:t>12:00 – 1:00 PM </a:t>
                      </a:r>
                      <a:r>
                        <a:rPr lang="en-US" sz="1400" kern="1200" dirty="0">
                          <a:solidFill>
                            <a:schemeClr val="tx1"/>
                          </a:solidFill>
                          <a:effectLst/>
                          <a:latin typeface="Segoe UI"/>
                          <a:ea typeface="+mn-ea"/>
                          <a:cs typeface="Segoe UI"/>
                        </a:rPr>
                        <a:t>| Break</a:t>
                      </a:r>
                    </a:p>
                    <a:p>
                      <a:pPr marL="0" marR="0" lvl="0" indent="0" algn="l" defTabSz="914400" rtl="0" eaLnBrk="1" fontAlgn="auto" latinLnBrk="0" hangingPunct="1">
                        <a:lnSpc>
                          <a:spcPct val="300000"/>
                        </a:lnSpc>
                        <a:spcBef>
                          <a:spcPts val="0"/>
                        </a:spcBef>
                        <a:spcAft>
                          <a:spcPts val="0"/>
                        </a:spcAft>
                        <a:buClrTx/>
                        <a:buSzTx/>
                        <a:buFontTx/>
                        <a:buNone/>
                        <a:tabLst/>
                        <a:defRPr/>
                      </a:pPr>
                      <a:r>
                        <a:rPr lang="en-US" sz="1400" b="1" kern="1200" dirty="0">
                          <a:solidFill>
                            <a:schemeClr val="tx1"/>
                          </a:solidFill>
                          <a:effectLst/>
                          <a:latin typeface="Segoe UI"/>
                          <a:ea typeface="+mn-ea"/>
                          <a:cs typeface="Segoe UI"/>
                        </a:rPr>
                        <a:t>1:00 – 4:00 PM </a:t>
                      </a:r>
                      <a:r>
                        <a:rPr lang="en-US" sz="1400" kern="1200" dirty="0">
                          <a:solidFill>
                            <a:schemeClr val="tx1"/>
                          </a:solidFill>
                          <a:effectLst/>
                          <a:latin typeface="Segoe UI"/>
                          <a:ea typeface="+mn-ea"/>
                          <a:cs typeface="Segoe UI"/>
                        </a:rPr>
                        <a:t>| Team Hacking</a:t>
                      </a:r>
                    </a:p>
                    <a:p>
                      <a:pPr>
                        <a:lnSpc>
                          <a:spcPct val="300000"/>
                        </a:lnSpc>
                      </a:pPr>
                      <a:r>
                        <a:rPr lang="en-US" sz="1400" b="1" kern="1200" dirty="0">
                          <a:solidFill>
                            <a:schemeClr val="tx1"/>
                          </a:solidFill>
                          <a:effectLst/>
                          <a:latin typeface="Segoe UI"/>
                          <a:ea typeface="+mn-ea"/>
                          <a:cs typeface="Segoe UI"/>
                        </a:rPr>
                        <a:t>4:00 PM </a:t>
                      </a:r>
                      <a:r>
                        <a:rPr lang="en-US" sz="1400" kern="1200" dirty="0">
                          <a:solidFill>
                            <a:schemeClr val="tx1"/>
                          </a:solidFill>
                          <a:effectLst/>
                          <a:latin typeface="Segoe UI"/>
                          <a:ea typeface="+mn-ea"/>
                          <a:cs typeface="Segoe UI"/>
                        </a:rPr>
                        <a:t>| End of Day 1</a:t>
                      </a:r>
                    </a:p>
                    <a:p>
                      <a:pPr>
                        <a:lnSpc>
                          <a:spcPct val="300000"/>
                        </a:lnSpc>
                      </a:pPr>
                      <a:endParaRPr lang="en-US" sz="1400" dirty="0">
                        <a:solidFill>
                          <a:schemeClr val="tx1"/>
                        </a:solidFill>
                        <a:latin typeface="Segoe UI"/>
                      </a:endParaRPr>
                    </a:p>
                  </a:txBody>
                  <a:tcPr>
                    <a:lnL w="12700" cap="flat" cmpd="sng" algn="ctr">
                      <a:noFill/>
                      <a:prstDash val="solid"/>
                      <a:round/>
                      <a:headEnd type="none" w="med" len="med"/>
                      <a:tailEnd type="none" w="med" len="med"/>
                    </a:lnL>
                    <a:lnR w="28575" cap="flat" cmpd="sng" algn="ctr">
                      <a:solidFill>
                        <a:srgbClr val="2176BC"/>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300000"/>
                        </a:lnSpc>
                      </a:pPr>
                      <a:r>
                        <a:rPr lang="en-US" sz="1400" b="1" kern="1200" dirty="0">
                          <a:solidFill>
                            <a:schemeClr val="tx1"/>
                          </a:solidFill>
                          <a:effectLst/>
                          <a:latin typeface="Segoe UI"/>
                          <a:ea typeface="+mn-ea"/>
                          <a:cs typeface="Segoe UI"/>
                        </a:rPr>
                        <a:t>9:00 – 9:30 AM </a:t>
                      </a:r>
                      <a:r>
                        <a:rPr lang="en-US" sz="1400" kern="1200" dirty="0">
                          <a:solidFill>
                            <a:schemeClr val="tx1"/>
                          </a:solidFill>
                          <a:effectLst/>
                          <a:latin typeface="Segoe UI"/>
                          <a:ea typeface="+mn-ea"/>
                          <a:cs typeface="Segoe UI"/>
                        </a:rPr>
                        <a:t>| Morning Announcements</a:t>
                      </a:r>
                    </a:p>
                    <a:p>
                      <a:pPr>
                        <a:lnSpc>
                          <a:spcPct val="300000"/>
                        </a:lnSpc>
                      </a:pPr>
                      <a:r>
                        <a:rPr lang="en-US" sz="1400" b="1" kern="1200" dirty="0">
                          <a:solidFill>
                            <a:schemeClr val="tx1"/>
                          </a:solidFill>
                          <a:effectLst/>
                          <a:latin typeface="Segoe UI"/>
                          <a:ea typeface="+mn-ea"/>
                          <a:cs typeface="Segoe UI"/>
                        </a:rPr>
                        <a:t>9:30 AM – 12:00 PM </a:t>
                      </a:r>
                      <a:r>
                        <a:rPr lang="en-US" sz="1400" kern="1200" dirty="0">
                          <a:solidFill>
                            <a:schemeClr val="tx1"/>
                          </a:solidFill>
                          <a:effectLst/>
                          <a:latin typeface="Segoe UI"/>
                          <a:ea typeface="+mn-ea"/>
                          <a:cs typeface="Segoe UI"/>
                        </a:rPr>
                        <a:t>| Team Hacking </a:t>
                      </a:r>
                    </a:p>
                    <a:p>
                      <a:pPr marL="0" marR="0" lvl="0" indent="0" algn="l" defTabSz="914400" rtl="0" eaLnBrk="1" fontAlgn="auto" latinLnBrk="0" hangingPunct="1">
                        <a:lnSpc>
                          <a:spcPct val="300000"/>
                        </a:lnSpc>
                        <a:spcBef>
                          <a:spcPts val="0"/>
                        </a:spcBef>
                        <a:spcAft>
                          <a:spcPts val="0"/>
                        </a:spcAft>
                        <a:buClrTx/>
                        <a:buSzTx/>
                        <a:buFontTx/>
                        <a:buNone/>
                        <a:tabLst/>
                        <a:defRPr/>
                      </a:pPr>
                      <a:r>
                        <a:rPr lang="en-US" sz="1400" b="1" kern="1200" dirty="0">
                          <a:solidFill>
                            <a:schemeClr val="tx1"/>
                          </a:solidFill>
                          <a:effectLst/>
                          <a:latin typeface="Segoe UI"/>
                          <a:ea typeface="+mn-ea"/>
                          <a:cs typeface="Segoe UI"/>
                        </a:rPr>
                        <a:t>12:00 – 1:00 PM </a:t>
                      </a:r>
                      <a:r>
                        <a:rPr lang="en-US" sz="1400" kern="1200" dirty="0">
                          <a:solidFill>
                            <a:schemeClr val="tx1"/>
                          </a:solidFill>
                          <a:effectLst/>
                          <a:latin typeface="Segoe UI"/>
                          <a:ea typeface="+mn-ea"/>
                          <a:cs typeface="Segoe UI"/>
                        </a:rPr>
                        <a:t>| Break</a:t>
                      </a:r>
                    </a:p>
                    <a:p>
                      <a:pPr marL="0" marR="0" lvl="0" indent="0" algn="l" defTabSz="914400" rtl="0" eaLnBrk="1" fontAlgn="auto" latinLnBrk="0" hangingPunct="1">
                        <a:lnSpc>
                          <a:spcPct val="300000"/>
                        </a:lnSpc>
                        <a:spcBef>
                          <a:spcPts val="0"/>
                        </a:spcBef>
                        <a:spcAft>
                          <a:spcPts val="0"/>
                        </a:spcAft>
                        <a:buClrTx/>
                        <a:buSzTx/>
                        <a:buFontTx/>
                        <a:buNone/>
                        <a:tabLst/>
                        <a:defRPr/>
                      </a:pPr>
                      <a:r>
                        <a:rPr lang="en-US" sz="1400" b="1" kern="1200" dirty="0">
                          <a:solidFill>
                            <a:schemeClr val="tx1"/>
                          </a:solidFill>
                          <a:effectLst/>
                          <a:latin typeface="Segoe UI"/>
                          <a:ea typeface="+mn-ea"/>
                          <a:cs typeface="Segoe UI"/>
                        </a:rPr>
                        <a:t>1:00 – 4:00 PM </a:t>
                      </a:r>
                      <a:r>
                        <a:rPr lang="en-US" sz="1400" kern="1200" dirty="0">
                          <a:solidFill>
                            <a:schemeClr val="tx1"/>
                          </a:solidFill>
                          <a:effectLst/>
                          <a:latin typeface="Segoe UI"/>
                          <a:ea typeface="+mn-ea"/>
                          <a:cs typeface="Segoe UI"/>
                        </a:rPr>
                        <a:t>| Team Hacking</a:t>
                      </a:r>
                    </a:p>
                    <a:p>
                      <a:pPr marL="0" marR="0" lvl="0" indent="0" algn="l" defTabSz="914400" rtl="0" eaLnBrk="1" fontAlgn="auto" latinLnBrk="0" hangingPunct="1">
                        <a:lnSpc>
                          <a:spcPct val="300000"/>
                        </a:lnSpc>
                        <a:spcBef>
                          <a:spcPts val="0"/>
                        </a:spcBef>
                        <a:spcAft>
                          <a:spcPts val="0"/>
                        </a:spcAft>
                        <a:buClrTx/>
                        <a:buSzTx/>
                        <a:buFontTx/>
                        <a:buNone/>
                        <a:tabLst/>
                        <a:defRPr/>
                      </a:pPr>
                      <a:r>
                        <a:rPr lang="en-US" sz="1400" b="1" kern="1200" dirty="0">
                          <a:solidFill>
                            <a:schemeClr val="tx1"/>
                          </a:solidFill>
                          <a:effectLst/>
                          <a:latin typeface="Segoe UI"/>
                          <a:ea typeface="+mn-ea"/>
                          <a:cs typeface="Segoe UI"/>
                        </a:rPr>
                        <a:t>4:00 PM </a:t>
                      </a:r>
                      <a:r>
                        <a:rPr lang="en-US" sz="1400" kern="1200" dirty="0">
                          <a:solidFill>
                            <a:schemeClr val="tx1"/>
                          </a:solidFill>
                          <a:effectLst/>
                          <a:latin typeface="Segoe UI"/>
                          <a:ea typeface="+mn-ea"/>
                          <a:cs typeface="Segoe UI"/>
                        </a:rPr>
                        <a:t>| End of Day 2</a:t>
                      </a:r>
                    </a:p>
                    <a:p>
                      <a:pPr defTabSz="914400">
                        <a:lnSpc>
                          <a:spcPct val="300000"/>
                        </a:lnSpc>
                        <a:buClrTx/>
                        <a:buSzTx/>
                        <a:tabLst/>
                        <a:defRPr/>
                      </a:pPr>
                      <a:endParaRPr lang="en-US" sz="1400" dirty="0">
                        <a:solidFill>
                          <a:schemeClr val="tx1"/>
                        </a:solidFill>
                        <a:latin typeface="Segoe UI"/>
                      </a:endParaRPr>
                    </a:p>
                  </a:txBody>
                  <a:tcPr>
                    <a:lnL w="28575" cap="flat" cmpd="sng" algn="ctr">
                      <a:solidFill>
                        <a:srgbClr val="2176BC"/>
                      </a:solidFill>
                      <a:prstDash val="solid"/>
                      <a:round/>
                      <a:headEnd type="none" w="med" len="med"/>
                      <a:tailEnd type="none" w="med" len="med"/>
                    </a:lnL>
                    <a:lnR w="28575" cap="flat" cmpd="sng" algn="ctr">
                      <a:solidFill>
                        <a:srgbClr val="2176BC"/>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300000"/>
                        </a:lnSpc>
                      </a:pPr>
                      <a:r>
                        <a:rPr lang="en-US" sz="1400" b="1" kern="1200" dirty="0">
                          <a:solidFill>
                            <a:schemeClr val="tx1"/>
                          </a:solidFill>
                          <a:effectLst/>
                          <a:latin typeface="Segoe UI"/>
                          <a:ea typeface="+mn-ea"/>
                          <a:cs typeface="Segoe UI"/>
                        </a:rPr>
                        <a:t>9:00 – 9:30 AM </a:t>
                      </a:r>
                      <a:r>
                        <a:rPr lang="en-US" sz="1400" kern="1200" dirty="0">
                          <a:solidFill>
                            <a:schemeClr val="tx1"/>
                          </a:solidFill>
                          <a:effectLst/>
                          <a:latin typeface="Segoe UI"/>
                          <a:ea typeface="+mn-ea"/>
                          <a:cs typeface="Segoe UI"/>
                        </a:rPr>
                        <a:t>| Morning Announcements</a:t>
                      </a:r>
                    </a:p>
                    <a:p>
                      <a:pPr>
                        <a:lnSpc>
                          <a:spcPct val="300000"/>
                        </a:lnSpc>
                      </a:pPr>
                      <a:r>
                        <a:rPr lang="en-US" sz="1400" b="1" kern="1200" dirty="0">
                          <a:solidFill>
                            <a:schemeClr val="tx1"/>
                          </a:solidFill>
                          <a:effectLst/>
                          <a:latin typeface="Segoe UI"/>
                          <a:ea typeface="+mn-ea"/>
                          <a:cs typeface="Segoe UI"/>
                        </a:rPr>
                        <a:t>9:30 AM – 12:00 PM </a:t>
                      </a:r>
                      <a:r>
                        <a:rPr lang="en-US" sz="1400" kern="1200" dirty="0">
                          <a:solidFill>
                            <a:schemeClr val="tx1"/>
                          </a:solidFill>
                          <a:effectLst/>
                          <a:latin typeface="Segoe UI"/>
                          <a:ea typeface="+mn-ea"/>
                          <a:cs typeface="Segoe UI"/>
                        </a:rPr>
                        <a:t>| Team Hacking </a:t>
                      </a:r>
                    </a:p>
                    <a:p>
                      <a:pPr marL="0" marR="0" lvl="0" indent="0" algn="l" defTabSz="914400" rtl="0" eaLnBrk="1" fontAlgn="auto" latinLnBrk="0" hangingPunct="1">
                        <a:lnSpc>
                          <a:spcPct val="300000"/>
                        </a:lnSpc>
                        <a:spcBef>
                          <a:spcPts val="0"/>
                        </a:spcBef>
                        <a:spcAft>
                          <a:spcPts val="0"/>
                        </a:spcAft>
                        <a:buClrTx/>
                        <a:buSzTx/>
                        <a:buFontTx/>
                        <a:buNone/>
                        <a:tabLst/>
                        <a:defRPr/>
                      </a:pPr>
                      <a:r>
                        <a:rPr lang="en-US" sz="1400" b="1" kern="1200" dirty="0">
                          <a:solidFill>
                            <a:schemeClr val="tx1"/>
                          </a:solidFill>
                          <a:effectLst/>
                          <a:latin typeface="Segoe UI"/>
                          <a:ea typeface="+mn-ea"/>
                          <a:cs typeface="Segoe UI"/>
                        </a:rPr>
                        <a:t>12:00 – 1:00 PM </a:t>
                      </a:r>
                      <a:r>
                        <a:rPr lang="en-US" sz="1400" kern="1200" dirty="0">
                          <a:solidFill>
                            <a:schemeClr val="tx1"/>
                          </a:solidFill>
                          <a:effectLst/>
                          <a:latin typeface="Segoe UI"/>
                          <a:ea typeface="+mn-ea"/>
                          <a:cs typeface="Segoe UI"/>
                        </a:rPr>
                        <a:t>| Break</a:t>
                      </a:r>
                    </a:p>
                    <a:p>
                      <a:pPr marL="0" marR="0" lvl="0" indent="0" algn="l" defTabSz="914400" rtl="0" eaLnBrk="1" fontAlgn="auto" latinLnBrk="0" hangingPunct="1">
                        <a:lnSpc>
                          <a:spcPct val="300000"/>
                        </a:lnSpc>
                        <a:spcBef>
                          <a:spcPts val="0"/>
                        </a:spcBef>
                        <a:spcAft>
                          <a:spcPts val="0"/>
                        </a:spcAft>
                        <a:buClrTx/>
                        <a:buSzTx/>
                        <a:buFontTx/>
                        <a:buNone/>
                        <a:tabLst/>
                        <a:defRPr/>
                      </a:pPr>
                      <a:r>
                        <a:rPr lang="en-US" sz="1400" b="1" kern="1200" dirty="0">
                          <a:solidFill>
                            <a:schemeClr val="tx1"/>
                          </a:solidFill>
                          <a:effectLst/>
                          <a:latin typeface="Segoe UI"/>
                          <a:ea typeface="+mn-ea"/>
                          <a:cs typeface="Segoe UI"/>
                        </a:rPr>
                        <a:t>1:00 – 3:30 PM </a:t>
                      </a:r>
                      <a:r>
                        <a:rPr lang="en-US" sz="1400" kern="1200" dirty="0">
                          <a:solidFill>
                            <a:schemeClr val="tx1"/>
                          </a:solidFill>
                          <a:effectLst/>
                          <a:latin typeface="Segoe UI"/>
                          <a:ea typeface="+mn-ea"/>
                          <a:cs typeface="Segoe UI"/>
                        </a:rPr>
                        <a:t>| Team Hacking</a:t>
                      </a:r>
                    </a:p>
                    <a:p>
                      <a:pPr marL="0" marR="0" lvl="0" indent="0" algn="l" defTabSz="914400" rtl="0" eaLnBrk="1" fontAlgn="auto" latinLnBrk="0" hangingPunct="1">
                        <a:lnSpc>
                          <a:spcPct val="300000"/>
                        </a:lnSpc>
                        <a:spcBef>
                          <a:spcPts val="0"/>
                        </a:spcBef>
                        <a:spcAft>
                          <a:spcPts val="0"/>
                        </a:spcAft>
                        <a:buClrTx/>
                        <a:buSzTx/>
                        <a:buFontTx/>
                        <a:buNone/>
                        <a:tabLst/>
                        <a:defRPr/>
                      </a:pPr>
                      <a:r>
                        <a:rPr lang="en-US" sz="1400" b="1" kern="1200" dirty="0">
                          <a:solidFill>
                            <a:schemeClr val="tx1"/>
                          </a:solidFill>
                          <a:effectLst/>
                          <a:latin typeface="Segoe UI"/>
                          <a:ea typeface="+mn-ea"/>
                          <a:cs typeface="Segoe UI"/>
                        </a:rPr>
                        <a:t>3:30 – 4:00 PM </a:t>
                      </a:r>
                      <a:r>
                        <a:rPr lang="en-US" sz="1400" kern="1200" dirty="0">
                          <a:solidFill>
                            <a:schemeClr val="tx1"/>
                          </a:solidFill>
                          <a:effectLst/>
                          <a:latin typeface="Segoe UI"/>
                          <a:ea typeface="+mn-ea"/>
                          <a:cs typeface="Segoe UI"/>
                        </a:rPr>
                        <a:t>| Closing Remarks</a:t>
                      </a:r>
                    </a:p>
                    <a:p>
                      <a:pPr marL="0" marR="0" lvl="0" indent="0" algn="l" defTabSz="914400" rtl="0" eaLnBrk="1" fontAlgn="auto" latinLnBrk="0" hangingPunct="1">
                        <a:lnSpc>
                          <a:spcPct val="300000"/>
                        </a:lnSpc>
                        <a:spcBef>
                          <a:spcPts val="0"/>
                        </a:spcBef>
                        <a:spcAft>
                          <a:spcPts val="0"/>
                        </a:spcAft>
                        <a:buClrTx/>
                        <a:buSzTx/>
                        <a:buFontTx/>
                        <a:buNone/>
                        <a:tabLst/>
                        <a:defRPr/>
                      </a:pPr>
                      <a:r>
                        <a:rPr lang="en-US" sz="1400" b="1" kern="1200" dirty="0">
                          <a:solidFill>
                            <a:schemeClr val="tx1"/>
                          </a:solidFill>
                          <a:effectLst/>
                          <a:latin typeface="Segoe UI"/>
                          <a:ea typeface="+mn-ea"/>
                          <a:cs typeface="Segoe UI"/>
                        </a:rPr>
                        <a:t>4:00 PM </a:t>
                      </a:r>
                      <a:r>
                        <a:rPr lang="en-US" sz="1400" kern="1200" dirty="0">
                          <a:solidFill>
                            <a:schemeClr val="tx1"/>
                          </a:solidFill>
                          <a:effectLst/>
                          <a:latin typeface="Segoe UI"/>
                          <a:ea typeface="+mn-ea"/>
                          <a:cs typeface="Segoe UI"/>
                        </a:rPr>
                        <a:t>| End of OpenHack</a:t>
                      </a:r>
                    </a:p>
                    <a:p>
                      <a:pPr>
                        <a:lnSpc>
                          <a:spcPct val="300000"/>
                        </a:lnSpc>
                      </a:pPr>
                      <a:endParaRPr lang="en-US" sz="1400" dirty="0">
                        <a:solidFill>
                          <a:schemeClr val="tx1"/>
                        </a:solidFill>
                        <a:latin typeface="Segoe UI"/>
                      </a:endParaRPr>
                    </a:p>
                  </a:txBody>
                  <a:tcPr>
                    <a:lnL w="28575" cap="flat" cmpd="sng" algn="ctr">
                      <a:solidFill>
                        <a:srgbClr val="2176B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1405322"/>
                  </a:ext>
                </a:extLst>
              </a:tr>
            </a:tbl>
          </a:graphicData>
        </a:graphic>
      </p:graphicFrame>
      <p:sp>
        <p:nvSpPr>
          <p:cNvPr id="5" name="Title 4">
            <a:extLst>
              <a:ext uri="{FF2B5EF4-FFF2-40B4-BE49-F238E27FC236}">
                <a16:creationId xmlns:a16="http://schemas.microsoft.com/office/drawing/2014/main" id="{CB3481A3-A4B3-443E-B4FE-D82351FC9149}"/>
              </a:ext>
            </a:extLst>
          </p:cNvPr>
          <p:cNvSpPr>
            <a:spLocks noGrp="1"/>
          </p:cNvSpPr>
          <p:nvPr>
            <p:ph type="title"/>
          </p:nvPr>
        </p:nvSpPr>
        <p:spPr/>
        <p:txBody>
          <a:bodyPr/>
          <a:lstStyle/>
          <a:p>
            <a:r>
              <a:rPr kumimoji="0" lang="en-US" sz="2800" b="0" i="0" u="none" strike="noStrike" kern="1200" cap="none" spc="0" normalizeH="0" baseline="0" noProof="0" dirty="0">
                <a:ln>
                  <a:noFill/>
                </a:ln>
                <a:solidFill>
                  <a:prstClr val="white"/>
                </a:solidFill>
                <a:effectLst/>
                <a:uLnTx/>
                <a:uFillTx/>
                <a:latin typeface="Segoe UI" panose="020B0502040204020203" pitchFamily="34" charset="0"/>
                <a:ea typeface="+mj-ea"/>
                <a:cs typeface="Segoe UI" panose="020B0502040204020203" pitchFamily="34" charset="0"/>
              </a:rPr>
              <a:t>Agenda</a:t>
            </a:r>
            <a:endParaRPr lang="en-US" dirty="0"/>
          </a:p>
        </p:txBody>
      </p:sp>
    </p:spTree>
    <p:extLst>
      <p:ext uri="{BB962C8B-B14F-4D97-AF65-F5344CB8AC3E}">
        <p14:creationId xmlns:p14="http://schemas.microsoft.com/office/powerpoint/2010/main" val="126443932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62940D-D07E-4D38-A682-54F05C60A7AF}"/>
              </a:ext>
            </a:extLst>
          </p:cNvPr>
          <p:cNvSpPr/>
          <p:nvPr/>
        </p:nvSpPr>
        <p:spPr>
          <a:xfrm>
            <a:off x="4755684" y="4445318"/>
            <a:ext cx="6861172" cy="1131528"/>
          </a:xfrm>
          <a:prstGeom prst="rect">
            <a:avLst/>
          </a:prstGeom>
        </p:spPr>
        <p:txBody>
          <a:bodyPr wrap="square" anchor="t">
            <a:spAutoFit/>
          </a:bodyPr>
          <a:lstStyle/>
          <a:p>
            <a:pPr>
              <a:lnSpc>
                <a:spcPct val="150000"/>
              </a:lnSpc>
              <a:defRPr/>
            </a:pPr>
            <a:r>
              <a:rPr lang="en-NZ" sz="2400" b="1" dirty="0">
                <a:solidFill>
                  <a:srgbClr val="FFFFFF"/>
                </a:solidFill>
                <a:latin typeface="Segoe UI"/>
                <a:cs typeface="Segoe UI"/>
              </a:rPr>
              <a:t>Microsoft Azure Well-Architected Framework</a:t>
            </a:r>
          </a:p>
          <a:p>
            <a:pPr>
              <a:lnSpc>
                <a:spcPct val="150000"/>
              </a:lnSpc>
              <a:defRPr/>
            </a:pPr>
            <a:r>
              <a:rPr lang="en-NZ" sz="2400" dirty="0">
                <a:solidFill>
                  <a:srgbClr val="FFFFFF"/>
                </a:solidFill>
                <a:latin typeface="Segoe UI"/>
                <a:cs typeface="Segoe UI"/>
              </a:rPr>
              <a:t>[Month] [Start Date – End Date]</a:t>
            </a:r>
          </a:p>
        </p:txBody>
      </p:sp>
      <p:pic>
        <p:nvPicPr>
          <p:cNvPr id="13" name="Picture 12">
            <a:extLst>
              <a:ext uri="{FF2B5EF4-FFF2-40B4-BE49-F238E27FC236}">
                <a16:creationId xmlns:a16="http://schemas.microsoft.com/office/drawing/2014/main" id="{1394F9D7-F88E-4578-B5A2-6B857100274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85240" y="6294601"/>
            <a:ext cx="369332" cy="300266"/>
          </a:xfrm>
          <a:prstGeom prst="rect">
            <a:avLst/>
          </a:prstGeom>
        </p:spPr>
      </p:pic>
      <p:sp>
        <p:nvSpPr>
          <p:cNvPr id="14" name="TextBox 13">
            <a:extLst>
              <a:ext uri="{FF2B5EF4-FFF2-40B4-BE49-F238E27FC236}">
                <a16:creationId xmlns:a16="http://schemas.microsoft.com/office/drawing/2014/main" id="{466F7F4A-DE0B-437E-A814-F5DD863C1F57}"/>
              </a:ext>
              <a:ext uri="{C183D7F6-B498-43B3-948B-1728B52AA6E4}">
                <adec:decorative xmlns:adec="http://schemas.microsoft.com/office/drawing/2017/decorative" val="1"/>
              </a:ext>
            </a:extLst>
          </p:cNvPr>
          <p:cNvSpPr txBox="1"/>
          <p:nvPr/>
        </p:nvSpPr>
        <p:spPr>
          <a:xfrm>
            <a:off x="1017877" y="6260068"/>
            <a:ext cx="17155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t>
            </a:r>
            <a:r>
              <a:rPr kumimoji="0" lang="en-US" sz="1800" b="0" i="0" u="none" strike="noStrike" kern="1200" cap="none" spc="0" normalizeH="0" baseline="0" noProof="0" err="1">
                <a:ln>
                  <a:noFill/>
                </a:ln>
                <a:solidFill>
                  <a:prstClr val="white"/>
                </a:solidFill>
                <a:effectLst/>
                <a:uLnTx/>
                <a:uFillTx/>
                <a:latin typeface="Segoe UI" panose="020B0502040204020203" pitchFamily="34" charset="0"/>
                <a:ea typeface="+mn-ea"/>
                <a:cs typeface="Segoe UI" panose="020B0502040204020203" pitchFamily="34" charset="0"/>
              </a:rPr>
              <a:t>MSOpenHack</a:t>
            </a: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pic>
        <p:nvPicPr>
          <p:cNvPr id="15" name="Picture 14">
            <a:extLst>
              <a:ext uri="{FF2B5EF4-FFF2-40B4-BE49-F238E27FC236}">
                <a16:creationId xmlns:a16="http://schemas.microsoft.com/office/drawing/2014/main" id="{19B5E09C-77FB-4F63-B032-5601211963E9}"/>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72870" y="164224"/>
            <a:ext cx="2160104" cy="793550"/>
          </a:xfrm>
          <a:prstGeom prst="rect">
            <a:avLst/>
          </a:prstGeom>
        </p:spPr>
      </p:pic>
      <p:sp>
        <p:nvSpPr>
          <p:cNvPr id="3" name="Title 2">
            <a:extLst>
              <a:ext uri="{FF2B5EF4-FFF2-40B4-BE49-F238E27FC236}">
                <a16:creationId xmlns:a16="http://schemas.microsoft.com/office/drawing/2014/main" id="{D757A334-6E01-4C97-B142-64DC5F7DE07A}"/>
              </a:ext>
              <a:ext uri="{C183D7F6-B498-43B3-948B-1728B52AA6E4}">
                <adec:decorative xmlns:adec="http://schemas.microsoft.com/office/drawing/2017/decorative" val="1"/>
              </a:ext>
            </a:extLst>
          </p:cNvPr>
          <p:cNvSpPr>
            <a:spLocks noGrp="1"/>
          </p:cNvSpPr>
          <p:nvPr>
            <p:ph type="title"/>
          </p:nvPr>
        </p:nvSpPr>
        <p:spPr>
          <a:xfrm>
            <a:off x="4615426" y="4000654"/>
            <a:ext cx="7488083" cy="553998"/>
          </a:xfrm>
        </p:spPr>
        <p:txBody>
          <a:bodyPr vert="horz" wrap="square" lIns="146304" tIns="91440" rIns="146304" bIns="91440" rtlCol="0" anchor="b">
            <a:noAutofit/>
          </a:bodyPr>
          <a:lstStyle/>
          <a:p>
            <a:r>
              <a:rPr lang="en-US" dirty="0"/>
              <a:t>OpenHack Day 2</a:t>
            </a:r>
          </a:p>
        </p:txBody>
      </p:sp>
    </p:spTree>
    <p:extLst>
      <p:ext uri="{BB962C8B-B14F-4D97-AF65-F5344CB8AC3E}">
        <p14:creationId xmlns:p14="http://schemas.microsoft.com/office/powerpoint/2010/main" val="2365063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A95ED1E-5642-4BB7-93BA-7EED1D57D0D8}"/>
              </a:ext>
            </a:extLst>
          </p:cNvPr>
          <p:cNvGraphicFramePr>
            <a:graphicFrameLocks noGrp="1"/>
          </p:cNvGraphicFramePr>
          <p:nvPr>
            <p:extLst>
              <p:ext uri="{D42A27DB-BD31-4B8C-83A1-F6EECF244321}">
                <p14:modId xmlns:p14="http://schemas.microsoft.com/office/powerpoint/2010/main" val="2655310986"/>
              </p:ext>
            </p:extLst>
          </p:nvPr>
        </p:nvGraphicFramePr>
        <p:xfrm>
          <a:off x="2354007" y="1244577"/>
          <a:ext cx="7129438" cy="4848479"/>
        </p:xfrm>
        <a:graphic>
          <a:graphicData uri="http://schemas.openxmlformats.org/drawingml/2006/table">
            <a:tbl>
              <a:tblPr firstRow="1" bandRow="1">
                <a:tableStyleId>{5C22544A-7EE6-4342-B048-85BDC9FD1C3A}</a:tableStyleId>
              </a:tblPr>
              <a:tblGrid>
                <a:gridCol w="3564719">
                  <a:extLst>
                    <a:ext uri="{9D8B030D-6E8A-4147-A177-3AD203B41FA5}">
                      <a16:colId xmlns:a16="http://schemas.microsoft.com/office/drawing/2014/main" val="1041131832"/>
                    </a:ext>
                  </a:extLst>
                </a:gridCol>
                <a:gridCol w="3564719">
                  <a:extLst>
                    <a:ext uri="{9D8B030D-6E8A-4147-A177-3AD203B41FA5}">
                      <a16:colId xmlns:a16="http://schemas.microsoft.com/office/drawing/2014/main" val="736062913"/>
                    </a:ext>
                  </a:extLst>
                </a:gridCol>
              </a:tblGrid>
              <a:tr h="370840">
                <a:tc>
                  <a:txBody>
                    <a:bodyPr/>
                    <a:lstStyle/>
                    <a:p>
                      <a:r>
                        <a:rPr lang="en-US" sz="2000" dirty="0">
                          <a:solidFill>
                            <a:schemeClr val="tx1"/>
                          </a:solidFill>
                          <a:latin typeface="+mn-lt"/>
                        </a:rPr>
                        <a:t>&lt;date&gt;</a:t>
                      </a:r>
                    </a:p>
                  </a:txBody>
                  <a:tcPr>
                    <a:lnL w="28575" cap="flat" cmpd="sng" algn="ctr">
                      <a:solidFill>
                        <a:srgbClr val="2176BC"/>
                      </a:solidFill>
                      <a:prstDash val="solid"/>
                      <a:round/>
                      <a:headEnd type="none" w="med" len="med"/>
                      <a:tailEnd type="none" w="med" len="med"/>
                    </a:lnL>
                    <a:lnR w="28575" cap="flat" cmpd="sng" algn="ctr">
                      <a:solidFill>
                        <a:srgbClr val="2176BC"/>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a:solidFill>
                            <a:schemeClr val="tx1"/>
                          </a:solidFill>
                          <a:latin typeface="+mn-lt"/>
                        </a:rPr>
                        <a:t>&lt;date&gt;</a:t>
                      </a:r>
                    </a:p>
                  </a:txBody>
                  <a:tcPr>
                    <a:lnL w="28575" cap="flat" cmpd="sng" algn="ctr">
                      <a:solidFill>
                        <a:srgbClr val="2176B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44325132"/>
                  </a:ext>
                </a:extLst>
              </a:tr>
              <a:tr h="370840">
                <a:tc>
                  <a:txBody>
                    <a:bodyPr/>
                    <a:lstStyle/>
                    <a:p>
                      <a:pPr>
                        <a:lnSpc>
                          <a:spcPct val="300000"/>
                        </a:lnSpc>
                      </a:pPr>
                      <a:r>
                        <a:rPr lang="en-US" sz="1400" b="1" kern="1200" dirty="0">
                          <a:solidFill>
                            <a:schemeClr val="tx1"/>
                          </a:solidFill>
                          <a:effectLst/>
                          <a:latin typeface="Segoe UI"/>
                          <a:ea typeface="+mn-ea"/>
                          <a:cs typeface="Segoe UI"/>
                        </a:rPr>
                        <a:t>9:00 – 9:30 AM </a:t>
                      </a:r>
                      <a:r>
                        <a:rPr lang="en-US" sz="1400" kern="1200" dirty="0">
                          <a:solidFill>
                            <a:schemeClr val="tx1"/>
                          </a:solidFill>
                          <a:effectLst/>
                          <a:latin typeface="Segoe UI"/>
                          <a:ea typeface="+mn-ea"/>
                          <a:cs typeface="Segoe UI"/>
                        </a:rPr>
                        <a:t>| Morning Announcements</a:t>
                      </a:r>
                    </a:p>
                    <a:p>
                      <a:pPr>
                        <a:lnSpc>
                          <a:spcPct val="300000"/>
                        </a:lnSpc>
                      </a:pPr>
                      <a:r>
                        <a:rPr lang="en-US" sz="1400" b="1" kern="1200" dirty="0">
                          <a:solidFill>
                            <a:schemeClr val="tx1"/>
                          </a:solidFill>
                          <a:effectLst/>
                          <a:latin typeface="Segoe UI"/>
                          <a:ea typeface="+mn-ea"/>
                          <a:cs typeface="Segoe UI"/>
                        </a:rPr>
                        <a:t>9:30 AM – 12:00 PM </a:t>
                      </a:r>
                      <a:r>
                        <a:rPr lang="en-US" sz="1400" kern="1200" dirty="0">
                          <a:solidFill>
                            <a:schemeClr val="tx1"/>
                          </a:solidFill>
                          <a:effectLst/>
                          <a:latin typeface="Segoe UI"/>
                          <a:ea typeface="+mn-ea"/>
                          <a:cs typeface="Segoe UI"/>
                        </a:rPr>
                        <a:t>| Team Hacking </a:t>
                      </a:r>
                    </a:p>
                    <a:p>
                      <a:pPr marL="0" marR="0" lvl="0" indent="0" algn="l" defTabSz="914400" rtl="0" eaLnBrk="1" fontAlgn="auto" latinLnBrk="0" hangingPunct="1">
                        <a:lnSpc>
                          <a:spcPct val="300000"/>
                        </a:lnSpc>
                        <a:spcBef>
                          <a:spcPts val="0"/>
                        </a:spcBef>
                        <a:spcAft>
                          <a:spcPts val="0"/>
                        </a:spcAft>
                        <a:buClrTx/>
                        <a:buSzTx/>
                        <a:buFontTx/>
                        <a:buNone/>
                        <a:tabLst/>
                        <a:defRPr/>
                      </a:pPr>
                      <a:r>
                        <a:rPr lang="en-US" sz="1400" b="1" kern="1200" dirty="0">
                          <a:solidFill>
                            <a:schemeClr val="tx1"/>
                          </a:solidFill>
                          <a:effectLst/>
                          <a:latin typeface="Segoe UI"/>
                          <a:ea typeface="+mn-ea"/>
                          <a:cs typeface="Segoe UI"/>
                        </a:rPr>
                        <a:t>12:00 – 1:00 PM </a:t>
                      </a:r>
                      <a:r>
                        <a:rPr lang="en-US" sz="1400" kern="1200" dirty="0">
                          <a:solidFill>
                            <a:schemeClr val="tx1"/>
                          </a:solidFill>
                          <a:effectLst/>
                          <a:latin typeface="Segoe UI"/>
                          <a:ea typeface="+mn-ea"/>
                          <a:cs typeface="Segoe UI"/>
                        </a:rPr>
                        <a:t>| Break</a:t>
                      </a:r>
                    </a:p>
                    <a:p>
                      <a:pPr marL="0" marR="0" lvl="0" indent="0" algn="l" defTabSz="914400" rtl="0" eaLnBrk="1" fontAlgn="auto" latinLnBrk="0" hangingPunct="1">
                        <a:lnSpc>
                          <a:spcPct val="300000"/>
                        </a:lnSpc>
                        <a:spcBef>
                          <a:spcPts val="0"/>
                        </a:spcBef>
                        <a:spcAft>
                          <a:spcPts val="0"/>
                        </a:spcAft>
                        <a:buClrTx/>
                        <a:buSzTx/>
                        <a:buFontTx/>
                        <a:buNone/>
                        <a:tabLst/>
                        <a:defRPr/>
                      </a:pPr>
                      <a:r>
                        <a:rPr lang="en-US" sz="1400" b="1" kern="1200" dirty="0">
                          <a:solidFill>
                            <a:schemeClr val="tx1"/>
                          </a:solidFill>
                          <a:effectLst/>
                          <a:latin typeface="Segoe UI"/>
                          <a:ea typeface="+mn-ea"/>
                          <a:cs typeface="Segoe UI"/>
                        </a:rPr>
                        <a:t>1:00 – 4:00 PM </a:t>
                      </a:r>
                      <a:r>
                        <a:rPr lang="en-US" sz="1400" kern="1200" dirty="0">
                          <a:solidFill>
                            <a:schemeClr val="tx1"/>
                          </a:solidFill>
                          <a:effectLst/>
                          <a:latin typeface="Segoe UI"/>
                          <a:ea typeface="+mn-ea"/>
                          <a:cs typeface="Segoe UI"/>
                        </a:rPr>
                        <a:t>| Team Hacking</a:t>
                      </a:r>
                    </a:p>
                    <a:p>
                      <a:pPr marL="0" marR="0" lvl="0" indent="0" algn="l" defTabSz="914400" rtl="0" eaLnBrk="1" fontAlgn="auto" latinLnBrk="0" hangingPunct="1">
                        <a:lnSpc>
                          <a:spcPct val="300000"/>
                        </a:lnSpc>
                        <a:spcBef>
                          <a:spcPts val="0"/>
                        </a:spcBef>
                        <a:spcAft>
                          <a:spcPts val="0"/>
                        </a:spcAft>
                        <a:buClrTx/>
                        <a:buSzTx/>
                        <a:buFontTx/>
                        <a:buNone/>
                        <a:tabLst/>
                        <a:defRPr/>
                      </a:pPr>
                      <a:r>
                        <a:rPr lang="en-US" sz="1400" b="1" kern="1200" dirty="0">
                          <a:solidFill>
                            <a:schemeClr val="tx1"/>
                          </a:solidFill>
                          <a:effectLst/>
                          <a:latin typeface="Segoe UI"/>
                          <a:ea typeface="+mn-ea"/>
                          <a:cs typeface="Segoe UI"/>
                        </a:rPr>
                        <a:t>4:00 PM </a:t>
                      </a:r>
                      <a:r>
                        <a:rPr lang="en-US" sz="1400" kern="1200" dirty="0">
                          <a:solidFill>
                            <a:schemeClr val="tx1"/>
                          </a:solidFill>
                          <a:effectLst/>
                          <a:latin typeface="Segoe UI"/>
                          <a:ea typeface="+mn-ea"/>
                          <a:cs typeface="Segoe UI"/>
                        </a:rPr>
                        <a:t>| End of Day 2</a:t>
                      </a:r>
                    </a:p>
                    <a:p>
                      <a:pPr defTabSz="914400">
                        <a:lnSpc>
                          <a:spcPct val="300000"/>
                        </a:lnSpc>
                        <a:buClrTx/>
                        <a:buSzTx/>
                        <a:tabLst/>
                        <a:defRPr/>
                      </a:pPr>
                      <a:endParaRPr lang="en-US" sz="1400" dirty="0">
                        <a:solidFill>
                          <a:schemeClr val="tx1"/>
                        </a:solidFill>
                        <a:latin typeface="Segoe UI"/>
                      </a:endParaRPr>
                    </a:p>
                  </a:txBody>
                  <a:tcPr>
                    <a:lnL w="28575" cap="flat" cmpd="sng" algn="ctr">
                      <a:solidFill>
                        <a:srgbClr val="2176BC"/>
                      </a:solidFill>
                      <a:prstDash val="solid"/>
                      <a:round/>
                      <a:headEnd type="none" w="med" len="med"/>
                      <a:tailEnd type="none" w="med" len="med"/>
                    </a:lnL>
                    <a:lnR w="28575" cap="flat" cmpd="sng" algn="ctr">
                      <a:solidFill>
                        <a:srgbClr val="2176BC"/>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300000"/>
                        </a:lnSpc>
                      </a:pPr>
                      <a:r>
                        <a:rPr lang="en-US" sz="1400" b="1" kern="1200" dirty="0">
                          <a:solidFill>
                            <a:schemeClr val="tx1"/>
                          </a:solidFill>
                          <a:effectLst/>
                          <a:latin typeface="Segoe UI"/>
                          <a:ea typeface="+mn-ea"/>
                          <a:cs typeface="Segoe UI"/>
                        </a:rPr>
                        <a:t>9:00 – 9:30 AM </a:t>
                      </a:r>
                      <a:r>
                        <a:rPr lang="en-US" sz="1400" kern="1200" dirty="0">
                          <a:solidFill>
                            <a:schemeClr val="tx1"/>
                          </a:solidFill>
                          <a:effectLst/>
                          <a:latin typeface="Segoe UI"/>
                          <a:ea typeface="+mn-ea"/>
                          <a:cs typeface="Segoe UI"/>
                        </a:rPr>
                        <a:t>| Morning Announcements</a:t>
                      </a:r>
                    </a:p>
                    <a:p>
                      <a:pPr>
                        <a:lnSpc>
                          <a:spcPct val="300000"/>
                        </a:lnSpc>
                      </a:pPr>
                      <a:r>
                        <a:rPr lang="en-US" sz="1400" b="1" kern="1200" dirty="0">
                          <a:solidFill>
                            <a:schemeClr val="tx1"/>
                          </a:solidFill>
                          <a:effectLst/>
                          <a:latin typeface="Segoe UI"/>
                          <a:ea typeface="+mn-ea"/>
                          <a:cs typeface="Segoe UI"/>
                        </a:rPr>
                        <a:t>9:30 AM – 12:00 PM </a:t>
                      </a:r>
                      <a:r>
                        <a:rPr lang="en-US" sz="1400" kern="1200" dirty="0">
                          <a:solidFill>
                            <a:schemeClr val="tx1"/>
                          </a:solidFill>
                          <a:effectLst/>
                          <a:latin typeface="Segoe UI"/>
                          <a:ea typeface="+mn-ea"/>
                          <a:cs typeface="Segoe UI"/>
                        </a:rPr>
                        <a:t>| Team Hacking </a:t>
                      </a:r>
                    </a:p>
                    <a:p>
                      <a:pPr marL="0" marR="0" lvl="0" indent="0" algn="l" defTabSz="914400" rtl="0" eaLnBrk="1" fontAlgn="auto" latinLnBrk="0" hangingPunct="1">
                        <a:lnSpc>
                          <a:spcPct val="300000"/>
                        </a:lnSpc>
                        <a:spcBef>
                          <a:spcPts val="0"/>
                        </a:spcBef>
                        <a:spcAft>
                          <a:spcPts val="0"/>
                        </a:spcAft>
                        <a:buClrTx/>
                        <a:buSzTx/>
                        <a:buFontTx/>
                        <a:buNone/>
                        <a:tabLst/>
                        <a:defRPr/>
                      </a:pPr>
                      <a:r>
                        <a:rPr lang="en-US" sz="1400" b="1" kern="1200" dirty="0">
                          <a:solidFill>
                            <a:schemeClr val="tx1"/>
                          </a:solidFill>
                          <a:effectLst/>
                          <a:latin typeface="Segoe UI"/>
                          <a:ea typeface="+mn-ea"/>
                          <a:cs typeface="Segoe UI"/>
                        </a:rPr>
                        <a:t>12:00 – 1:00 PM </a:t>
                      </a:r>
                      <a:r>
                        <a:rPr lang="en-US" sz="1400" kern="1200" dirty="0">
                          <a:solidFill>
                            <a:schemeClr val="tx1"/>
                          </a:solidFill>
                          <a:effectLst/>
                          <a:latin typeface="Segoe UI"/>
                          <a:ea typeface="+mn-ea"/>
                          <a:cs typeface="Segoe UI"/>
                        </a:rPr>
                        <a:t>| Break</a:t>
                      </a:r>
                    </a:p>
                    <a:p>
                      <a:pPr marL="0" marR="0" lvl="0" indent="0" algn="l" defTabSz="914400" rtl="0" eaLnBrk="1" fontAlgn="auto" latinLnBrk="0" hangingPunct="1">
                        <a:lnSpc>
                          <a:spcPct val="300000"/>
                        </a:lnSpc>
                        <a:spcBef>
                          <a:spcPts val="0"/>
                        </a:spcBef>
                        <a:spcAft>
                          <a:spcPts val="0"/>
                        </a:spcAft>
                        <a:buClrTx/>
                        <a:buSzTx/>
                        <a:buFontTx/>
                        <a:buNone/>
                        <a:tabLst/>
                        <a:defRPr/>
                      </a:pPr>
                      <a:r>
                        <a:rPr lang="en-US" sz="1400" b="1" kern="1200" dirty="0">
                          <a:solidFill>
                            <a:schemeClr val="tx1"/>
                          </a:solidFill>
                          <a:effectLst/>
                          <a:latin typeface="Segoe UI"/>
                          <a:ea typeface="+mn-ea"/>
                          <a:cs typeface="Segoe UI"/>
                        </a:rPr>
                        <a:t>1:00 – 3:30 PM </a:t>
                      </a:r>
                      <a:r>
                        <a:rPr lang="en-US" sz="1400" kern="1200" dirty="0">
                          <a:solidFill>
                            <a:schemeClr val="tx1"/>
                          </a:solidFill>
                          <a:effectLst/>
                          <a:latin typeface="Segoe UI"/>
                          <a:ea typeface="+mn-ea"/>
                          <a:cs typeface="Segoe UI"/>
                        </a:rPr>
                        <a:t>| Team Hacking</a:t>
                      </a:r>
                    </a:p>
                    <a:p>
                      <a:pPr marL="0" marR="0" lvl="0" indent="0" algn="l" defTabSz="914400" rtl="0" eaLnBrk="1" fontAlgn="auto" latinLnBrk="0" hangingPunct="1">
                        <a:lnSpc>
                          <a:spcPct val="300000"/>
                        </a:lnSpc>
                        <a:spcBef>
                          <a:spcPts val="0"/>
                        </a:spcBef>
                        <a:spcAft>
                          <a:spcPts val="0"/>
                        </a:spcAft>
                        <a:buClrTx/>
                        <a:buSzTx/>
                        <a:buFontTx/>
                        <a:buNone/>
                        <a:tabLst/>
                        <a:defRPr/>
                      </a:pPr>
                      <a:r>
                        <a:rPr lang="en-US" sz="1400" b="1" kern="1200" dirty="0">
                          <a:solidFill>
                            <a:schemeClr val="tx1"/>
                          </a:solidFill>
                          <a:effectLst/>
                          <a:latin typeface="Segoe UI"/>
                          <a:ea typeface="+mn-ea"/>
                          <a:cs typeface="Segoe UI"/>
                        </a:rPr>
                        <a:t>3:30 – 4:00 PM </a:t>
                      </a:r>
                      <a:r>
                        <a:rPr lang="en-US" sz="1400" kern="1200" dirty="0">
                          <a:solidFill>
                            <a:schemeClr val="tx1"/>
                          </a:solidFill>
                          <a:effectLst/>
                          <a:latin typeface="Segoe UI"/>
                          <a:ea typeface="+mn-ea"/>
                          <a:cs typeface="Segoe UI"/>
                        </a:rPr>
                        <a:t>| Closing Remarks</a:t>
                      </a:r>
                    </a:p>
                    <a:p>
                      <a:pPr marL="0" marR="0" lvl="0" indent="0" algn="l" defTabSz="914400" rtl="0" eaLnBrk="1" fontAlgn="auto" latinLnBrk="0" hangingPunct="1">
                        <a:lnSpc>
                          <a:spcPct val="300000"/>
                        </a:lnSpc>
                        <a:spcBef>
                          <a:spcPts val="0"/>
                        </a:spcBef>
                        <a:spcAft>
                          <a:spcPts val="0"/>
                        </a:spcAft>
                        <a:buClrTx/>
                        <a:buSzTx/>
                        <a:buFontTx/>
                        <a:buNone/>
                        <a:tabLst/>
                        <a:defRPr/>
                      </a:pPr>
                      <a:r>
                        <a:rPr lang="en-US" sz="1400" b="1" kern="1200" dirty="0">
                          <a:solidFill>
                            <a:schemeClr val="tx1"/>
                          </a:solidFill>
                          <a:effectLst/>
                          <a:latin typeface="Segoe UI"/>
                          <a:ea typeface="+mn-ea"/>
                          <a:cs typeface="Segoe UI"/>
                        </a:rPr>
                        <a:t>4:00 PM </a:t>
                      </a:r>
                      <a:r>
                        <a:rPr lang="en-US" sz="1400" kern="1200" dirty="0">
                          <a:solidFill>
                            <a:schemeClr val="tx1"/>
                          </a:solidFill>
                          <a:effectLst/>
                          <a:latin typeface="Segoe UI"/>
                          <a:ea typeface="+mn-ea"/>
                          <a:cs typeface="Segoe UI"/>
                        </a:rPr>
                        <a:t>| End of OpenHack</a:t>
                      </a:r>
                    </a:p>
                    <a:p>
                      <a:pPr>
                        <a:lnSpc>
                          <a:spcPct val="300000"/>
                        </a:lnSpc>
                      </a:pPr>
                      <a:endParaRPr lang="en-US" sz="1400" dirty="0">
                        <a:solidFill>
                          <a:schemeClr val="tx1"/>
                        </a:solidFill>
                        <a:latin typeface="Segoe UI"/>
                      </a:endParaRPr>
                    </a:p>
                  </a:txBody>
                  <a:tcPr>
                    <a:lnL w="28575" cap="flat" cmpd="sng" algn="ctr">
                      <a:solidFill>
                        <a:srgbClr val="2176B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1405322"/>
                  </a:ext>
                </a:extLst>
              </a:tr>
            </a:tbl>
          </a:graphicData>
        </a:graphic>
      </p:graphicFrame>
      <p:sp>
        <p:nvSpPr>
          <p:cNvPr id="5" name="TextBox 4">
            <a:extLst>
              <a:ext uri="{FF2B5EF4-FFF2-40B4-BE49-F238E27FC236}">
                <a16:creationId xmlns:a16="http://schemas.microsoft.com/office/drawing/2014/main" id="{2537EAF5-154C-490A-BD3A-24D7DF4F1CE3}"/>
              </a:ext>
            </a:extLst>
          </p:cNvPr>
          <p:cNvSpPr txBox="1"/>
          <p:nvPr/>
        </p:nvSpPr>
        <p:spPr>
          <a:xfrm>
            <a:off x="3752523" y="764944"/>
            <a:ext cx="4686953" cy="369332"/>
          </a:xfrm>
          <a:prstGeom prst="rect">
            <a:avLst/>
          </a:prstGeom>
          <a:solidFill>
            <a:srgbClr val="FFFF00"/>
          </a:solidFill>
        </p:spPr>
        <p:txBody>
          <a:bodyPr wrap="square" rtlCol="0">
            <a:spAutoFit/>
          </a:bodyPr>
          <a:lstStyle/>
          <a:p>
            <a:r>
              <a:rPr lang="en-US" dirty="0">
                <a:solidFill>
                  <a:srgbClr val="FF0000"/>
                </a:solidFill>
                <a:latin typeface="Segoe UI" panose="020B0502040204020203" pitchFamily="34" charset="0"/>
                <a:cs typeface="Segoe UI" panose="020B0502040204020203" pitchFamily="34" charset="0"/>
              </a:rPr>
              <a:t>Sample agenda - update with Day 2 &amp; 3 </a:t>
            </a:r>
          </a:p>
        </p:txBody>
      </p:sp>
      <p:sp>
        <p:nvSpPr>
          <p:cNvPr id="2" name="Title 1">
            <a:extLst>
              <a:ext uri="{FF2B5EF4-FFF2-40B4-BE49-F238E27FC236}">
                <a16:creationId xmlns:a16="http://schemas.microsoft.com/office/drawing/2014/main" id="{21AE0488-EFB3-492F-A03A-D0949E051C28}"/>
              </a:ext>
            </a:extLst>
          </p:cNvPr>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198253255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2850E-4220-4CA5-A5DD-05FA6C373499}"/>
              </a:ext>
            </a:extLst>
          </p:cNvPr>
          <p:cNvSpPr>
            <a:spLocks noGrp="1"/>
          </p:cNvSpPr>
          <p:nvPr>
            <p:ph type="title"/>
          </p:nvPr>
        </p:nvSpPr>
        <p:spPr/>
        <p:txBody>
          <a:bodyPr/>
          <a:lstStyle/>
          <a:p>
            <a:r>
              <a:rPr lang="en-US" dirty="0"/>
              <a:t>Optimizing the Virtual Experience</a:t>
            </a:r>
          </a:p>
        </p:txBody>
      </p:sp>
      <p:sp>
        <p:nvSpPr>
          <p:cNvPr id="5" name="Text Placeholder 4">
            <a:extLst>
              <a:ext uri="{FF2B5EF4-FFF2-40B4-BE49-F238E27FC236}">
                <a16:creationId xmlns:a16="http://schemas.microsoft.com/office/drawing/2014/main" id="{6BB6E193-63B0-4D06-8F1F-F0343AD937F9}"/>
              </a:ext>
            </a:extLst>
          </p:cNvPr>
          <p:cNvSpPr>
            <a:spLocks noGrp="1"/>
          </p:cNvSpPr>
          <p:nvPr>
            <p:ph type="body" sz="quarter" idx="4294967295"/>
          </p:nvPr>
        </p:nvSpPr>
        <p:spPr>
          <a:xfrm>
            <a:off x="1173163" y="1336675"/>
            <a:ext cx="11018837" cy="3482975"/>
          </a:xfrm>
        </p:spPr>
        <p:txBody>
          <a:bodyPr anchor="t"/>
          <a:lstStyle/>
          <a:p>
            <a:pPr fontAlgn="base">
              <a:lnSpc>
                <a:spcPct val="150000"/>
              </a:lnSpc>
            </a:pPr>
            <a:r>
              <a:rPr lang="en-US" sz="2000" dirty="0">
                <a:latin typeface="Segoe UI" panose="020B0502040204020203" pitchFamily="34" charset="0"/>
                <a:cs typeface="Segoe UI" panose="020B0502040204020203" pitchFamily="34" charset="0"/>
              </a:rPr>
              <a:t>Each team will have their own channel for collaboration</a:t>
            </a:r>
          </a:p>
          <a:p>
            <a:pPr fontAlgn="base">
              <a:lnSpc>
                <a:spcPct val="150000"/>
              </a:lnSpc>
            </a:pPr>
            <a:r>
              <a:rPr lang="en-US" sz="2000" dirty="0">
                <a:latin typeface="Segoe UI" panose="020B0502040204020203" pitchFamily="34" charset="0"/>
                <a:cs typeface="Segoe UI" panose="020B0502040204020203" pitchFamily="34" charset="0"/>
              </a:rPr>
              <a:t>Collaborate in Microsoft Teams and monitor the General channel for updates</a:t>
            </a:r>
          </a:p>
          <a:p>
            <a:pPr fontAlgn="base">
              <a:lnSpc>
                <a:spcPct val="150000"/>
              </a:lnSpc>
            </a:pPr>
            <a:r>
              <a:rPr lang="en-US" sz="2000" dirty="0">
                <a:latin typeface="Segoe UI" panose="020B0502040204020203" pitchFamily="34" charset="0"/>
                <a:cs typeface="Segoe UI" panose="020B0502040204020203" pitchFamily="34" charset="0"/>
              </a:rPr>
              <a:t>Keep your mic and video on to promote engagement (pet &amp; kid noises welcome!)</a:t>
            </a:r>
          </a:p>
          <a:p>
            <a:pPr fontAlgn="base">
              <a:lnSpc>
                <a:spcPct val="150000"/>
              </a:lnSpc>
            </a:pPr>
            <a:r>
              <a:rPr lang="en-US" sz="2000" dirty="0">
                <a:latin typeface="Segoe UI" panose="020B0502040204020203" pitchFamily="34" charset="0"/>
                <a:cs typeface="Segoe UI" panose="020B0502040204020203" pitchFamily="34" charset="0"/>
              </a:rPr>
              <a:t>Add all feedback to the Opsgility portal</a:t>
            </a:r>
          </a:p>
          <a:p>
            <a:pPr>
              <a:lnSpc>
                <a:spcPct val="150000"/>
              </a:lnSpc>
              <a:defRPr/>
            </a:pPr>
            <a:r>
              <a:rPr lang="en-US" sz="2000" dirty="0">
                <a:latin typeface="Segoe UI" panose="020B0502040204020203" pitchFamily="34" charset="0"/>
                <a:cs typeface="Segoe UI" panose="020B0502040204020203" pitchFamily="34" charset="0"/>
              </a:rPr>
              <a:t>Take breaks as needed but suggest doing so as a team so no one is left behind </a:t>
            </a:r>
          </a:p>
          <a:p>
            <a:pPr>
              <a:lnSpc>
                <a:spcPct val="150000"/>
              </a:lnSpc>
              <a:defRPr/>
            </a:pPr>
            <a:r>
              <a:rPr lang="en-US" sz="2000" dirty="0">
                <a:latin typeface="Segoe UI" panose="020B0502040204020203" pitchFamily="34" charset="0"/>
                <a:cs typeface="Segoe UI" panose="020B0502040204020203" pitchFamily="34" charset="0"/>
              </a:rPr>
              <a:t>Teams can hack earlier / later than the event times, just note coaches are only available during posted times: </a:t>
            </a:r>
            <a:r>
              <a:rPr lang="en-US" sz="2000" dirty="0">
                <a:solidFill>
                  <a:srgbClr val="FFFF00"/>
                </a:solidFill>
                <a:latin typeface="Segoe UI" panose="020B0502040204020203" pitchFamily="34" charset="0"/>
                <a:cs typeface="Segoe UI" panose="020B0502040204020203" pitchFamily="34" charset="0"/>
              </a:rPr>
              <a:t>&lt;start time&gt; – &lt;end time&gt; &lt;time zone&gt;</a:t>
            </a:r>
          </a:p>
        </p:txBody>
      </p:sp>
      <p:sp>
        <p:nvSpPr>
          <p:cNvPr id="4" name="TextBox 3">
            <a:extLst>
              <a:ext uri="{FF2B5EF4-FFF2-40B4-BE49-F238E27FC236}">
                <a16:creationId xmlns:a16="http://schemas.microsoft.com/office/drawing/2014/main" id="{7AD88129-1035-41FB-B86C-553B54204ADF}"/>
              </a:ext>
              <a:ext uri="{C183D7F6-B498-43B3-948B-1728B52AA6E4}">
                <adec:decorative xmlns:adec="http://schemas.microsoft.com/office/drawing/2017/decorative" val="1"/>
              </a:ext>
            </a:extLst>
          </p:cNvPr>
          <p:cNvSpPr txBox="1"/>
          <p:nvPr/>
        </p:nvSpPr>
        <p:spPr>
          <a:xfrm>
            <a:off x="2672181" y="4926047"/>
            <a:ext cx="5352601" cy="369332"/>
          </a:xfrm>
          <a:prstGeom prst="rect">
            <a:avLst/>
          </a:prstGeom>
          <a:solidFill>
            <a:srgbClr val="FFFF00"/>
          </a:solidFill>
        </p:spPr>
        <p:txBody>
          <a:bodyPr wrap="square" rtlCol="0">
            <a:spAutoFit/>
          </a:bodyPr>
          <a:lstStyle/>
          <a:p>
            <a:r>
              <a:rPr lang="en-US" dirty="0">
                <a:solidFill>
                  <a:srgbClr val="FF0000"/>
                </a:solidFill>
                <a:latin typeface="Segoe UI" panose="020B0502040204020203" pitchFamily="34" charset="0"/>
                <a:cs typeface="Segoe UI" panose="020B0502040204020203" pitchFamily="34" charset="0"/>
              </a:rPr>
              <a:t>Include last bullet at Project Lead’s discretion</a:t>
            </a:r>
          </a:p>
        </p:txBody>
      </p:sp>
    </p:spTree>
    <p:extLst>
      <p:ext uri="{BB962C8B-B14F-4D97-AF65-F5344CB8AC3E}">
        <p14:creationId xmlns:p14="http://schemas.microsoft.com/office/powerpoint/2010/main" val="311343689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41559B9-D1AB-4E7D-8FA0-A016E9455929}"/>
              </a:ext>
            </a:extLst>
          </p:cNvPr>
          <p:cNvSpPr txBox="1">
            <a:spLocks noGrp="1"/>
          </p:cNvSpPr>
          <p:nvPr>
            <p:ph type="title"/>
          </p:nvPr>
        </p:nvSpPr>
        <p:spPr>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lgn="ctr" defTabSz="914400" rtl="0" eaLnBrk="1" latinLnBrk="0" hangingPunct="1">
              <a:lnSpc>
                <a:spcPct val="90000"/>
              </a:lnSpc>
              <a:spcBef>
                <a:spcPct val="0"/>
              </a:spcBef>
              <a:buNone/>
              <a:defRPr sz="4400" b="0" i="0" kern="1200">
                <a:solidFill>
                  <a:srgbClr val="00BCF2"/>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NZ" sz="4000" b="0" i="0" u="none" strike="noStrike" kern="1200" cap="none" spc="0" normalizeH="0" baseline="0" noProof="0">
                <a:ln>
                  <a:noFill/>
                </a:ln>
                <a:solidFill>
                  <a:prstClr val="white"/>
                </a:solidFill>
                <a:effectLst/>
                <a:uLnTx/>
                <a:uFillTx/>
                <a:latin typeface="Segoe UI" panose="020B0502040204020203" pitchFamily="34" charset="0"/>
                <a:ea typeface="+mj-ea"/>
                <a:cs typeface="Segoe UI" panose="020B0502040204020203" pitchFamily="34" charset="0"/>
              </a:rPr>
              <a:t>OpenHack Code of Conduct</a:t>
            </a:r>
          </a:p>
        </p:txBody>
      </p:sp>
      <p:sp>
        <p:nvSpPr>
          <p:cNvPr id="5" name="Text Placeholder 3">
            <a:extLst>
              <a:ext uri="{FF2B5EF4-FFF2-40B4-BE49-F238E27FC236}">
                <a16:creationId xmlns:a16="http://schemas.microsoft.com/office/drawing/2014/main" id="{DAA47A2E-481F-46C5-AD7F-180DCE3E813C}"/>
              </a:ext>
            </a:extLst>
          </p:cNvPr>
          <p:cNvSpPr txBox="1">
            <a:spLocks/>
          </p:cNvSpPr>
          <p:nvPr/>
        </p:nvSpPr>
        <p:spPr>
          <a:xfrm>
            <a:off x="548882" y="1110922"/>
            <a:ext cx="11287574" cy="5357470"/>
          </a:xfrm>
          <a:prstGeom prst="rect">
            <a:avLst/>
          </a:prstGeom>
        </p:spPr>
        <p:txBody>
          <a:bodyPr anchor="t"/>
          <a:lst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lvl="0" indent="0">
              <a:buNone/>
              <a:defRPr/>
            </a:pPr>
            <a:r>
              <a:rPr lang="en-US" sz="1800">
                <a:solidFill>
                  <a:prstClr val="white"/>
                </a:solidFill>
                <a:latin typeface="Segoe UI" panose="020B0502040204020203" pitchFamily="34" charset="0"/>
                <a:cs typeface="Segoe UI" panose="020B0502040204020203" pitchFamily="34" charset="0"/>
              </a:rPr>
              <a:t>Microsoft’s mission is to empower every person and every organization on the planet to achieve more. This includes all Microsoft events and gatherings, including on digital platforms, where we seek to create a respectful, friendly, fun and inclusive experience for all participants. </a:t>
            </a:r>
          </a:p>
          <a:p>
            <a:pPr marL="0" lvl="0" indent="0">
              <a:buNone/>
              <a:defRPr/>
            </a:pPr>
            <a:endParaRPr lang="en-US" sz="1800">
              <a:solidFill>
                <a:prstClr val="white"/>
              </a:solidFill>
              <a:latin typeface="Segoe UI" panose="020B0502040204020203" pitchFamily="34" charset="0"/>
              <a:cs typeface="Segoe UI" panose="020B0502040204020203" pitchFamily="34" charset="0"/>
            </a:endParaRPr>
          </a:p>
          <a:p>
            <a:pPr marL="0" lvl="0" indent="0">
              <a:buNone/>
              <a:defRPr/>
            </a:pPr>
            <a:r>
              <a:rPr lang="en-US" sz="1800">
                <a:solidFill>
                  <a:prstClr val="white"/>
                </a:solidFill>
                <a:latin typeface="Segoe UI" panose="020B0502040204020203" pitchFamily="34" charset="0"/>
                <a:cs typeface="Segoe UI" panose="020B0502040204020203" pitchFamily="34" charset="0"/>
              </a:rPr>
              <a:t>We expect all digital event participants to uphold the principles of this Code of Conduct, which covers the main digital event and all related activities. We do not tolerate disruptive or disrespectful behavior, messages, images, or interactions by any party participant, in any form, at any aspect of the program including business and social activities, regardless of location. </a:t>
            </a:r>
          </a:p>
          <a:p>
            <a:pPr marL="0" lvl="0" indent="0">
              <a:buNone/>
              <a:defRPr/>
            </a:pPr>
            <a:endParaRPr lang="en-US" sz="1800">
              <a:solidFill>
                <a:prstClr val="white"/>
              </a:solidFill>
              <a:latin typeface="Segoe UI" panose="020B0502040204020203" pitchFamily="34" charset="0"/>
              <a:cs typeface="Segoe UI" panose="020B0502040204020203" pitchFamily="34" charset="0"/>
            </a:endParaRPr>
          </a:p>
          <a:p>
            <a:pPr marL="0" lvl="0" indent="0">
              <a:buNone/>
              <a:defRPr/>
            </a:pPr>
            <a:r>
              <a:rPr lang="en-US" sz="1800">
                <a:solidFill>
                  <a:prstClr val="white"/>
                </a:solidFill>
                <a:latin typeface="Segoe UI" panose="020B0502040204020203" pitchFamily="34" charset="0"/>
                <a:cs typeface="Segoe UI" panose="020B0502040204020203" pitchFamily="34" charset="0"/>
              </a:rPr>
              <a:t>Microsoft will not tolerate harassment or discrimination based on age, ancestry, color, gender identity or expression, national origin, physical or mental disability, religion, sexual orientation, or any other characteristic protected by applicable local laws, regulations, and ordinances.</a:t>
            </a:r>
          </a:p>
          <a:p>
            <a:pPr marL="0" lvl="0" indent="0">
              <a:buNone/>
              <a:defRPr/>
            </a:pPr>
            <a:endParaRPr lang="en-US" sz="1800">
              <a:solidFill>
                <a:prstClr val="white"/>
              </a:solidFill>
              <a:latin typeface="Segoe UI" panose="020B0502040204020203" pitchFamily="34" charset="0"/>
              <a:cs typeface="Segoe UI" panose="020B0502040204020203" pitchFamily="34" charset="0"/>
            </a:endParaRPr>
          </a:p>
          <a:p>
            <a:pPr marL="0" lvl="0" indent="0">
              <a:buNone/>
              <a:defRPr/>
            </a:pPr>
            <a:r>
              <a:rPr lang="en-US" sz="1800">
                <a:solidFill>
                  <a:prstClr val="white"/>
                </a:solidFill>
                <a:latin typeface="Segoe UI" panose="020B0502040204020203" pitchFamily="34" charset="0"/>
                <a:cs typeface="Segoe UI" panose="020B0502040204020203" pitchFamily="34" charset="0"/>
              </a:rPr>
              <a:t>Photography, video or recording of session content or presentations in any format shared in social channels is prohibited. We encourage everyone to assist in creating a welcoming and safe environment. Please report any concerns, harassing behavior, suspicious, or disruptive activity to </a:t>
            </a:r>
            <a:r>
              <a:rPr lang="en-US" sz="1800" spc="-100">
                <a:solidFill>
                  <a:srgbClr val="00BCF2"/>
                </a:solidFill>
                <a:latin typeface="Segoe UI" panose="020B0502040204020203" pitchFamily="34" charset="0"/>
                <a:cs typeface="Segoe UI" panose="020B0502040204020203" pitchFamily="34" charset="0"/>
              </a:rPr>
              <a:t>Business Conduct Hotline (1-877-320-MSFT or buscond@microsoft.com)</a:t>
            </a:r>
            <a:r>
              <a:rPr lang="en-US" sz="1800" spc="-100">
                <a:solidFill>
                  <a:schemeClr val="bg1"/>
                </a:solidFill>
                <a:latin typeface="Segoe UI" panose="020B0502040204020203" pitchFamily="34" charset="0"/>
                <a:cs typeface="Segoe UI" panose="020B0502040204020203" pitchFamily="34" charset="0"/>
              </a:rPr>
              <a:t>. </a:t>
            </a:r>
            <a:r>
              <a:rPr lang="en-US" sz="1800">
                <a:solidFill>
                  <a:prstClr val="white"/>
                </a:solidFill>
                <a:latin typeface="Segoe UI" panose="020B0502040204020203" pitchFamily="34" charset="0"/>
                <a:cs typeface="Segoe UI" panose="020B0502040204020203" pitchFamily="34" charset="0"/>
              </a:rPr>
              <a:t>Microsoft reserves the right to refuse admittance to or remove any person from Microsoft OpenHack at any time at its sole discretion.</a:t>
            </a:r>
            <a:endParaRPr lang="en-US" sz="1800" spc="-100">
              <a:solidFill>
                <a:srgbClr val="00BCF2"/>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4969041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62940D-D07E-4D38-A682-54F05C60A7AF}"/>
              </a:ext>
            </a:extLst>
          </p:cNvPr>
          <p:cNvSpPr/>
          <p:nvPr/>
        </p:nvSpPr>
        <p:spPr>
          <a:xfrm>
            <a:off x="4755683" y="4445318"/>
            <a:ext cx="6725999" cy="1131528"/>
          </a:xfrm>
          <a:prstGeom prst="rect">
            <a:avLst/>
          </a:prstGeom>
        </p:spPr>
        <p:txBody>
          <a:bodyPr wrap="square" anchor="t">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NZ" sz="2400" b="1" i="0" u="none" strike="noStrike" kern="1200" cap="none" spc="0" normalizeH="0" baseline="0" noProof="0" dirty="0">
                <a:ln>
                  <a:noFill/>
                </a:ln>
                <a:solidFill>
                  <a:srgbClr val="FFFFFF"/>
                </a:solidFill>
                <a:effectLst/>
                <a:uLnTx/>
                <a:uFillTx/>
                <a:latin typeface="Segoe UI"/>
                <a:ea typeface="+mn-ea"/>
                <a:cs typeface="Segoe UI"/>
              </a:rPr>
              <a:t>Microsoft Azure Well-Architected Framework</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NZ" sz="2400" b="0" i="0" u="none" strike="noStrike" kern="1200" cap="none" spc="0" normalizeH="0" baseline="0" noProof="0" dirty="0">
                <a:ln>
                  <a:noFill/>
                </a:ln>
                <a:solidFill>
                  <a:srgbClr val="FFFFFF"/>
                </a:solidFill>
                <a:effectLst/>
                <a:uLnTx/>
                <a:uFillTx/>
                <a:latin typeface="Segoe UI"/>
                <a:ea typeface="+mn-ea"/>
                <a:cs typeface="Segoe UI"/>
              </a:rPr>
              <a:t>[Month] [Start Date – End Date]</a:t>
            </a:r>
          </a:p>
        </p:txBody>
      </p:sp>
      <p:pic>
        <p:nvPicPr>
          <p:cNvPr id="13" name="Picture 12">
            <a:extLst>
              <a:ext uri="{FF2B5EF4-FFF2-40B4-BE49-F238E27FC236}">
                <a16:creationId xmlns:a16="http://schemas.microsoft.com/office/drawing/2014/main" id="{1394F9D7-F88E-4578-B5A2-6B857100274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85240" y="6294601"/>
            <a:ext cx="369332" cy="300266"/>
          </a:xfrm>
          <a:prstGeom prst="rect">
            <a:avLst/>
          </a:prstGeom>
        </p:spPr>
      </p:pic>
      <p:sp>
        <p:nvSpPr>
          <p:cNvPr id="14" name="TextBox 13">
            <a:extLst>
              <a:ext uri="{FF2B5EF4-FFF2-40B4-BE49-F238E27FC236}">
                <a16:creationId xmlns:a16="http://schemas.microsoft.com/office/drawing/2014/main" id="{466F7F4A-DE0B-437E-A814-F5DD863C1F57}"/>
              </a:ext>
              <a:ext uri="{C183D7F6-B498-43B3-948B-1728B52AA6E4}">
                <adec:decorative xmlns:adec="http://schemas.microsoft.com/office/drawing/2017/decorative" val="1"/>
              </a:ext>
            </a:extLst>
          </p:cNvPr>
          <p:cNvSpPr txBox="1"/>
          <p:nvPr/>
        </p:nvSpPr>
        <p:spPr>
          <a:xfrm>
            <a:off x="1017877" y="6260068"/>
            <a:ext cx="17155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t>
            </a:r>
            <a:r>
              <a:rPr kumimoji="0" lang="en-US" sz="1800" b="0" i="0" u="none" strike="noStrike" kern="1200" cap="none" spc="0" normalizeH="0" baseline="0" noProof="0" err="1">
                <a:ln>
                  <a:noFill/>
                </a:ln>
                <a:solidFill>
                  <a:prstClr val="white"/>
                </a:solidFill>
                <a:effectLst/>
                <a:uLnTx/>
                <a:uFillTx/>
                <a:latin typeface="Segoe UI" panose="020B0502040204020203" pitchFamily="34" charset="0"/>
                <a:ea typeface="+mn-ea"/>
                <a:cs typeface="Segoe UI" panose="020B0502040204020203" pitchFamily="34" charset="0"/>
              </a:rPr>
              <a:t>MSOpenHack</a:t>
            </a:r>
            <a:endParaRPr kumimoji="0" lang="en-US" sz="18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endParaRPr>
          </a:p>
        </p:txBody>
      </p:sp>
      <p:pic>
        <p:nvPicPr>
          <p:cNvPr id="15" name="Picture 14">
            <a:extLst>
              <a:ext uri="{FF2B5EF4-FFF2-40B4-BE49-F238E27FC236}">
                <a16:creationId xmlns:a16="http://schemas.microsoft.com/office/drawing/2014/main" id="{19B5E09C-77FB-4F63-B032-5601211963E9}"/>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72870" y="164224"/>
            <a:ext cx="2160104" cy="793550"/>
          </a:xfrm>
          <a:prstGeom prst="rect">
            <a:avLst/>
          </a:prstGeom>
        </p:spPr>
      </p:pic>
      <p:sp>
        <p:nvSpPr>
          <p:cNvPr id="3" name="Title 2">
            <a:extLst>
              <a:ext uri="{FF2B5EF4-FFF2-40B4-BE49-F238E27FC236}">
                <a16:creationId xmlns:a16="http://schemas.microsoft.com/office/drawing/2014/main" id="{D757A334-6E01-4C97-B142-64DC5F7DE07A}"/>
              </a:ext>
              <a:ext uri="{C183D7F6-B498-43B3-948B-1728B52AA6E4}">
                <adec:decorative xmlns:adec="http://schemas.microsoft.com/office/drawing/2017/decorative" val="1"/>
              </a:ext>
            </a:extLst>
          </p:cNvPr>
          <p:cNvSpPr>
            <a:spLocks noGrp="1"/>
          </p:cNvSpPr>
          <p:nvPr>
            <p:ph type="title"/>
          </p:nvPr>
        </p:nvSpPr>
        <p:spPr>
          <a:xfrm>
            <a:off x="4615426" y="4000654"/>
            <a:ext cx="7488083" cy="553998"/>
          </a:xfrm>
        </p:spPr>
        <p:txBody>
          <a:bodyPr vert="horz" wrap="square" lIns="146304" tIns="91440" rIns="146304" bIns="91440" rtlCol="0" anchor="b">
            <a:noAutofit/>
          </a:bodyPr>
          <a:lstStyle/>
          <a:p>
            <a:r>
              <a:rPr lang="en-US" dirty="0"/>
              <a:t>OpenHack Day 3</a:t>
            </a:r>
          </a:p>
        </p:txBody>
      </p:sp>
    </p:spTree>
    <p:extLst>
      <p:ext uri="{BB962C8B-B14F-4D97-AF65-F5344CB8AC3E}">
        <p14:creationId xmlns:p14="http://schemas.microsoft.com/office/powerpoint/2010/main" val="33911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9CF41-24BB-481F-94DE-621116DACBF6}"/>
              </a:ext>
            </a:extLst>
          </p:cNvPr>
          <p:cNvSpPr>
            <a:spLocks noGrp="1"/>
          </p:cNvSpPr>
          <p:nvPr>
            <p:ph type="title"/>
          </p:nvPr>
        </p:nvSpPr>
        <p:spPr/>
        <p:txBody>
          <a:bodyPr/>
          <a:lstStyle/>
          <a:p>
            <a:r>
              <a:rPr lang="en-US" dirty="0"/>
              <a:t>Agenda</a:t>
            </a:r>
          </a:p>
        </p:txBody>
      </p:sp>
      <p:graphicFrame>
        <p:nvGraphicFramePr>
          <p:cNvPr id="4" name="Table 3">
            <a:extLst>
              <a:ext uri="{FF2B5EF4-FFF2-40B4-BE49-F238E27FC236}">
                <a16:creationId xmlns:a16="http://schemas.microsoft.com/office/drawing/2014/main" id="{5A95ED1E-5642-4BB7-93BA-7EED1D57D0D8}"/>
              </a:ext>
            </a:extLst>
          </p:cNvPr>
          <p:cNvGraphicFramePr>
            <a:graphicFrameLocks noGrp="1"/>
          </p:cNvGraphicFramePr>
          <p:nvPr>
            <p:extLst>
              <p:ext uri="{D42A27DB-BD31-4B8C-83A1-F6EECF244321}">
                <p14:modId xmlns:p14="http://schemas.microsoft.com/office/powerpoint/2010/main" val="3485467380"/>
              </p:ext>
            </p:extLst>
          </p:nvPr>
        </p:nvGraphicFramePr>
        <p:xfrm>
          <a:off x="3937000" y="1217520"/>
          <a:ext cx="3564719" cy="4848479"/>
        </p:xfrm>
        <a:graphic>
          <a:graphicData uri="http://schemas.openxmlformats.org/drawingml/2006/table">
            <a:tbl>
              <a:tblPr firstRow="1" bandRow="1">
                <a:tableStyleId>{5C22544A-7EE6-4342-B048-85BDC9FD1C3A}</a:tableStyleId>
              </a:tblPr>
              <a:tblGrid>
                <a:gridCol w="3564719">
                  <a:extLst>
                    <a:ext uri="{9D8B030D-6E8A-4147-A177-3AD203B41FA5}">
                      <a16:colId xmlns:a16="http://schemas.microsoft.com/office/drawing/2014/main" val="736062913"/>
                    </a:ext>
                  </a:extLst>
                </a:gridCol>
              </a:tblGrid>
              <a:tr h="370840">
                <a:tc>
                  <a:txBody>
                    <a:bodyPr/>
                    <a:lstStyle/>
                    <a:p>
                      <a:r>
                        <a:rPr lang="en-US" sz="2000" dirty="0">
                          <a:solidFill>
                            <a:schemeClr val="tx1"/>
                          </a:solidFill>
                          <a:latin typeface="+mn-lt"/>
                        </a:rPr>
                        <a:t>&lt;date&gt;</a:t>
                      </a:r>
                    </a:p>
                  </a:txBody>
                  <a:tcPr>
                    <a:lnL w="28575" cap="flat" cmpd="sng" algn="ctr">
                      <a:solidFill>
                        <a:srgbClr val="2176B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44325132"/>
                  </a:ext>
                </a:extLst>
              </a:tr>
              <a:tr h="370840">
                <a:tc>
                  <a:txBody>
                    <a:bodyPr/>
                    <a:lstStyle/>
                    <a:p>
                      <a:pPr>
                        <a:lnSpc>
                          <a:spcPct val="300000"/>
                        </a:lnSpc>
                      </a:pPr>
                      <a:r>
                        <a:rPr lang="en-US" sz="1400" b="1" kern="1200" dirty="0">
                          <a:solidFill>
                            <a:schemeClr val="tx1"/>
                          </a:solidFill>
                          <a:effectLst/>
                          <a:latin typeface="Segoe UI"/>
                          <a:ea typeface="+mn-ea"/>
                          <a:cs typeface="Segoe UI"/>
                        </a:rPr>
                        <a:t>9:00 – 9:30 AM </a:t>
                      </a:r>
                      <a:r>
                        <a:rPr lang="en-US" sz="1400" kern="1200" dirty="0">
                          <a:solidFill>
                            <a:schemeClr val="tx1"/>
                          </a:solidFill>
                          <a:effectLst/>
                          <a:latin typeface="Segoe UI"/>
                          <a:ea typeface="+mn-ea"/>
                          <a:cs typeface="Segoe UI"/>
                        </a:rPr>
                        <a:t>| Morning Announcements</a:t>
                      </a:r>
                    </a:p>
                    <a:p>
                      <a:pPr>
                        <a:lnSpc>
                          <a:spcPct val="300000"/>
                        </a:lnSpc>
                      </a:pPr>
                      <a:r>
                        <a:rPr lang="en-US" sz="1400" b="1" kern="1200" dirty="0">
                          <a:solidFill>
                            <a:schemeClr val="tx1"/>
                          </a:solidFill>
                          <a:effectLst/>
                          <a:latin typeface="Segoe UI"/>
                          <a:ea typeface="+mn-ea"/>
                          <a:cs typeface="Segoe UI"/>
                        </a:rPr>
                        <a:t>9:30 AM – 12:00 PM </a:t>
                      </a:r>
                      <a:r>
                        <a:rPr lang="en-US" sz="1400" kern="1200" dirty="0">
                          <a:solidFill>
                            <a:schemeClr val="tx1"/>
                          </a:solidFill>
                          <a:effectLst/>
                          <a:latin typeface="Segoe UI"/>
                          <a:ea typeface="+mn-ea"/>
                          <a:cs typeface="Segoe UI"/>
                        </a:rPr>
                        <a:t>| Team Hacking </a:t>
                      </a:r>
                    </a:p>
                    <a:p>
                      <a:pPr marL="0" marR="0" lvl="0" indent="0" algn="l" defTabSz="914400" rtl="0" eaLnBrk="1" fontAlgn="auto" latinLnBrk="0" hangingPunct="1">
                        <a:lnSpc>
                          <a:spcPct val="300000"/>
                        </a:lnSpc>
                        <a:spcBef>
                          <a:spcPts val="0"/>
                        </a:spcBef>
                        <a:spcAft>
                          <a:spcPts val="0"/>
                        </a:spcAft>
                        <a:buClrTx/>
                        <a:buSzTx/>
                        <a:buFontTx/>
                        <a:buNone/>
                        <a:tabLst/>
                        <a:defRPr/>
                      </a:pPr>
                      <a:r>
                        <a:rPr lang="en-US" sz="1400" b="1" kern="1200" dirty="0">
                          <a:solidFill>
                            <a:schemeClr val="tx1"/>
                          </a:solidFill>
                          <a:effectLst/>
                          <a:latin typeface="Segoe UI"/>
                          <a:ea typeface="+mn-ea"/>
                          <a:cs typeface="Segoe UI"/>
                        </a:rPr>
                        <a:t>12:00 – 1:00 PM </a:t>
                      </a:r>
                      <a:r>
                        <a:rPr lang="en-US" sz="1400" kern="1200" dirty="0">
                          <a:solidFill>
                            <a:schemeClr val="tx1"/>
                          </a:solidFill>
                          <a:effectLst/>
                          <a:latin typeface="Segoe UI"/>
                          <a:ea typeface="+mn-ea"/>
                          <a:cs typeface="Segoe UI"/>
                        </a:rPr>
                        <a:t>| Break</a:t>
                      </a:r>
                    </a:p>
                    <a:p>
                      <a:pPr marL="0" marR="0" lvl="0" indent="0" algn="l" defTabSz="914400" rtl="0" eaLnBrk="1" fontAlgn="auto" latinLnBrk="0" hangingPunct="1">
                        <a:lnSpc>
                          <a:spcPct val="300000"/>
                        </a:lnSpc>
                        <a:spcBef>
                          <a:spcPts val="0"/>
                        </a:spcBef>
                        <a:spcAft>
                          <a:spcPts val="0"/>
                        </a:spcAft>
                        <a:buClrTx/>
                        <a:buSzTx/>
                        <a:buFontTx/>
                        <a:buNone/>
                        <a:tabLst/>
                        <a:defRPr/>
                      </a:pPr>
                      <a:r>
                        <a:rPr lang="en-US" sz="1400" b="1" kern="1200" dirty="0">
                          <a:solidFill>
                            <a:schemeClr val="tx1"/>
                          </a:solidFill>
                          <a:effectLst/>
                          <a:latin typeface="Segoe UI"/>
                          <a:ea typeface="+mn-ea"/>
                          <a:cs typeface="Segoe UI"/>
                        </a:rPr>
                        <a:t>1:00 – 3:30 PM </a:t>
                      </a:r>
                      <a:r>
                        <a:rPr lang="en-US" sz="1400" kern="1200" dirty="0">
                          <a:solidFill>
                            <a:schemeClr val="tx1"/>
                          </a:solidFill>
                          <a:effectLst/>
                          <a:latin typeface="Segoe UI"/>
                          <a:ea typeface="+mn-ea"/>
                          <a:cs typeface="Segoe UI"/>
                        </a:rPr>
                        <a:t>| Team Hacking</a:t>
                      </a:r>
                    </a:p>
                    <a:p>
                      <a:pPr marL="0" marR="0" lvl="0" indent="0" algn="l" defTabSz="914400" rtl="0" eaLnBrk="1" fontAlgn="auto" latinLnBrk="0" hangingPunct="1">
                        <a:lnSpc>
                          <a:spcPct val="300000"/>
                        </a:lnSpc>
                        <a:spcBef>
                          <a:spcPts val="0"/>
                        </a:spcBef>
                        <a:spcAft>
                          <a:spcPts val="0"/>
                        </a:spcAft>
                        <a:buClrTx/>
                        <a:buSzTx/>
                        <a:buFontTx/>
                        <a:buNone/>
                        <a:tabLst/>
                        <a:defRPr/>
                      </a:pPr>
                      <a:r>
                        <a:rPr lang="en-US" sz="1400" b="1" kern="1200" dirty="0">
                          <a:solidFill>
                            <a:schemeClr val="tx1"/>
                          </a:solidFill>
                          <a:effectLst/>
                          <a:latin typeface="Segoe UI"/>
                          <a:ea typeface="+mn-ea"/>
                          <a:cs typeface="Segoe UI"/>
                        </a:rPr>
                        <a:t>3:30 – 4:00 PM </a:t>
                      </a:r>
                      <a:r>
                        <a:rPr lang="en-US" sz="1400" kern="1200" dirty="0">
                          <a:solidFill>
                            <a:schemeClr val="tx1"/>
                          </a:solidFill>
                          <a:effectLst/>
                          <a:latin typeface="Segoe UI"/>
                          <a:ea typeface="+mn-ea"/>
                          <a:cs typeface="Segoe UI"/>
                        </a:rPr>
                        <a:t>| Closing Remarks</a:t>
                      </a:r>
                    </a:p>
                    <a:p>
                      <a:pPr marL="0" marR="0" lvl="0" indent="0" algn="l" defTabSz="914400" rtl="0" eaLnBrk="1" fontAlgn="auto" latinLnBrk="0" hangingPunct="1">
                        <a:lnSpc>
                          <a:spcPct val="300000"/>
                        </a:lnSpc>
                        <a:spcBef>
                          <a:spcPts val="0"/>
                        </a:spcBef>
                        <a:spcAft>
                          <a:spcPts val="0"/>
                        </a:spcAft>
                        <a:buClrTx/>
                        <a:buSzTx/>
                        <a:buFontTx/>
                        <a:buNone/>
                        <a:tabLst/>
                        <a:defRPr/>
                      </a:pPr>
                      <a:r>
                        <a:rPr lang="en-US" sz="1400" b="1" kern="1200" dirty="0">
                          <a:solidFill>
                            <a:schemeClr val="tx1"/>
                          </a:solidFill>
                          <a:effectLst/>
                          <a:latin typeface="Segoe UI"/>
                          <a:ea typeface="+mn-ea"/>
                          <a:cs typeface="Segoe UI"/>
                        </a:rPr>
                        <a:t>4:00 PM </a:t>
                      </a:r>
                      <a:r>
                        <a:rPr lang="en-US" sz="1400" kern="1200" dirty="0">
                          <a:solidFill>
                            <a:schemeClr val="tx1"/>
                          </a:solidFill>
                          <a:effectLst/>
                          <a:latin typeface="Segoe UI"/>
                          <a:ea typeface="+mn-ea"/>
                          <a:cs typeface="Segoe UI"/>
                        </a:rPr>
                        <a:t>| End of OpenHack</a:t>
                      </a:r>
                    </a:p>
                    <a:p>
                      <a:pPr>
                        <a:lnSpc>
                          <a:spcPct val="300000"/>
                        </a:lnSpc>
                      </a:pPr>
                      <a:endParaRPr lang="en-US" sz="1400" dirty="0">
                        <a:solidFill>
                          <a:schemeClr val="tx1"/>
                        </a:solidFill>
                        <a:latin typeface="Segoe UI"/>
                      </a:endParaRPr>
                    </a:p>
                  </a:txBody>
                  <a:tcPr>
                    <a:lnL w="28575" cap="flat" cmpd="sng" algn="ctr">
                      <a:solidFill>
                        <a:srgbClr val="2176BC"/>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1405322"/>
                  </a:ext>
                </a:extLst>
              </a:tr>
            </a:tbl>
          </a:graphicData>
        </a:graphic>
      </p:graphicFrame>
      <p:sp>
        <p:nvSpPr>
          <p:cNvPr id="6" name="TextBox 5">
            <a:extLst>
              <a:ext uri="{FF2B5EF4-FFF2-40B4-BE49-F238E27FC236}">
                <a16:creationId xmlns:a16="http://schemas.microsoft.com/office/drawing/2014/main" id="{AFE24238-6DC1-407C-A0D5-82465B9E0310}"/>
              </a:ext>
            </a:extLst>
          </p:cNvPr>
          <p:cNvSpPr txBox="1"/>
          <p:nvPr/>
        </p:nvSpPr>
        <p:spPr>
          <a:xfrm>
            <a:off x="3271539" y="528814"/>
            <a:ext cx="4686953" cy="369332"/>
          </a:xfrm>
          <a:prstGeom prst="rect">
            <a:avLst/>
          </a:prstGeom>
          <a:solidFill>
            <a:srgbClr val="FFFF00"/>
          </a:solidFill>
        </p:spPr>
        <p:txBody>
          <a:bodyPr wrap="square" rtlCol="0">
            <a:spAutoFit/>
          </a:bodyPr>
          <a:lstStyle/>
          <a:p>
            <a:r>
              <a:rPr lang="en-US" dirty="0">
                <a:solidFill>
                  <a:srgbClr val="FF0000"/>
                </a:solidFill>
                <a:latin typeface="Segoe UI" panose="020B0502040204020203" pitchFamily="34" charset="0"/>
                <a:cs typeface="Segoe UI" panose="020B0502040204020203" pitchFamily="34" charset="0"/>
              </a:rPr>
              <a:t>Sample agenda - update for last day</a:t>
            </a:r>
          </a:p>
        </p:txBody>
      </p:sp>
    </p:spTree>
    <p:extLst>
      <p:ext uri="{BB962C8B-B14F-4D97-AF65-F5344CB8AC3E}">
        <p14:creationId xmlns:p14="http://schemas.microsoft.com/office/powerpoint/2010/main" val="247554650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5FB60-B914-401B-8F8B-B0CD4CC0DB76}"/>
              </a:ext>
            </a:extLst>
          </p:cNvPr>
          <p:cNvSpPr>
            <a:spLocks noGrp="1"/>
          </p:cNvSpPr>
          <p:nvPr>
            <p:ph type="title"/>
          </p:nvPr>
        </p:nvSpPr>
        <p:spPr/>
        <p:txBody>
          <a:bodyPr/>
          <a:lstStyle/>
          <a:p>
            <a:r>
              <a:rPr lang="en-US" dirty="0"/>
              <a:t>Optimizing the Virtual Experience</a:t>
            </a:r>
          </a:p>
        </p:txBody>
      </p:sp>
      <p:sp>
        <p:nvSpPr>
          <p:cNvPr id="5" name="Text Placeholder 4">
            <a:extLst>
              <a:ext uri="{FF2B5EF4-FFF2-40B4-BE49-F238E27FC236}">
                <a16:creationId xmlns:a16="http://schemas.microsoft.com/office/drawing/2014/main" id="{6BB6E193-63B0-4D06-8F1F-F0343AD937F9}"/>
              </a:ext>
            </a:extLst>
          </p:cNvPr>
          <p:cNvSpPr>
            <a:spLocks noGrp="1"/>
          </p:cNvSpPr>
          <p:nvPr>
            <p:ph type="body" sz="quarter" idx="4294967295"/>
          </p:nvPr>
        </p:nvSpPr>
        <p:spPr>
          <a:xfrm>
            <a:off x="1173163" y="1336675"/>
            <a:ext cx="11018837" cy="3482975"/>
          </a:xfrm>
        </p:spPr>
        <p:txBody>
          <a:bodyPr anchor="t"/>
          <a:lstStyle/>
          <a:p>
            <a:pPr fontAlgn="base">
              <a:lnSpc>
                <a:spcPct val="150000"/>
              </a:lnSpc>
            </a:pPr>
            <a:r>
              <a:rPr lang="en-US" sz="2000" dirty="0">
                <a:latin typeface="Segoe UI" panose="020B0502040204020203" pitchFamily="34" charset="0"/>
                <a:cs typeface="Segoe UI" panose="020B0502040204020203" pitchFamily="34" charset="0"/>
              </a:rPr>
              <a:t>Each team will have their own channel for collaboration </a:t>
            </a:r>
            <a:endParaRPr lang="en-US" sz="2000" dirty="0">
              <a:latin typeface="Segoe UI" panose="020B0502040204020203" pitchFamily="34" charset="0"/>
            </a:endParaRPr>
          </a:p>
          <a:p>
            <a:pPr fontAlgn="base">
              <a:lnSpc>
                <a:spcPct val="150000"/>
              </a:lnSpc>
            </a:pPr>
            <a:r>
              <a:rPr lang="en-US" sz="2000" dirty="0">
                <a:latin typeface="Segoe UI" panose="020B0502040204020203" pitchFamily="34" charset="0"/>
                <a:cs typeface="Segoe UI" panose="020B0502040204020203" pitchFamily="34" charset="0"/>
              </a:rPr>
              <a:t>Collaborate in Microsoft Teams and monitor the General channel for updates</a:t>
            </a:r>
          </a:p>
          <a:p>
            <a:pPr fontAlgn="base">
              <a:lnSpc>
                <a:spcPct val="150000"/>
              </a:lnSpc>
            </a:pPr>
            <a:r>
              <a:rPr lang="en-US" sz="2000" dirty="0">
                <a:latin typeface="Segoe UI" panose="020B0502040204020203" pitchFamily="34" charset="0"/>
                <a:cs typeface="Segoe UI" panose="020B0502040204020203" pitchFamily="34" charset="0"/>
              </a:rPr>
              <a:t>Keep your mic and video on to promote engagement (pet &amp; kid noises welcome!)</a:t>
            </a:r>
          </a:p>
          <a:p>
            <a:pPr fontAlgn="base">
              <a:lnSpc>
                <a:spcPct val="150000"/>
              </a:lnSpc>
            </a:pPr>
            <a:r>
              <a:rPr lang="en-US" sz="2000" dirty="0">
                <a:latin typeface="Segoe UI" panose="020B0502040204020203" pitchFamily="34" charset="0"/>
                <a:cs typeface="Segoe UI" panose="020B0502040204020203" pitchFamily="34" charset="0"/>
              </a:rPr>
              <a:t>Add all feedback to the Opsgility portal</a:t>
            </a:r>
          </a:p>
          <a:p>
            <a:pPr>
              <a:lnSpc>
                <a:spcPct val="150000"/>
              </a:lnSpc>
              <a:defRPr/>
            </a:pPr>
            <a:r>
              <a:rPr lang="en-US" sz="2000" dirty="0">
                <a:latin typeface="Segoe UI" panose="020B0502040204020203" pitchFamily="34" charset="0"/>
                <a:cs typeface="Segoe UI" panose="020B0502040204020203" pitchFamily="34" charset="0"/>
              </a:rPr>
              <a:t>Take breaks as needed but suggest doing so as a team so no one is left behind </a:t>
            </a:r>
          </a:p>
          <a:p>
            <a:pPr>
              <a:lnSpc>
                <a:spcPct val="150000"/>
              </a:lnSpc>
              <a:defRPr/>
            </a:pPr>
            <a:r>
              <a:rPr lang="en-US" sz="2000" dirty="0">
                <a:latin typeface="Segoe UI" panose="020B0502040204020203" pitchFamily="34" charset="0"/>
                <a:cs typeface="Segoe UI" panose="020B0502040204020203" pitchFamily="34" charset="0"/>
              </a:rPr>
              <a:t>Teams can hack earlier / later than the event times, just note coaches are only available during posted times: </a:t>
            </a:r>
            <a:r>
              <a:rPr lang="en-US" sz="2000" dirty="0">
                <a:solidFill>
                  <a:srgbClr val="FFFF00"/>
                </a:solidFill>
                <a:latin typeface="Segoe UI" panose="020B0502040204020203" pitchFamily="34" charset="0"/>
                <a:cs typeface="Segoe UI" panose="020B0502040204020203" pitchFamily="34" charset="0"/>
              </a:rPr>
              <a:t>&lt;start time&gt; – &lt;end time&gt; &lt;time zone&gt;</a:t>
            </a:r>
          </a:p>
        </p:txBody>
      </p:sp>
      <p:sp>
        <p:nvSpPr>
          <p:cNvPr id="4" name="TextBox 3">
            <a:extLst>
              <a:ext uri="{FF2B5EF4-FFF2-40B4-BE49-F238E27FC236}">
                <a16:creationId xmlns:a16="http://schemas.microsoft.com/office/drawing/2014/main" id="{7AD88129-1035-41FB-B86C-553B54204ADF}"/>
              </a:ext>
              <a:ext uri="{C183D7F6-B498-43B3-948B-1728B52AA6E4}">
                <adec:decorative xmlns:adec="http://schemas.microsoft.com/office/drawing/2017/decorative" val="1"/>
              </a:ext>
            </a:extLst>
          </p:cNvPr>
          <p:cNvSpPr txBox="1"/>
          <p:nvPr/>
        </p:nvSpPr>
        <p:spPr>
          <a:xfrm>
            <a:off x="3212807" y="4895225"/>
            <a:ext cx="5352601" cy="369332"/>
          </a:xfrm>
          <a:prstGeom prst="rect">
            <a:avLst/>
          </a:prstGeom>
          <a:solidFill>
            <a:srgbClr val="FFFF00"/>
          </a:solidFill>
        </p:spPr>
        <p:txBody>
          <a:bodyPr wrap="square" rtlCol="0">
            <a:spAutoFit/>
          </a:bodyPr>
          <a:lstStyle/>
          <a:p>
            <a:r>
              <a:rPr lang="en-US" dirty="0">
                <a:solidFill>
                  <a:srgbClr val="FF0000"/>
                </a:solidFill>
                <a:latin typeface="Segoe UI" panose="020B0502040204020203" pitchFamily="34" charset="0"/>
                <a:cs typeface="Segoe UI" panose="020B0502040204020203" pitchFamily="34" charset="0"/>
              </a:rPr>
              <a:t>Include last bullet at Project Lead’s discretion</a:t>
            </a:r>
          </a:p>
        </p:txBody>
      </p:sp>
    </p:spTree>
    <p:extLst>
      <p:ext uri="{BB962C8B-B14F-4D97-AF65-F5344CB8AC3E}">
        <p14:creationId xmlns:p14="http://schemas.microsoft.com/office/powerpoint/2010/main" val="44635510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41559B9-D1AB-4E7D-8FA0-A016E9455929}"/>
              </a:ext>
            </a:extLst>
          </p:cNvPr>
          <p:cNvSpPr txBox="1">
            <a:spLocks noGrp="1"/>
          </p:cNvSpPr>
          <p:nvPr>
            <p:ph type="title"/>
          </p:nvPr>
        </p:nvSpPr>
        <p:spPr>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lgn="ctr" defTabSz="914400" rtl="0" eaLnBrk="1" latinLnBrk="0" hangingPunct="1">
              <a:lnSpc>
                <a:spcPct val="90000"/>
              </a:lnSpc>
              <a:spcBef>
                <a:spcPct val="0"/>
              </a:spcBef>
              <a:buNone/>
              <a:defRPr sz="4400" b="0" i="0" kern="1200">
                <a:solidFill>
                  <a:srgbClr val="00BCF2"/>
                </a:solidFill>
                <a:latin typeface="Segoe UI" panose="020B0502040204020203" pitchFamily="34" charset="0"/>
                <a:ea typeface="+mj-ea"/>
                <a:cs typeface="Segoe UI" panose="020B0502040204020203"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NZ" sz="4000" b="0" i="0" u="none" strike="noStrike" kern="1200" cap="none" spc="0" normalizeH="0" baseline="0" noProof="0">
                <a:ln>
                  <a:noFill/>
                </a:ln>
                <a:solidFill>
                  <a:prstClr val="white"/>
                </a:solidFill>
                <a:effectLst/>
                <a:uLnTx/>
                <a:uFillTx/>
                <a:latin typeface="Segoe UI" panose="020B0502040204020203" pitchFamily="34" charset="0"/>
                <a:ea typeface="+mj-ea"/>
                <a:cs typeface="Segoe UI" panose="020B0502040204020203" pitchFamily="34" charset="0"/>
              </a:rPr>
              <a:t>OpenHack Code of Conduct</a:t>
            </a:r>
          </a:p>
        </p:txBody>
      </p:sp>
      <p:sp>
        <p:nvSpPr>
          <p:cNvPr id="5" name="Text Placeholder 3">
            <a:extLst>
              <a:ext uri="{FF2B5EF4-FFF2-40B4-BE49-F238E27FC236}">
                <a16:creationId xmlns:a16="http://schemas.microsoft.com/office/drawing/2014/main" id="{DAA47A2E-481F-46C5-AD7F-180DCE3E813C}"/>
              </a:ext>
            </a:extLst>
          </p:cNvPr>
          <p:cNvSpPr txBox="1">
            <a:spLocks/>
          </p:cNvSpPr>
          <p:nvPr/>
        </p:nvSpPr>
        <p:spPr>
          <a:xfrm>
            <a:off x="548882" y="1110922"/>
            <a:ext cx="11287574" cy="5357470"/>
          </a:xfrm>
          <a:prstGeom prst="rect">
            <a:avLst/>
          </a:prstGeom>
        </p:spPr>
        <p:txBody>
          <a:bodyPr anchor="t"/>
          <a:lst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lvl="0" indent="0">
              <a:buNone/>
              <a:defRPr/>
            </a:pPr>
            <a:r>
              <a:rPr lang="en-US" sz="1800">
                <a:solidFill>
                  <a:prstClr val="white"/>
                </a:solidFill>
                <a:latin typeface="Segoe UI" panose="020B0502040204020203" pitchFamily="34" charset="0"/>
                <a:cs typeface="Segoe UI" panose="020B0502040204020203" pitchFamily="34" charset="0"/>
              </a:rPr>
              <a:t>Microsoft’s mission is to empower every person and every organization on the planet to achieve more. This includes all Microsoft events and gatherings, including on digital platforms, where we seek to create a respectful, friendly, fun and inclusive experience for all participants. </a:t>
            </a:r>
          </a:p>
          <a:p>
            <a:pPr marL="0" lvl="0" indent="0">
              <a:buNone/>
              <a:defRPr/>
            </a:pPr>
            <a:endParaRPr lang="en-US" sz="1800">
              <a:solidFill>
                <a:prstClr val="white"/>
              </a:solidFill>
              <a:latin typeface="Segoe UI" panose="020B0502040204020203" pitchFamily="34" charset="0"/>
              <a:cs typeface="Segoe UI" panose="020B0502040204020203" pitchFamily="34" charset="0"/>
            </a:endParaRPr>
          </a:p>
          <a:p>
            <a:pPr marL="0" lvl="0" indent="0">
              <a:buNone/>
              <a:defRPr/>
            </a:pPr>
            <a:r>
              <a:rPr lang="en-US" sz="1800">
                <a:solidFill>
                  <a:prstClr val="white"/>
                </a:solidFill>
                <a:latin typeface="Segoe UI" panose="020B0502040204020203" pitchFamily="34" charset="0"/>
                <a:cs typeface="Segoe UI" panose="020B0502040204020203" pitchFamily="34" charset="0"/>
              </a:rPr>
              <a:t>We expect all digital event participants to uphold the principles of this Code of Conduct, which covers the main digital event and all related activities. We do not tolerate disruptive or disrespectful behavior, messages, images, or interactions by any party participant, in any form, at any aspect of the program including business and social activities, regardless of location. </a:t>
            </a:r>
          </a:p>
          <a:p>
            <a:pPr marL="0" lvl="0" indent="0">
              <a:buNone/>
              <a:defRPr/>
            </a:pPr>
            <a:endParaRPr lang="en-US" sz="1800">
              <a:solidFill>
                <a:prstClr val="white"/>
              </a:solidFill>
              <a:latin typeface="Segoe UI" panose="020B0502040204020203" pitchFamily="34" charset="0"/>
              <a:cs typeface="Segoe UI" panose="020B0502040204020203" pitchFamily="34" charset="0"/>
            </a:endParaRPr>
          </a:p>
          <a:p>
            <a:pPr marL="0" lvl="0" indent="0">
              <a:buNone/>
              <a:defRPr/>
            </a:pPr>
            <a:r>
              <a:rPr lang="en-US" sz="1800">
                <a:solidFill>
                  <a:prstClr val="white"/>
                </a:solidFill>
                <a:latin typeface="Segoe UI" panose="020B0502040204020203" pitchFamily="34" charset="0"/>
                <a:cs typeface="Segoe UI" panose="020B0502040204020203" pitchFamily="34" charset="0"/>
              </a:rPr>
              <a:t>Microsoft will not tolerate harassment or discrimination based on age, ancestry, color, gender identity or expression, national origin, physical or mental disability, religion, sexual orientation, or any other characteristic protected by applicable local laws, regulations, and ordinances.</a:t>
            </a:r>
          </a:p>
          <a:p>
            <a:pPr marL="0" lvl="0" indent="0">
              <a:buNone/>
              <a:defRPr/>
            </a:pPr>
            <a:endParaRPr lang="en-US" sz="1800">
              <a:solidFill>
                <a:prstClr val="white"/>
              </a:solidFill>
              <a:latin typeface="Segoe UI" panose="020B0502040204020203" pitchFamily="34" charset="0"/>
              <a:cs typeface="Segoe UI" panose="020B0502040204020203" pitchFamily="34" charset="0"/>
            </a:endParaRPr>
          </a:p>
          <a:p>
            <a:pPr marL="0" lvl="0" indent="0">
              <a:buNone/>
              <a:defRPr/>
            </a:pPr>
            <a:r>
              <a:rPr lang="en-US" sz="1800">
                <a:solidFill>
                  <a:prstClr val="white"/>
                </a:solidFill>
                <a:latin typeface="Segoe UI" panose="020B0502040204020203" pitchFamily="34" charset="0"/>
                <a:cs typeface="Segoe UI" panose="020B0502040204020203" pitchFamily="34" charset="0"/>
              </a:rPr>
              <a:t>Photography, video or recording of session content or presentations in any format shared in social channels is prohibited. We encourage everyone to assist in creating a welcoming and safe environment. Please report any concerns, harassing behavior, suspicious, or disruptive activity to </a:t>
            </a:r>
            <a:r>
              <a:rPr lang="en-US" sz="1800" spc="-100">
                <a:solidFill>
                  <a:srgbClr val="00BCF2"/>
                </a:solidFill>
                <a:latin typeface="Segoe UI" panose="020B0502040204020203" pitchFamily="34" charset="0"/>
                <a:cs typeface="Segoe UI" panose="020B0502040204020203" pitchFamily="34" charset="0"/>
              </a:rPr>
              <a:t>Business Conduct Hotline (1-877-320-MSFT or buscond@microsoft.com)</a:t>
            </a:r>
            <a:r>
              <a:rPr lang="en-US" sz="1800" spc="-100">
                <a:solidFill>
                  <a:schemeClr val="bg1"/>
                </a:solidFill>
                <a:latin typeface="Segoe UI" panose="020B0502040204020203" pitchFamily="34" charset="0"/>
                <a:cs typeface="Segoe UI" panose="020B0502040204020203" pitchFamily="34" charset="0"/>
              </a:rPr>
              <a:t>. </a:t>
            </a:r>
            <a:r>
              <a:rPr lang="en-US" sz="1800">
                <a:solidFill>
                  <a:prstClr val="white"/>
                </a:solidFill>
                <a:latin typeface="Segoe UI" panose="020B0502040204020203" pitchFamily="34" charset="0"/>
                <a:cs typeface="Segoe UI" panose="020B0502040204020203" pitchFamily="34" charset="0"/>
              </a:rPr>
              <a:t>Microsoft reserves the right to refuse admittance to or remove any person from Microsoft OpenHack at any time at its sole discretion.</a:t>
            </a:r>
            <a:endParaRPr lang="en-US" sz="1800" spc="-100">
              <a:solidFill>
                <a:srgbClr val="00BCF2"/>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5909618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3F2C88D-B057-49C4-B532-3A983CB5915B}"/>
              </a:ext>
            </a:extLst>
          </p:cNvPr>
          <p:cNvSpPr txBox="1"/>
          <p:nvPr/>
        </p:nvSpPr>
        <p:spPr>
          <a:xfrm>
            <a:off x="655320" y="1510321"/>
            <a:ext cx="4930357" cy="4281614"/>
          </a:xfrm>
          <a:prstGeom prst="rect">
            <a:avLst/>
          </a:prstGeom>
        </p:spPr>
        <p:txBody>
          <a:bodyPr vert="horz" lIns="91440" tIns="45720" rIns="91440" bIns="45720" rtlCol="0">
            <a:noAutofit/>
          </a:bodyPr>
          <a:lstStyle/>
          <a:p>
            <a:pPr marR="0" lvl="0" fontAlgn="auto">
              <a:lnSpc>
                <a:spcPct val="90000"/>
              </a:lnSpc>
              <a:spcBef>
                <a:spcPts val="0"/>
              </a:spcBef>
              <a:spcAft>
                <a:spcPts val="600"/>
              </a:spcAft>
              <a:buClrTx/>
              <a:buSzTx/>
              <a:tabLst/>
              <a:defRPr/>
            </a:pPr>
            <a:r>
              <a:rPr lang="en-US" sz="2000" noProof="0">
                <a:latin typeface="Segoe UI" panose="020B0502040204020203" pitchFamily="34" charset="0"/>
                <a:cs typeface="Segoe UI" panose="020B0502040204020203" pitchFamily="34" charset="0"/>
              </a:rPr>
              <a:t>Coaches have been assigned by area to provide coverage across time zones</a:t>
            </a:r>
          </a:p>
          <a:p>
            <a:pPr marR="0" lvl="0" fontAlgn="auto">
              <a:lnSpc>
                <a:spcPct val="90000"/>
              </a:lnSpc>
              <a:spcBef>
                <a:spcPts val="0"/>
              </a:spcBef>
              <a:spcAft>
                <a:spcPts val="600"/>
              </a:spcAft>
              <a:buClrTx/>
              <a:buSzTx/>
              <a:tabLst/>
              <a:defRPr/>
            </a:pPr>
            <a:endParaRPr lang="en-US" sz="2000">
              <a:latin typeface="Segoe UI" panose="020B0502040204020203" pitchFamily="34" charset="0"/>
              <a:cs typeface="Segoe UI" panose="020B0502040204020203" pitchFamily="34" charset="0"/>
            </a:endParaRPr>
          </a:p>
          <a:p>
            <a:pPr marR="0" lvl="0" fontAlgn="auto">
              <a:lnSpc>
                <a:spcPct val="90000"/>
              </a:lnSpc>
              <a:spcBef>
                <a:spcPts val="0"/>
              </a:spcBef>
              <a:spcAft>
                <a:spcPts val="600"/>
              </a:spcAft>
              <a:buClrTx/>
              <a:buSzTx/>
              <a:tabLst/>
              <a:defRPr/>
            </a:pPr>
            <a:r>
              <a:rPr lang="en-US" sz="2000">
                <a:latin typeface="Segoe UI" panose="020B0502040204020203" pitchFamily="34" charset="0"/>
                <a:cs typeface="Segoe UI" panose="020B0502040204020203" pitchFamily="34" charset="0"/>
              </a:rPr>
              <a:t>Coaches will keep a close pulse on active channels and regularly monitor</a:t>
            </a:r>
          </a:p>
          <a:p>
            <a:pPr marR="0" lvl="0" fontAlgn="auto">
              <a:lnSpc>
                <a:spcPct val="90000"/>
              </a:lnSpc>
              <a:spcBef>
                <a:spcPts val="0"/>
              </a:spcBef>
              <a:spcAft>
                <a:spcPts val="600"/>
              </a:spcAft>
              <a:buClrTx/>
              <a:buSzTx/>
              <a:tabLst/>
              <a:defRPr/>
            </a:pPr>
            <a:endParaRPr lang="en-US" sz="2000" noProof="0">
              <a:latin typeface="Segoe UI" panose="020B0502040204020203" pitchFamily="34" charset="0"/>
              <a:cs typeface="Segoe UI" panose="020B0502040204020203" pitchFamily="34" charset="0"/>
            </a:endParaRPr>
          </a:p>
          <a:p>
            <a:pPr marR="0" lvl="0" fontAlgn="auto">
              <a:lnSpc>
                <a:spcPct val="90000"/>
              </a:lnSpc>
              <a:spcBef>
                <a:spcPts val="0"/>
              </a:spcBef>
              <a:spcAft>
                <a:spcPts val="600"/>
              </a:spcAft>
              <a:buClrTx/>
              <a:buSzTx/>
              <a:tabLst/>
              <a:defRPr/>
            </a:pPr>
            <a:r>
              <a:rPr lang="en-US" sz="2000" noProof="0">
                <a:latin typeface="Segoe UI" panose="020B0502040204020203" pitchFamily="34" charset="0"/>
                <a:cs typeface="Segoe UI" panose="020B0502040204020203" pitchFamily="34" charset="0"/>
              </a:rPr>
              <a:t>If you have an immediate request (i.e., need challenge approval or other</a:t>
            </a:r>
            <a:r>
              <a:rPr lang="en-US" sz="2000">
                <a:latin typeface="Segoe UI" panose="020B0502040204020203" pitchFamily="34" charset="0"/>
                <a:cs typeface="Segoe UI" panose="020B0502040204020203" pitchFamily="34" charset="0"/>
              </a:rPr>
              <a:t> tech question)</a:t>
            </a:r>
            <a:r>
              <a:rPr lang="en-US" sz="2000" noProof="0">
                <a:latin typeface="Segoe UI" panose="020B0502040204020203" pitchFamily="34" charset="0"/>
                <a:cs typeface="Segoe UI" panose="020B0502040204020203" pitchFamily="34" charset="0"/>
              </a:rPr>
              <a:t>, you can:</a:t>
            </a:r>
          </a:p>
          <a:p>
            <a:pPr marL="342900" marR="0" lvl="0" indent="-342900" fontAlgn="auto">
              <a:lnSpc>
                <a:spcPct val="90000"/>
              </a:lnSpc>
              <a:spcBef>
                <a:spcPts val="0"/>
              </a:spcBef>
              <a:spcAft>
                <a:spcPts val="600"/>
              </a:spcAft>
              <a:buClrTx/>
              <a:buSzTx/>
              <a:buFont typeface="+mj-lt"/>
              <a:buAutoNum type="arabicPeriod"/>
              <a:tabLst/>
              <a:defRPr/>
            </a:pPr>
            <a:endParaRPr lang="en-US" sz="2000">
              <a:latin typeface="Segoe UI" panose="020B0502040204020203" pitchFamily="34" charset="0"/>
              <a:cs typeface="Segoe UI" panose="020B0502040204020203" pitchFamily="34" charset="0"/>
            </a:endParaRPr>
          </a:p>
          <a:p>
            <a:pPr marL="342900" marR="0" lvl="0" indent="-342900" fontAlgn="auto">
              <a:lnSpc>
                <a:spcPct val="90000"/>
              </a:lnSpc>
              <a:spcBef>
                <a:spcPts val="0"/>
              </a:spcBef>
              <a:spcAft>
                <a:spcPts val="600"/>
              </a:spcAft>
              <a:buClrTx/>
              <a:buSzTx/>
              <a:buFont typeface="+mj-lt"/>
              <a:buAutoNum type="arabicPeriod"/>
              <a:tabLst/>
              <a:defRPr/>
            </a:pPr>
            <a:r>
              <a:rPr lang="en-US" sz="2000" noProof="0">
                <a:latin typeface="Segoe UI" panose="020B0502040204020203" pitchFamily="34" charset="0"/>
                <a:cs typeface="Segoe UI" panose="020B0502040204020203" pitchFamily="34" charset="0"/>
              </a:rPr>
              <a:t>Tag  /  </a:t>
            </a:r>
            <a:r>
              <a:rPr lang="en-US" sz="2000">
                <a:latin typeface="Segoe UI" panose="020B0502040204020203" pitchFamily="34" charset="0"/>
                <a:cs typeface="Segoe UI" panose="020B0502040204020203" pitchFamily="34" charset="0"/>
              </a:rPr>
              <a:t>Teams message </a:t>
            </a:r>
            <a:r>
              <a:rPr lang="en-US" sz="2000" noProof="0">
                <a:latin typeface="Segoe UI" panose="020B0502040204020203" pitchFamily="34" charset="0"/>
                <a:cs typeface="Segoe UI" panose="020B0502040204020203" pitchFamily="34" charset="0"/>
              </a:rPr>
              <a:t>your area coach</a:t>
            </a:r>
            <a:endParaRPr lang="en-US" sz="2000">
              <a:latin typeface="Segoe UI" panose="020B0502040204020203" pitchFamily="34" charset="0"/>
              <a:cs typeface="Segoe UI" panose="020B0502040204020203" pitchFamily="34" charset="0"/>
            </a:endParaRPr>
          </a:p>
          <a:p>
            <a:pPr lvl="1">
              <a:lnSpc>
                <a:spcPct val="90000"/>
              </a:lnSpc>
              <a:spcAft>
                <a:spcPts val="600"/>
              </a:spcAft>
              <a:defRPr/>
            </a:pPr>
            <a:r>
              <a:rPr lang="en-US" sz="2000" noProof="0">
                <a:latin typeface="Segoe UI" panose="020B0502040204020203" pitchFamily="34" charset="0"/>
                <a:cs typeface="Segoe UI" panose="020B0502040204020203" pitchFamily="34" charset="0"/>
              </a:rPr>
              <a:t>and / or</a:t>
            </a:r>
          </a:p>
          <a:p>
            <a:pPr marL="342900" marR="0" lvl="0" indent="-342900" fontAlgn="auto">
              <a:lnSpc>
                <a:spcPct val="90000"/>
              </a:lnSpc>
              <a:spcBef>
                <a:spcPts val="0"/>
              </a:spcBef>
              <a:spcAft>
                <a:spcPts val="600"/>
              </a:spcAft>
              <a:buClrTx/>
              <a:buSzTx/>
              <a:buFont typeface="+mj-lt"/>
              <a:buAutoNum type="arabicPeriod"/>
              <a:tabLst/>
              <a:defRPr/>
            </a:pPr>
            <a:r>
              <a:rPr lang="en-US" sz="2000" noProof="0">
                <a:latin typeface="Segoe UI" panose="020B0502040204020203" pitchFamily="34" charset="0"/>
                <a:cs typeface="Segoe UI" panose="020B0502040204020203" pitchFamily="34" charset="0"/>
              </a:rPr>
              <a:t>Tag /  Teams message the </a:t>
            </a:r>
            <a:r>
              <a:rPr lang="en-US" sz="2000" b="1" noProof="0">
                <a:latin typeface="Segoe UI" panose="020B0502040204020203" pitchFamily="34" charset="0"/>
                <a:cs typeface="Segoe UI" panose="020B0502040204020203" pitchFamily="34" charset="0"/>
              </a:rPr>
              <a:t>“@coach” </a:t>
            </a:r>
            <a:r>
              <a:rPr lang="en-US" sz="2000" noProof="0">
                <a:latin typeface="Segoe UI" panose="020B0502040204020203" pitchFamily="34" charset="0"/>
                <a:cs typeface="Segoe UI" panose="020B0502040204020203" pitchFamily="34" charset="0"/>
              </a:rPr>
              <a:t>handle which will trigger a notice to all available coaches </a:t>
            </a:r>
            <a:endParaRPr kumimoji="0" lang="en-US" sz="2000" b="0" i="0" u="none" strike="noStrike" cap="none" spc="0" normalizeH="0" baseline="0" noProof="0">
              <a:ln>
                <a:noFill/>
              </a:ln>
              <a:effectLst/>
              <a:uLnTx/>
              <a:uFillTx/>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35BAF606-074E-4DCA-A5CD-28B6418426A6}"/>
              </a:ext>
            </a:extLst>
          </p:cNvPr>
          <p:cNvSpPr txBox="1"/>
          <p:nvPr/>
        </p:nvSpPr>
        <p:spPr>
          <a:xfrm>
            <a:off x="374103" y="848880"/>
            <a:ext cx="4686953" cy="646331"/>
          </a:xfrm>
          <a:prstGeom prst="rect">
            <a:avLst/>
          </a:prstGeom>
          <a:solidFill>
            <a:srgbClr val="FFFF00"/>
          </a:solidFill>
        </p:spPr>
        <p:txBody>
          <a:bodyPr wrap="square" rtlCol="0">
            <a:spAutoFit/>
          </a:bodyPr>
          <a:lstStyle/>
          <a:p>
            <a:r>
              <a:rPr lang="en-US" dirty="0">
                <a:solidFill>
                  <a:srgbClr val="FF0000"/>
                </a:solidFill>
                <a:latin typeface="Segoe UI" panose="020B0502040204020203" pitchFamily="34" charset="0"/>
                <a:cs typeface="Segoe UI" panose="020B0502040204020203" pitchFamily="34" charset="0"/>
              </a:rPr>
              <a:t>Delete first bullet if not covering multiple time zones</a:t>
            </a:r>
          </a:p>
        </p:txBody>
      </p:sp>
      <p:pic>
        <p:nvPicPr>
          <p:cNvPr id="7" name="Picture 6" descr="Picture of how to create and manage tags in Microsoft Teams">
            <a:extLst>
              <a:ext uri="{FF2B5EF4-FFF2-40B4-BE49-F238E27FC236}">
                <a16:creationId xmlns:a16="http://schemas.microsoft.com/office/drawing/2014/main" id="{28F9CAAC-C152-470C-931B-A55967CEBADB}"/>
              </a:ext>
            </a:extLst>
          </p:cNvPr>
          <p:cNvPicPr>
            <a:picLocks noChangeAspect="1"/>
          </p:cNvPicPr>
          <p:nvPr/>
        </p:nvPicPr>
        <p:blipFill>
          <a:blip r:embed="rId3"/>
          <a:stretch>
            <a:fillRect/>
          </a:stretch>
        </p:blipFill>
        <p:spPr>
          <a:xfrm>
            <a:off x="6390350" y="1294087"/>
            <a:ext cx="4885809" cy="4033633"/>
          </a:xfrm>
          <a:prstGeom prst="rect">
            <a:avLst/>
          </a:prstGeom>
        </p:spPr>
      </p:pic>
      <p:sp>
        <p:nvSpPr>
          <p:cNvPr id="2" name="Title 1">
            <a:extLst>
              <a:ext uri="{FF2B5EF4-FFF2-40B4-BE49-F238E27FC236}">
                <a16:creationId xmlns:a16="http://schemas.microsoft.com/office/drawing/2014/main" id="{43F5F059-82CC-4679-A46E-6C1C3E68A706}"/>
              </a:ext>
            </a:extLst>
          </p:cNvPr>
          <p:cNvSpPr>
            <a:spLocks noGrp="1"/>
          </p:cNvSpPr>
          <p:nvPr>
            <p:ph type="title"/>
          </p:nvPr>
        </p:nvSpPr>
        <p:spPr/>
        <p:txBody>
          <a:bodyPr/>
          <a:lstStyle/>
          <a:p>
            <a:r>
              <a:rPr kumimoji="0" lang="en-US" sz="2800" b="0" i="0" u="none" strike="noStrike" kern="1200" cap="none" spc="0" normalizeH="0" baseline="0" noProof="0" dirty="0">
                <a:ln>
                  <a:noFill/>
                </a:ln>
                <a:solidFill>
                  <a:schemeClr val="tx1"/>
                </a:solidFill>
                <a:effectLst/>
                <a:uLnTx/>
                <a:uFillTx/>
                <a:latin typeface="Segoe UI" panose="020B0502040204020203" pitchFamily="34" charset="0"/>
                <a:ea typeface="+mj-ea"/>
                <a:cs typeface="Segoe UI" panose="020B0502040204020203" pitchFamily="34" charset="0"/>
              </a:rPr>
              <a:t>Tagging in Coaches</a:t>
            </a:r>
            <a:endParaRPr lang="en-US" dirty="0"/>
          </a:p>
        </p:txBody>
      </p:sp>
    </p:spTree>
    <p:extLst>
      <p:ext uri="{BB962C8B-B14F-4D97-AF65-F5344CB8AC3E}">
        <p14:creationId xmlns:p14="http://schemas.microsoft.com/office/powerpoint/2010/main" val="14923533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DC127F-A0C0-4611-8986-D0849F45BF55}"/>
              </a:ext>
              <a:ext uri="{C183D7F6-B498-43B3-948B-1728B52AA6E4}">
                <adec:decorative xmlns:adec="http://schemas.microsoft.com/office/drawing/2017/decorative" val="1"/>
              </a:ext>
            </a:extLst>
          </p:cNvPr>
          <p:cNvSpPr/>
          <p:nvPr/>
        </p:nvSpPr>
        <p:spPr bwMode="auto">
          <a:xfrm>
            <a:off x="1081304" y="1221522"/>
            <a:ext cx="4572000" cy="45720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ea typeface="Segoe UI" pitchFamily="34" charset="0"/>
              <a:cs typeface="Segoe UI Semilight" panose="020B0402040204020203" pitchFamily="34" charset="0"/>
            </a:endParaRPr>
          </a:p>
        </p:txBody>
      </p:sp>
      <p:sp>
        <p:nvSpPr>
          <p:cNvPr id="4" name="Title 3">
            <a:extLst>
              <a:ext uri="{FF2B5EF4-FFF2-40B4-BE49-F238E27FC236}">
                <a16:creationId xmlns:a16="http://schemas.microsoft.com/office/drawing/2014/main" id="{8DD57571-6457-4403-8E46-82CB0D745642}"/>
              </a:ext>
            </a:extLst>
          </p:cNvPr>
          <p:cNvSpPr>
            <a:spLocks noGrp="1"/>
          </p:cNvSpPr>
          <p:nvPr>
            <p:ph type="title"/>
          </p:nvPr>
        </p:nvSpPr>
        <p:spPr>
          <a:prstGeom prst="rect">
            <a:avLst/>
          </a:prstGeom>
        </p:spPr>
        <p:txBody>
          <a:bodyPr anchor="b"/>
          <a:lstStyle/>
          <a:p>
            <a:r>
              <a:rPr lang="en-US" dirty="0"/>
              <a:t>Tech Lead and Project Lead</a:t>
            </a:r>
          </a:p>
        </p:txBody>
      </p:sp>
      <p:graphicFrame>
        <p:nvGraphicFramePr>
          <p:cNvPr id="6" name="Diagram 5">
            <a:extLst>
              <a:ext uri="{FF2B5EF4-FFF2-40B4-BE49-F238E27FC236}">
                <a16:creationId xmlns:a16="http://schemas.microsoft.com/office/drawing/2014/main" id="{6DBF53ED-B13B-417B-A382-09D1059C38EE}"/>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3581877976"/>
              </p:ext>
            </p:extLst>
          </p:nvPr>
        </p:nvGraphicFramePr>
        <p:xfrm>
          <a:off x="1662854" y="1496290"/>
          <a:ext cx="8447502" cy="42972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62197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BE32A2-975C-4514-A98A-2980A2C58489}"/>
              </a:ext>
              <a:ext uri="{C183D7F6-B498-43B3-948B-1728B52AA6E4}">
                <adec:decorative xmlns:adec="http://schemas.microsoft.com/office/drawing/2017/decorative" val="1"/>
              </a:ext>
            </a:extLst>
          </p:cNvPr>
          <p:cNvSpPr/>
          <p:nvPr/>
        </p:nvSpPr>
        <p:spPr bwMode="auto">
          <a:xfrm>
            <a:off x="1081304" y="1221522"/>
            <a:ext cx="4572000" cy="45720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panose="020B0402040204020203" pitchFamily="34" charset="0"/>
              <a:ea typeface="Segoe UI" pitchFamily="34" charset="0"/>
              <a:cs typeface="Segoe UI Semilight" panose="020B0402040204020203" pitchFamily="34" charset="0"/>
            </a:endParaRPr>
          </a:p>
        </p:txBody>
      </p:sp>
      <p:grpSp>
        <p:nvGrpSpPr>
          <p:cNvPr id="4" name="Group 3" descr="Open">
            <a:extLst>
              <a:ext uri="{FF2B5EF4-FFF2-40B4-BE49-F238E27FC236}">
                <a16:creationId xmlns:a16="http://schemas.microsoft.com/office/drawing/2014/main" id="{0EE2A0BB-3883-4130-8036-57041CD17A80}"/>
              </a:ext>
              <a:ext uri="{C183D7F6-B498-43B3-948B-1728B52AA6E4}">
                <adec:decorative xmlns:adec="http://schemas.microsoft.com/office/drawing/2017/decorative" val="0"/>
              </a:ext>
            </a:extLst>
          </p:cNvPr>
          <p:cNvGrpSpPr/>
          <p:nvPr/>
        </p:nvGrpSpPr>
        <p:grpSpPr>
          <a:xfrm>
            <a:off x="1721433" y="1596031"/>
            <a:ext cx="1882106" cy="2437196"/>
            <a:chOff x="2395491" y="1937783"/>
            <a:chExt cx="1882106" cy="2437196"/>
          </a:xfrm>
          <a:noFill/>
        </p:grpSpPr>
        <p:sp>
          <p:nvSpPr>
            <p:cNvPr id="5" name="globe_4" title="Icon of the earth">
              <a:extLst>
                <a:ext uri="{FF2B5EF4-FFF2-40B4-BE49-F238E27FC236}">
                  <a16:creationId xmlns:a16="http://schemas.microsoft.com/office/drawing/2014/main" id="{7A3EA5E2-3B41-4E97-9CC4-4344AA685EF4}"/>
                </a:ext>
              </a:extLst>
            </p:cNvPr>
            <p:cNvSpPr>
              <a:spLocks noChangeAspect="1" noEditPoints="1"/>
            </p:cNvSpPr>
            <p:nvPr/>
          </p:nvSpPr>
          <p:spPr bwMode="auto">
            <a:xfrm>
              <a:off x="2395491" y="1937783"/>
              <a:ext cx="1371600" cy="1388820"/>
            </a:xfrm>
            <a:custGeom>
              <a:avLst/>
              <a:gdLst>
                <a:gd name="T0" fmla="*/ 0 w 332"/>
                <a:gd name="T1" fmla="*/ 167 h 333"/>
                <a:gd name="T2" fmla="*/ 36 w 332"/>
                <a:gd name="T3" fmla="*/ 63 h 333"/>
                <a:gd name="T4" fmla="*/ 166 w 332"/>
                <a:gd name="T5" fmla="*/ 0 h 333"/>
                <a:gd name="T6" fmla="*/ 332 w 332"/>
                <a:gd name="T7" fmla="*/ 167 h 333"/>
                <a:gd name="T8" fmla="*/ 166 w 332"/>
                <a:gd name="T9" fmla="*/ 333 h 333"/>
                <a:gd name="T10" fmla="*/ 0 w 332"/>
                <a:gd name="T11" fmla="*/ 167 h 333"/>
                <a:gd name="T12" fmla="*/ 89 w 332"/>
                <a:gd name="T13" fmla="*/ 314 h 333"/>
                <a:gd name="T14" fmla="*/ 102 w 332"/>
                <a:gd name="T15" fmla="*/ 299 h 333"/>
                <a:gd name="T16" fmla="*/ 98 w 332"/>
                <a:gd name="T17" fmla="*/ 272 h 333"/>
                <a:gd name="T18" fmla="*/ 72 w 332"/>
                <a:gd name="T19" fmla="*/ 255 h 333"/>
                <a:gd name="T20" fmla="*/ 38 w 332"/>
                <a:gd name="T21" fmla="*/ 255 h 333"/>
                <a:gd name="T22" fmla="*/ 21 w 332"/>
                <a:gd name="T23" fmla="*/ 217 h 333"/>
                <a:gd name="T24" fmla="*/ 38 w 332"/>
                <a:gd name="T25" fmla="*/ 168 h 333"/>
                <a:gd name="T26" fmla="*/ 58 w 332"/>
                <a:gd name="T27" fmla="*/ 167 h 333"/>
                <a:gd name="T28" fmla="*/ 80 w 332"/>
                <a:gd name="T29" fmla="*/ 193 h 333"/>
                <a:gd name="T30" fmla="*/ 102 w 332"/>
                <a:gd name="T31" fmla="*/ 182 h 333"/>
                <a:gd name="T32" fmla="*/ 93 w 332"/>
                <a:gd name="T33" fmla="*/ 156 h 333"/>
                <a:gd name="T34" fmla="*/ 101 w 332"/>
                <a:gd name="T35" fmla="*/ 124 h 333"/>
                <a:gd name="T36" fmla="*/ 145 w 332"/>
                <a:gd name="T37" fmla="*/ 80 h 333"/>
                <a:gd name="T38" fmla="*/ 119 w 332"/>
                <a:gd name="T39" fmla="*/ 47 h 333"/>
                <a:gd name="T40" fmla="*/ 101 w 332"/>
                <a:gd name="T41" fmla="*/ 68 h 333"/>
                <a:gd name="T42" fmla="*/ 32 w 332"/>
                <a:gd name="T43" fmla="*/ 68 h 333"/>
                <a:gd name="T44" fmla="*/ 251 w 332"/>
                <a:gd name="T45" fmla="*/ 24 h 333"/>
                <a:gd name="T46" fmla="*/ 187 w 332"/>
                <a:gd name="T47" fmla="*/ 56 h 333"/>
                <a:gd name="T48" fmla="*/ 201 w 332"/>
                <a:gd name="T49" fmla="*/ 92 h 333"/>
                <a:gd name="T50" fmla="*/ 235 w 332"/>
                <a:gd name="T51" fmla="*/ 92 h 333"/>
                <a:gd name="T52" fmla="*/ 219 w 332"/>
                <a:gd name="T53" fmla="*/ 115 h 333"/>
                <a:gd name="T54" fmla="*/ 187 w 332"/>
                <a:gd name="T55" fmla="*/ 130 h 333"/>
                <a:gd name="T56" fmla="*/ 161 w 332"/>
                <a:gd name="T57" fmla="*/ 168 h 333"/>
                <a:gd name="T58" fmla="*/ 169 w 332"/>
                <a:gd name="T59" fmla="*/ 204 h 333"/>
                <a:gd name="T60" fmla="*/ 206 w 332"/>
                <a:gd name="T61" fmla="*/ 225 h 333"/>
                <a:gd name="T62" fmla="*/ 218 w 332"/>
                <a:gd name="T63" fmla="*/ 212 h 333"/>
                <a:gd name="T64" fmla="*/ 229 w 332"/>
                <a:gd name="T65" fmla="*/ 244 h 333"/>
                <a:gd name="T66" fmla="*/ 217 w 332"/>
                <a:gd name="T67" fmla="*/ 289 h 333"/>
                <a:gd name="T68" fmla="*/ 245 w 332"/>
                <a:gd name="T69" fmla="*/ 276 h 333"/>
                <a:gd name="T70" fmla="*/ 259 w 332"/>
                <a:gd name="T71" fmla="*/ 256 h 333"/>
                <a:gd name="T72" fmla="*/ 259 w 332"/>
                <a:gd name="T73" fmla="*/ 168 h 333"/>
                <a:gd name="T74" fmla="*/ 239 w 332"/>
                <a:gd name="T75" fmla="*/ 137 h 333"/>
                <a:gd name="T76" fmla="*/ 259 w 332"/>
                <a:gd name="T77" fmla="*/ 124 h 333"/>
                <a:gd name="T78" fmla="*/ 284 w 332"/>
                <a:gd name="T79" fmla="*/ 137 h 333"/>
                <a:gd name="T80" fmla="*/ 306 w 332"/>
                <a:gd name="T81" fmla="*/ 170 h 333"/>
                <a:gd name="T82" fmla="*/ 306 w 332"/>
                <a:gd name="T83" fmla="*/ 186 h 333"/>
                <a:gd name="T84" fmla="*/ 332 w 332"/>
                <a:gd name="T85" fmla="*/ 18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2" h="333">
                  <a:moveTo>
                    <a:pt x="0" y="167"/>
                  </a:moveTo>
                  <a:cubicBezTo>
                    <a:pt x="0" y="128"/>
                    <a:pt x="13" y="92"/>
                    <a:pt x="36" y="63"/>
                  </a:cubicBezTo>
                  <a:cubicBezTo>
                    <a:pt x="66" y="25"/>
                    <a:pt x="113" y="0"/>
                    <a:pt x="166" y="0"/>
                  </a:cubicBezTo>
                  <a:cubicBezTo>
                    <a:pt x="258" y="0"/>
                    <a:pt x="332" y="75"/>
                    <a:pt x="332" y="167"/>
                  </a:cubicBezTo>
                  <a:cubicBezTo>
                    <a:pt x="332" y="258"/>
                    <a:pt x="258" y="333"/>
                    <a:pt x="166" y="333"/>
                  </a:cubicBezTo>
                  <a:cubicBezTo>
                    <a:pt x="74" y="333"/>
                    <a:pt x="0" y="258"/>
                    <a:pt x="0" y="167"/>
                  </a:cubicBezTo>
                  <a:close/>
                  <a:moveTo>
                    <a:pt x="89" y="314"/>
                  </a:moveTo>
                  <a:cubicBezTo>
                    <a:pt x="102" y="299"/>
                    <a:pt x="102" y="299"/>
                    <a:pt x="102" y="299"/>
                  </a:cubicBezTo>
                  <a:cubicBezTo>
                    <a:pt x="98" y="272"/>
                    <a:pt x="98" y="272"/>
                    <a:pt x="98" y="272"/>
                  </a:cubicBezTo>
                  <a:cubicBezTo>
                    <a:pt x="72" y="255"/>
                    <a:pt x="72" y="255"/>
                    <a:pt x="72" y="255"/>
                  </a:cubicBezTo>
                  <a:cubicBezTo>
                    <a:pt x="38" y="255"/>
                    <a:pt x="38" y="255"/>
                    <a:pt x="38" y="255"/>
                  </a:cubicBezTo>
                  <a:cubicBezTo>
                    <a:pt x="21" y="217"/>
                    <a:pt x="21" y="217"/>
                    <a:pt x="21" y="217"/>
                  </a:cubicBezTo>
                  <a:cubicBezTo>
                    <a:pt x="38" y="168"/>
                    <a:pt x="38" y="168"/>
                    <a:pt x="38" y="168"/>
                  </a:cubicBezTo>
                  <a:cubicBezTo>
                    <a:pt x="58" y="167"/>
                    <a:pt x="58" y="167"/>
                    <a:pt x="58" y="167"/>
                  </a:cubicBezTo>
                  <a:cubicBezTo>
                    <a:pt x="80" y="193"/>
                    <a:pt x="80" y="193"/>
                    <a:pt x="80" y="193"/>
                  </a:cubicBezTo>
                  <a:cubicBezTo>
                    <a:pt x="102" y="182"/>
                    <a:pt x="102" y="182"/>
                    <a:pt x="102" y="182"/>
                  </a:cubicBezTo>
                  <a:cubicBezTo>
                    <a:pt x="93" y="156"/>
                    <a:pt x="93" y="156"/>
                    <a:pt x="93" y="156"/>
                  </a:cubicBezTo>
                  <a:cubicBezTo>
                    <a:pt x="101" y="124"/>
                    <a:pt x="101" y="124"/>
                    <a:pt x="101" y="124"/>
                  </a:cubicBezTo>
                  <a:cubicBezTo>
                    <a:pt x="145" y="80"/>
                    <a:pt x="145" y="80"/>
                    <a:pt x="145" y="80"/>
                  </a:cubicBezTo>
                  <a:cubicBezTo>
                    <a:pt x="119" y="47"/>
                    <a:pt x="119" y="47"/>
                    <a:pt x="119" y="47"/>
                  </a:cubicBezTo>
                  <a:cubicBezTo>
                    <a:pt x="101" y="68"/>
                    <a:pt x="101" y="68"/>
                    <a:pt x="101" y="68"/>
                  </a:cubicBezTo>
                  <a:cubicBezTo>
                    <a:pt x="32" y="68"/>
                    <a:pt x="32" y="68"/>
                    <a:pt x="32" y="68"/>
                  </a:cubicBezTo>
                  <a:moveTo>
                    <a:pt x="251" y="24"/>
                  </a:moveTo>
                  <a:cubicBezTo>
                    <a:pt x="187" y="56"/>
                    <a:pt x="187" y="56"/>
                    <a:pt x="187" y="56"/>
                  </a:cubicBezTo>
                  <a:cubicBezTo>
                    <a:pt x="201" y="92"/>
                    <a:pt x="201" y="92"/>
                    <a:pt x="201" y="92"/>
                  </a:cubicBezTo>
                  <a:cubicBezTo>
                    <a:pt x="235" y="92"/>
                    <a:pt x="235" y="92"/>
                    <a:pt x="235" y="92"/>
                  </a:cubicBezTo>
                  <a:cubicBezTo>
                    <a:pt x="219" y="115"/>
                    <a:pt x="219" y="115"/>
                    <a:pt x="219" y="115"/>
                  </a:cubicBezTo>
                  <a:cubicBezTo>
                    <a:pt x="187" y="130"/>
                    <a:pt x="187" y="130"/>
                    <a:pt x="187" y="130"/>
                  </a:cubicBezTo>
                  <a:cubicBezTo>
                    <a:pt x="161" y="168"/>
                    <a:pt x="161" y="168"/>
                    <a:pt x="161" y="168"/>
                  </a:cubicBezTo>
                  <a:cubicBezTo>
                    <a:pt x="169" y="204"/>
                    <a:pt x="169" y="204"/>
                    <a:pt x="169" y="204"/>
                  </a:cubicBezTo>
                  <a:cubicBezTo>
                    <a:pt x="206" y="225"/>
                    <a:pt x="206" y="225"/>
                    <a:pt x="206" y="225"/>
                  </a:cubicBezTo>
                  <a:cubicBezTo>
                    <a:pt x="218" y="212"/>
                    <a:pt x="218" y="212"/>
                    <a:pt x="218" y="212"/>
                  </a:cubicBezTo>
                  <a:cubicBezTo>
                    <a:pt x="229" y="244"/>
                    <a:pt x="229" y="244"/>
                    <a:pt x="229" y="244"/>
                  </a:cubicBezTo>
                  <a:cubicBezTo>
                    <a:pt x="217" y="289"/>
                    <a:pt x="217" y="289"/>
                    <a:pt x="217" y="289"/>
                  </a:cubicBezTo>
                  <a:cubicBezTo>
                    <a:pt x="245" y="276"/>
                    <a:pt x="245" y="276"/>
                    <a:pt x="245" y="276"/>
                  </a:cubicBezTo>
                  <a:cubicBezTo>
                    <a:pt x="259" y="256"/>
                    <a:pt x="259" y="256"/>
                    <a:pt x="259" y="256"/>
                  </a:cubicBezTo>
                  <a:cubicBezTo>
                    <a:pt x="259" y="168"/>
                    <a:pt x="259" y="168"/>
                    <a:pt x="259" y="168"/>
                  </a:cubicBezTo>
                  <a:cubicBezTo>
                    <a:pt x="239" y="137"/>
                    <a:pt x="239" y="137"/>
                    <a:pt x="239" y="137"/>
                  </a:cubicBezTo>
                  <a:cubicBezTo>
                    <a:pt x="259" y="124"/>
                    <a:pt x="259" y="124"/>
                    <a:pt x="259" y="124"/>
                  </a:cubicBezTo>
                  <a:cubicBezTo>
                    <a:pt x="284" y="137"/>
                    <a:pt x="284" y="137"/>
                    <a:pt x="284" y="137"/>
                  </a:cubicBezTo>
                  <a:cubicBezTo>
                    <a:pt x="306" y="170"/>
                    <a:pt x="306" y="170"/>
                    <a:pt x="306" y="170"/>
                  </a:cubicBezTo>
                  <a:cubicBezTo>
                    <a:pt x="306" y="186"/>
                    <a:pt x="306" y="186"/>
                    <a:pt x="306" y="186"/>
                  </a:cubicBezTo>
                  <a:cubicBezTo>
                    <a:pt x="332" y="181"/>
                    <a:pt x="332" y="181"/>
                    <a:pt x="332" y="181"/>
                  </a:cubicBezTo>
                </a:path>
              </a:pathLst>
            </a:custGeom>
            <a:grpFill/>
            <a:ln w="28575"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18" b="0" i="0" u="none" strike="noStrike" kern="1200" cap="none" spc="0" normalizeH="0" baseline="0" noProof="0" dirty="0">
                <a:ln>
                  <a:noFill/>
                </a:ln>
                <a:solidFill>
                  <a:srgbClr val="44546A"/>
                </a:solidFill>
                <a:effectLst/>
                <a:uLnTx/>
                <a:uFillTx/>
                <a:latin typeface="Segoe UI" panose="020B0502040204020203" pitchFamily="34" charset="0"/>
                <a:ea typeface="+mn-ea"/>
                <a:cs typeface="Segoe UI" panose="020B0502040204020203" pitchFamily="34" charset="0"/>
              </a:endParaRPr>
            </a:p>
          </p:txBody>
        </p:sp>
        <p:sp>
          <p:nvSpPr>
            <p:cNvPr id="6" name="Family_EBDA" title="Icon of a family of people">
              <a:extLst>
                <a:ext uri="{FF2B5EF4-FFF2-40B4-BE49-F238E27FC236}">
                  <a16:creationId xmlns:a16="http://schemas.microsoft.com/office/drawing/2014/main" id="{DF42864F-5A5D-472E-BE73-A58B30E9D651}"/>
                </a:ext>
              </a:extLst>
            </p:cNvPr>
            <p:cNvSpPr>
              <a:spLocks noChangeAspect="1" noEditPoints="1"/>
            </p:cNvSpPr>
            <p:nvPr/>
          </p:nvSpPr>
          <p:spPr bwMode="auto">
            <a:xfrm>
              <a:off x="3466955" y="2910709"/>
              <a:ext cx="810642" cy="731520"/>
            </a:xfrm>
            <a:custGeom>
              <a:avLst/>
              <a:gdLst>
                <a:gd name="T0" fmla="*/ 1498 w 3740"/>
                <a:gd name="T1" fmla="*/ 1874 h 3374"/>
                <a:gd name="T2" fmla="*/ 874 w 3740"/>
                <a:gd name="T3" fmla="*/ 2498 h 3374"/>
                <a:gd name="T4" fmla="*/ 250 w 3740"/>
                <a:gd name="T5" fmla="*/ 1874 h 3374"/>
                <a:gd name="T6" fmla="*/ 874 w 3740"/>
                <a:gd name="T7" fmla="*/ 1249 h 3374"/>
                <a:gd name="T8" fmla="*/ 1498 w 3740"/>
                <a:gd name="T9" fmla="*/ 1874 h 3374"/>
                <a:gd name="T10" fmla="*/ 2123 w 3740"/>
                <a:gd name="T11" fmla="*/ 0 h 3374"/>
                <a:gd name="T12" fmla="*/ 1498 w 3740"/>
                <a:gd name="T13" fmla="*/ 625 h 3374"/>
                <a:gd name="T14" fmla="*/ 2123 w 3740"/>
                <a:gd name="T15" fmla="*/ 1249 h 3374"/>
                <a:gd name="T16" fmla="*/ 2747 w 3740"/>
                <a:gd name="T17" fmla="*/ 625 h 3374"/>
                <a:gd name="T18" fmla="*/ 2123 w 3740"/>
                <a:gd name="T19" fmla="*/ 0 h 3374"/>
                <a:gd name="T20" fmla="*/ 2997 w 3740"/>
                <a:gd name="T21" fmla="*/ 1726 h 3374"/>
                <a:gd name="T22" fmla="*/ 2497 w 3740"/>
                <a:gd name="T23" fmla="*/ 2225 h 3374"/>
                <a:gd name="T24" fmla="*/ 2997 w 3740"/>
                <a:gd name="T25" fmla="*/ 2725 h 3374"/>
                <a:gd name="T26" fmla="*/ 3496 w 3740"/>
                <a:gd name="T27" fmla="*/ 2225 h 3374"/>
                <a:gd name="T28" fmla="*/ 2997 w 3740"/>
                <a:gd name="T29" fmla="*/ 1726 h 3374"/>
                <a:gd name="T30" fmla="*/ 1748 w 3740"/>
                <a:gd name="T31" fmla="*/ 3372 h 3374"/>
                <a:gd name="T32" fmla="*/ 874 w 3740"/>
                <a:gd name="T33" fmla="*/ 2498 h 3374"/>
                <a:gd name="T34" fmla="*/ 0 w 3740"/>
                <a:gd name="T35" fmla="*/ 3372 h 3374"/>
                <a:gd name="T36" fmla="*/ 2906 w 3740"/>
                <a:gd name="T37" fmla="*/ 1734 h 3374"/>
                <a:gd name="T38" fmla="*/ 2123 w 3740"/>
                <a:gd name="T39" fmla="*/ 1249 h 3374"/>
                <a:gd name="T40" fmla="*/ 1453 w 3740"/>
                <a:gd name="T41" fmla="*/ 1561 h 3374"/>
                <a:gd name="T42" fmla="*/ 3740 w 3740"/>
                <a:gd name="T43" fmla="*/ 3374 h 3374"/>
                <a:gd name="T44" fmla="*/ 3740 w 3740"/>
                <a:gd name="T45" fmla="*/ 3351 h 3374"/>
                <a:gd name="T46" fmla="*/ 2997 w 3740"/>
                <a:gd name="T47" fmla="*/ 2725 h 3374"/>
                <a:gd name="T48" fmla="*/ 2253 w 3740"/>
                <a:gd name="T49" fmla="*/ 3351 h 3374"/>
                <a:gd name="T50" fmla="*/ 2253 w 3740"/>
                <a:gd name="T51" fmla="*/ 3374 h 3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740" h="3374">
                  <a:moveTo>
                    <a:pt x="1498" y="1874"/>
                  </a:moveTo>
                  <a:cubicBezTo>
                    <a:pt x="1498" y="2218"/>
                    <a:pt x="1219" y="2498"/>
                    <a:pt x="874" y="2498"/>
                  </a:cubicBezTo>
                  <a:cubicBezTo>
                    <a:pt x="529" y="2498"/>
                    <a:pt x="250" y="2218"/>
                    <a:pt x="250" y="1874"/>
                  </a:cubicBezTo>
                  <a:cubicBezTo>
                    <a:pt x="250" y="1529"/>
                    <a:pt x="529" y="1249"/>
                    <a:pt x="874" y="1249"/>
                  </a:cubicBezTo>
                  <a:cubicBezTo>
                    <a:pt x="1219" y="1249"/>
                    <a:pt x="1498" y="1529"/>
                    <a:pt x="1498" y="1874"/>
                  </a:cubicBezTo>
                  <a:close/>
                  <a:moveTo>
                    <a:pt x="2123" y="0"/>
                  </a:moveTo>
                  <a:cubicBezTo>
                    <a:pt x="1778" y="0"/>
                    <a:pt x="1498" y="280"/>
                    <a:pt x="1498" y="625"/>
                  </a:cubicBezTo>
                  <a:cubicBezTo>
                    <a:pt x="1498" y="970"/>
                    <a:pt x="1778" y="1249"/>
                    <a:pt x="2123" y="1249"/>
                  </a:cubicBezTo>
                  <a:cubicBezTo>
                    <a:pt x="2468" y="1249"/>
                    <a:pt x="2747" y="970"/>
                    <a:pt x="2747" y="625"/>
                  </a:cubicBezTo>
                  <a:cubicBezTo>
                    <a:pt x="2747" y="280"/>
                    <a:pt x="2468" y="0"/>
                    <a:pt x="2123" y="0"/>
                  </a:cubicBezTo>
                  <a:close/>
                  <a:moveTo>
                    <a:pt x="2997" y="1726"/>
                  </a:moveTo>
                  <a:cubicBezTo>
                    <a:pt x="2721" y="1726"/>
                    <a:pt x="2497" y="1950"/>
                    <a:pt x="2497" y="2225"/>
                  </a:cubicBezTo>
                  <a:cubicBezTo>
                    <a:pt x="2497" y="2501"/>
                    <a:pt x="2721" y="2725"/>
                    <a:pt x="2997" y="2725"/>
                  </a:cubicBezTo>
                  <a:cubicBezTo>
                    <a:pt x="3273" y="2725"/>
                    <a:pt x="3496" y="2501"/>
                    <a:pt x="3496" y="2225"/>
                  </a:cubicBezTo>
                  <a:cubicBezTo>
                    <a:pt x="3496" y="1950"/>
                    <a:pt x="3273" y="1726"/>
                    <a:pt x="2997" y="1726"/>
                  </a:cubicBezTo>
                  <a:close/>
                  <a:moveTo>
                    <a:pt x="1748" y="3372"/>
                  </a:moveTo>
                  <a:cubicBezTo>
                    <a:pt x="1748" y="2889"/>
                    <a:pt x="1357" y="2498"/>
                    <a:pt x="874" y="2498"/>
                  </a:cubicBezTo>
                  <a:cubicBezTo>
                    <a:pt x="391" y="2498"/>
                    <a:pt x="0" y="2889"/>
                    <a:pt x="0" y="3372"/>
                  </a:cubicBezTo>
                  <a:moveTo>
                    <a:pt x="2906" y="1734"/>
                  </a:moveTo>
                  <a:cubicBezTo>
                    <a:pt x="2763" y="1447"/>
                    <a:pt x="2466" y="1249"/>
                    <a:pt x="2123" y="1249"/>
                  </a:cubicBezTo>
                  <a:cubicBezTo>
                    <a:pt x="1854" y="1249"/>
                    <a:pt x="1614" y="1370"/>
                    <a:pt x="1453" y="1561"/>
                  </a:cubicBezTo>
                  <a:moveTo>
                    <a:pt x="3740" y="3374"/>
                  </a:moveTo>
                  <a:cubicBezTo>
                    <a:pt x="3740" y="3351"/>
                    <a:pt x="3740" y="3351"/>
                    <a:pt x="3740" y="3351"/>
                  </a:cubicBezTo>
                  <a:cubicBezTo>
                    <a:pt x="3680" y="2996"/>
                    <a:pt x="3370" y="2725"/>
                    <a:pt x="2997" y="2725"/>
                  </a:cubicBezTo>
                  <a:cubicBezTo>
                    <a:pt x="2624" y="2725"/>
                    <a:pt x="2314" y="2995"/>
                    <a:pt x="2253" y="3351"/>
                  </a:cubicBezTo>
                  <a:cubicBezTo>
                    <a:pt x="2253" y="3374"/>
                    <a:pt x="2253" y="3374"/>
                    <a:pt x="2253" y="3374"/>
                  </a:cubicBezTo>
                </a:path>
              </a:pathLst>
            </a:custGeom>
            <a:noFill/>
            <a:ln w="28575" cap="sq">
              <a:solidFill>
                <a:schemeClr val="tx1"/>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18" b="0" i="0" u="none" strike="noStrike" kern="1200" cap="none" spc="0" normalizeH="0" baseline="0" noProof="0" dirty="0">
                <a:ln>
                  <a:noFill/>
                </a:ln>
                <a:solidFill>
                  <a:srgbClr val="44546A"/>
                </a:solidFill>
                <a:effectLst/>
                <a:uLnTx/>
                <a:uFillTx/>
                <a:latin typeface="Segoe UI" panose="020B0502040204020203" pitchFamily="34" charset="0"/>
                <a:ea typeface="+mn-ea"/>
                <a:cs typeface="Segoe UI" panose="020B0502040204020203" pitchFamily="34" charset="0"/>
              </a:endParaRPr>
            </a:p>
          </p:txBody>
        </p:sp>
        <p:sp>
          <p:nvSpPr>
            <p:cNvPr id="7" name="Rectangle 6">
              <a:extLst>
                <a:ext uri="{FF2B5EF4-FFF2-40B4-BE49-F238E27FC236}">
                  <a16:creationId xmlns:a16="http://schemas.microsoft.com/office/drawing/2014/main" id="{53FCF58A-1D0B-45DE-9903-9D23B599AB5C}"/>
                </a:ext>
              </a:extLst>
            </p:cNvPr>
            <p:cNvSpPr/>
            <p:nvPr/>
          </p:nvSpPr>
          <p:spPr>
            <a:xfrm>
              <a:off x="2703763" y="3728648"/>
              <a:ext cx="1254446" cy="646331"/>
            </a:xfrm>
            <a:prstGeom prst="rect">
              <a:avLst/>
            </a:prstGeom>
            <a:grpFill/>
            <a:ln>
              <a:noFill/>
            </a:ln>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spc="-102" dirty="0">
                  <a:ln w="3175">
                    <a:noFill/>
                  </a:ln>
                  <a:cs typeface="Segoe UI" pitchFamily="34" charset="0"/>
                </a:rPr>
                <a:t>Open</a:t>
              </a:r>
            </a:p>
          </p:txBody>
        </p:sp>
      </p:grpSp>
      <p:sp>
        <p:nvSpPr>
          <p:cNvPr id="12" name="Rectangle 11">
            <a:extLst>
              <a:ext uri="{FF2B5EF4-FFF2-40B4-BE49-F238E27FC236}">
                <a16:creationId xmlns:a16="http://schemas.microsoft.com/office/drawing/2014/main" id="{835ED1D5-26FB-42FF-831B-570DB7FB579C}"/>
              </a:ext>
            </a:extLst>
          </p:cNvPr>
          <p:cNvSpPr/>
          <p:nvPr/>
        </p:nvSpPr>
        <p:spPr>
          <a:xfrm>
            <a:off x="409432" y="4691440"/>
            <a:ext cx="4270979" cy="1015663"/>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102" normalizeH="0" baseline="0" noProof="0" dirty="0">
                <a:ln w="3175">
                  <a:noFill/>
                </a:ln>
                <a:effectLst/>
                <a:uLnTx/>
                <a:uFillTx/>
                <a:latin typeface="Segoe UI" panose="020B0502040204020203" pitchFamily="34" charset="0"/>
                <a:ea typeface="+mn-ea"/>
                <a:cs typeface="Segoe UI" panose="020B0502040204020203" pitchFamily="34" charset="0"/>
              </a:rPr>
              <a:t>A </a:t>
            </a:r>
            <a:r>
              <a:rPr kumimoji="0" lang="en-US" sz="3000" b="1" i="0" u="none" strike="noStrike" kern="1200" cap="none" spc="-102" normalizeH="0" baseline="0" noProof="0" dirty="0">
                <a:ln w="3175">
                  <a:noFill/>
                </a:ln>
                <a:effectLst/>
                <a:uLnTx/>
                <a:uFillTx/>
                <a:latin typeface="Segoe UI" panose="020B0502040204020203" pitchFamily="34" charset="0"/>
                <a:ea typeface="+mn-ea"/>
                <a:cs typeface="Segoe UI" panose="020B0502040204020203" pitchFamily="34" charset="0"/>
              </a:rPr>
              <a:t>wide variety </a:t>
            </a:r>
            <a:r>
              <a:rPr kumimoji="0" lang="en-US" sz="3000" b="0" i="0" u="none" strike="noStrike" kern="1200" cap="none" spc="-102" normalizeH="0" baseline="0" noProof="0" dirty="0">
                <a:ln w="3175">
                  <a:noFill/>
                </a:ln>
                <a:effectLst/>
                <a:uLnTx/>
                <a:uFillTx/>
                <a:latin typeface="Segoe UI" panose="020B0502040204020203" pitchFamily="34" charset="0"/>
                <a:ea typeface="+mn-ea"/>
                <a:cs typeface="Segoe UI" panose="020B0502040204020203" pitchFamily="34" charset="0"/>
              </a:rPr>
              <a:t>of participants</a:t>
            </a:r>
            <a:endParaRPr kumimoji="0" lang="en-US" sz="3000" b="0" i="0" u="none" strike="noStrike" kern="1200" cap="none" spc="0" normalizeH="0" baseline="0" noProof="0" dirty="0">
              <a:ln>
                <a:noFill/>
              </a:ln>
              <a:effectLst/>
              <a:uLnTx/>
              <a:uFillTx/>
              <a:latin typeface="Segoe UI" panose="020B0502040204020203" pitchFamily="34" charset="0"/>
              <a:ea typeface="+mn-ea"/>
              <a:cs typeface="Segoe UI" panose="020B0502040204020203" pitchFamily="34" charset="0"/>
            </a:endParaRPr>
          </a:p>
        </p:txBody>
      </p:sp>
      <p:sp>
        <p:nvSpPr>
          <p:cNvPr id="13" name="TextBox 12">
            <a:extLst>
              <a:ext uri="{FF2B5EF4-FFF2-40B4-BE49-F238E27FC236}">
                <a16:creationId xmlns:a16="http://schemas.microsoft.com/office/drawing/2014/main" id="{FE1A49DA-8E9A-4DC3-8C07-2C52A2B60329}"/>
              </a:ext>
            </a:extLst>
          </p:cNvPr>
          <p:cNvSpPr txBox="1"/>
          <p:nvPr/>
        </p:nvSpPr>
        <p:spPr>
          <a:xfrm>
            <a:off x="5276192" y="1628151"/>
            <a:ext cx="1371600" cy="237295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15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a:t>
            </a:r>
          </a:p>
        </p:txBody>
      </p:sp>
      <p:grpSp>
        <p:nvGrpSpPr>
          <p:cNvPr id="8" name="Group 7" descr="Hack">
            <a:extLst>
              <a:ext uri="{FF2B5EF4-FFF2-40B4-BE49-F238E27FC236}">
                <a16:creationId xmlns:a16="http://schemas.microsoft.com/office/drawing/2014/main" id="{69518649-B871-4940-B231-609AC260D59F}"/>
              </a:ext>
            </a:extLst>
          </p:cNvPr>
          <p:cNvGrpSpPr/>
          <p:nvPr/>
        </p:nvGrpSpPr>
        <p:grpSpPr>
          <a:xfrm>
            <a:off x="8566361" y="1663727"/>
            <a:ext cx="1617446" cy="2301804"/>
            <a:chOff x="7642073" y="2113404"/>
            <a:chExt cx="1617446" cy="2301804"/>
          </a:xfrm>
        </p:grpSpPr>
        <p:sp>
          <p:nvSpPr>
            <p:cNvPr id="9" name="Data &amp; AI" title="Icon of several circles connected to eachother by lines">
              <a:extLst>
                <a:ext uri="{FF2B5EF4-FFF2-40B4-BE49-F238E27FC236}">
                  <a16:creationId xmlns:a16="http://schemas.microsoft.com/office/drawing/2014/main" id="{F22AE1C1-1E07-4E5C-859B-2135B7477771}"/>
                </a:ext>
              </a:extLst>
            </p:cNvPr>
            <p:cNvSpPr>
              <a:spLocks noChangeAspect="1" noEditPoints="1"/>
            </p:cNvSpPr>
            <p:nvPr/>
          </p:nvSpPr>
          <p:spPr bwMode="auto">
            <a:xfrm>
              <a:off x="7642073" y="2113404"/>
              <a:ext cx="1617446" cy="1293321"/>
            </a:xfrm>
            <a:custGeom>
              <a:avLst/>
              <a:gdLst>
                <a:gd name="T0" fmla="*/ 465 w 706"/>
                <a:gd name="T1" fmla="*/ 76 h 564"/>
                <a:gd name="T2" fmla="*/ 465 w 706"/>
                <a:gd name="T3" fmla="*/ 0 h 564"/>
                <a:gd name="T4" fmla="*/ 668 w 706"/>
                <a:gd name="T5" fmla="*/ 138 h 564"/>
                <a:gd name="T6" fmla="*/ 668 w 706"/>
                <a:gd name="T7" fmla="*/ 214 h 564"/>
                <a:gd name="T8" fmla="*/ 668 w 706"/>
                <a:gd name="T9" fmla="*/ 138 h 564"/>
                <a:gd name="T10" fmla="*/ 454 w 706"/>
                <a:gd name="T11" fmla="*/ 314 h 564"/>
                <a:gd name="T12" fmla="*/ 530 w 706"/>
                <a:gd name="T13" fmla="*/ 314 h 564"/>
                <a:gd name="T14" fmla="*/ 637 w 706"/>
                <a:gd name="T15" fmla="*/ 422 h 564"/>
                <a:gd name="T16" fmla="*/ 637 w 706"/>
                <a:gd name="T17" fmla="*/ 499 h 564"/>
                <a:gd name="T18" fmla="*/ 637 w 706"/>
                <a:gd name="T19" fmla="*/ 422 h 564"/>
                <a:gd name="T20" fmla="*/ 282 w 706"/>
                <a:gd name="T21" fmla="*/ 526 h 564"/>
                <a:gd name="T22" fmla="*/ 358 w 706"/>
                <a:gd name="T23" fmla="*/ 526 h 564"/>
                <a:gd name="T24" fmla="*/ 38 w 706"/>
                <a:gd name="T25" fmla="*/ 338 h 564"/>
                <a:gd name="T26" fmla="*/ 38 w 706"/>
                <a:gd name="T27" fmla="*/ 415 h 564"/>
                <a:gd name="T28" fmla="*/ 38 w 706"/>
                <a:gd name="T29" fmla="*/ 338 h 564"/>
                <a:gd name="T30" fmla="*/ 258 w 706"/>
                <a:gd name="T31" fmla="*/ 205 h 564"/>
                <a:gd name="T32" fmla="*/ 334 w 706"/>
                <a:gd name="T33" fmla="*/ 205 h 564"/>
                <a:gd name="T34" fmla="*/ 120 w 706"/>
                <a:gd name="T35" fmla="*/ 75 h 564"/>
                <a:gd name="T36" fmla="*/ 120 w 706"/>
                <a:gd name="T37" fmla="*/ 152 h 564"/>
                <a:gd name="T38" fmla="*/ 120 w 706"/>
                <a:gd name="T39" fmla="*/ 75 h 564"/>
                <a:gd name="T40" fmla="*/ 258 w 706"/>
                <a:gd name="T41" fmla="*/ 188 h 564"/>
                <a:gd name="T42" fmla="*/ 460 w 706"/>
                <a:gd name="T43" fmla="*/ 294 h 564"/>
                <a:gd name="T44" fmla="*/ 76 w 706"/>
                <a:gd name="T45" fmla="*/ 376 h 564"/>
                <a:gd name="T46" fmla="*/ 288 w 706"/>
                <a:gd name="T47" fmla="*/ 505 h 564"/>
                <a:gd name="T48" fmla="*/ 603 w 706"/>
                <a:gd name="T49" fmla="*/ 479 h 564"/>
                <a:gd name="T50" fmla="*/ 159 w 706"/>
                <a:gd name="T51" fmla="*/ 104 h 564"/>
                <a:gd name="T52" fmla="*/ 637 w 706"/>
                <a:gd name="T53" fmla="*/ 151 h 564"/>
                <a:gd name="T54" fmla="*/ 523 w 706"/>
                <a:gd name="T55" fmla="*/ 291 h 564"/>
                <a:gd name="T56" fmla="*/ 465 w 706"/>
                <a:gd name="T57" fmla="*/ 347 h 564"/>
                <a:gd name="T58" fmla="*/ 334 w 706"/>
                <a:gd name="T59" fmla="*/ 490 h 564"/>
                <a:gd name="T60" fmla="*/ 320 w 706"/>
                <a:gd name="T61" fmla="*/ 488 h 564"/>
                <a:gd name="T62" fmla="*/ 134 w 706"/>
                <a:gd name="T63" fmla="*/ 149 h 564"/>
                <a:gd name="T64" fmla="*/ 438 w 706"/>
                <a:gd name="T65" fmla="*/ 65 h 564"/>
                <a:gd name="T66" fmla="*/ 624 w 706"/>
                <a:gd name="T67" fmla="*/ 425 h 564"/>
                <a:gd name="T68" fmla="*/ 603 w 706"/>
                <a:gd name="T69" fmla="*/ 43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6" h="564">
                  <a:moveTo>
                    <a:pt x="503" y="38"/>
                  </a:moveTo>
                  <a:cubicBezTo>
                    <a:pt x="503" y="59"/>
                    <a:pt x="486" y="76"/>
                    <a:pt x="465" y="76"/>
                  </a:cubicBezTo>
                  <a:cubicBezTo>
                    <a:pt x="444" y="76"/>
                    <a:pt x="427" y="59"/>
                    <a:pt x="427" y="38"/>
                  </a:cubicBezTo>
                  <a:cubicBezTo>
                    <a:pt x="427" y="17"/>
                    <a:pt x="444" y="0"/>
                    <a:pt x="465" y="0"/>
                  </a:cubicBezTo>
                  <a:cubicBezTo>
                    <a:pt x="486" y="0"/>
                    <a:pt x="503" y="17"/>
                    <a:pt x="503" y="38"/>
                  </a:cubicBezTo>
                  <a:close/>
                  <a:moveTo>
                    <a:pt x="668" y="138"/>
                  </a:moveTo>
                  <a:cubicBezTo>
                    <a:pt x="647" y="138"/>
                    <a:pt x="630" y="155"/>
                    <a:pt x="630" y="176"/>
                  </a:cubicBezTo>
                  <a:cubicBezTo>
                    <a:pt x="630" y="197"/>
                    <a:pt x="647" y="214"/>
                    <a:pt x="668" y="214"/>
                  </a:cubicBezTo>
                  <a:cubicBezTo>
                    <a:pt x="689" y="214"/>
                    <a:pt x="706" y="197"/>
                    <a:pt x="706" y="176"/>
                  </a:cubicBezTo>
                  <a:cubicBezTo>
                    <a:pt x="706" y="155"/>
                    <a:pt x="689" y="138"/>
                    <a:pt x="668" y="138"/>
                  </a:cubicBezTo>
                  <a:close/>
                  <a:moveTo>
                    <a:pt x="492" y="276"/>
                  </a:moveTo>
                  <a:cubicBezTo>
                    <a:pt x="471" y="276"/>
                    <a:pt x="454" y="293"/>
                    <a:pt x="454" y="314"/>
                  </a:cubicBezTo>
                  <a:cubicBezTo>
                    <a:pt x="454" y="335"/>
                    <a:pt x="471" y="352"/>
                    <a:pt x="492" y="352"/>
                  </a:cubicBezTo>
                  <a:cubicBezTo>
                    <a:pt x="513" y="352"/>
                    <a:pt x="530" y="335"/>
                    <a:pt x="530" y="314"/>
                  </a:cubicBezTo>
                  <a:cubicBezTo>
                    <a:pt x="530" y="293"/>
                    <a:pt x="513" y="276"/>
                    <a:pt x="492" y="276"/>
                  </a:cubicBezTo>
                  <a:close/>
                  <a:moveTo>
                    <a:pt x="637" y="422"/>
                  </a:moveTo>
                  <a:cubicBezTo>
                    <a:pt x="616" y="422"/>
                    <a:pt x="599" y="440"/>
                    <a:pt x="599" y="461"/>
                  </a:cubicBezTo>
                  <a:cubicBezTo>
                    <a:pt x="599" y="482"/>
                    <a:pt x="616" y="499"/>
                    <a:pt x="637" y="499"/>
                  </a:cubicBezTo>
                  <a:cubicBezTo>
                    <a:pt x="658" y="499"/>
                    <a:pt x="675" y="482"/>
                    <a:pt x="675" y="461"/>
                  </a:cubicBezTo>
                  <a:cubicBezTo>
                    <a:pt x="675" y="440"/>
                    <a:pt x="658" y="422"/>
                    <a:pt x="637" y="422"/>
                  </a:cubicBezTo>
                  <a:close/>
                  <a:moveTo>
                    <a:pt x="320" y="488"/>
                  </a:moveTo>
                  <a:cubicBezTo>
                    <a:pt x="299" y="488"/>
                    <a:pt x="282" y="505"/>
                    <a:pt x="282" y="526"/>
                  </a:cubicBezTo>
                  <a:cubicBezTo>
                    <a:pt x="282" y="547"/>
                    <a:pt x="299" y="564"/>
                    <a:pt x="320" y="564"/>
                  </a:cubicBezTo>
                  <a:cubicBezTo>
                    <a:pt x="341" y="564"/>
                    <a:pt x="358" y="547"/>
                    <a:pt x="358" y="526"/>
                  </a:cubicBezTo>
                  <a:cubicBezTo>
                    <a:pt x="358" y="505"/>
                    <a:pt x="341" y="488"/>
                    <a:pt x="320" y="488"/>
                  </a:cubicBezTo>
                  <a:close/>
                  <a:moveTo>
                    <a:pt x="38" y="338"/>
                  </a:moveTo>
                  <a:cubicBezTo>
                    <a:pt x="17" y="338"/>
                    <a:pt x="0" y="355"/>
                    <a:pt x="0" y="376"/>
                  </a:cubicBezTo>
                  <a:cubicBezTo>
                    <a:pt x="0" y="398"/>
                    <a:pt x="17" y="415"/>
                    <a:pt x="38" y="415"/>
                  </a:cubicBezTo>
                  <a:cubicBezTo>
                    <a:pt x="59" y="415"/>
                    <a:pt x="76" y="398"/>
                    <a:pt x="76" y="376"/>
                  </a:cubicBezTo>
                  <a:cubicBezTo>
                    <a:pt x="76" y="355"/>
                    <a:pt x="59" y="338"/>
                    <a:pt x="38" y="338"/>
                  </a:cubicBezTo>
                  <a:close/>
                  <a:moveTo>
                    <a:pt x="296" y="167"/>
                  </a:moveTo>
                  <a:cubicBezTo>
                    <a:pt x="275" y="167"/>
                    <a:pt x="258" y="184"/>
                    <a:pt x="258" y="205"/>
                  </a:cubicBezTo>
                  <a:cubicBezTo>
                    <a:pt x="258" y="226"/>
                    <a:pt x="275" y="243"/>
                    <a:pt x="296" y="243"/>
                  </a:cubicBezTo>
                  <a:cubicBezTo>
                    <a:pt x="317" y="243"/>
                    <a:pt x="334" y="226"/>
                    <a:pt x="334" y="205"/>
                  </a:cubicBezTo>
                  <a:cubicBezTo>
                    <a:pt x="334" y="184"/>
                    <a:pt x="317" y="167"/>
                    <a:pt x="296" y="167"/>
                  </a:cubicBezTo>
                  <a:close/>
                  <a:moveTo>
                    <a:pt x="120" y="75"/>
                  </a:moveTo>
                  <a:cubicBezTo>
                    <a:pt x="99" y="75"/>
                    <a:pt x="82" y="93"/>
                    <a:pt x="82" y="114"/>
                  </a:cubicBezTo>
                  <a:cubicBezTo>
                    <a:pt x="82" y="135"/>
                    <a:pt x="99" y="152"/>
                    <a:pt x="120" y="152"/>
                  </a:cubicBezTo>
                  <a:cubicBezTo>
                    <a:pt x="142" y="152"/>
                    <a:pt x="159" y="135"/>
                    <a:pt x="159" y="114"/>
                  </a:cubicBezTo>
                  <a:cubicBezTo>
                    <a:pt x="159" y="93"/>
                    <a:pt x="142" y="75"/>
                    <a:pt x="120" y="75"/>
                  </a:cubicBezTo>
                  <a:close/>
                  <a:moveTo>
                    <a:pt x="153" y="133"/>
                  </a:moveTo>
                  <a:cubicBezTo>
                    <a:pt x="258" y="188"/>
                    <a:pt x="258" y="188"/>
                    <a:pt x="258" y="188"/>
                  </a:cubicBezTo>
                  <a:moveTo>
                    <a:pt x="328" y="225"/>
                  </a:moveTo>
                  <a:cubicBezTo>
                    <a:pt x="460" y="294"/>
                    <a:pt x="460" y="294"/>
                    <a:pt x="460" y="294"/>
                  </a:cubicBezTo>
                  <a:moveTo>
                    <a:pt x="454" y="314"/>
                  </a:moveTo>
                  <a:cubicBezTo>
                    <a:pt x="76" y="376"/>
                    <a:pt x="76" y="376"/>
                    <a:pt x="76" y="376"/>
                  </a:cubicBezTo>
                  <a:moveTo>
                    <a:pt x="71" y="395"/>
                  </a:moveTo>
                  <a:cubicBezTo>
                    <a:pt x="288" y="505"/>
                    <a:pt x="288" y="505"/>
                    <a:pt x="288" y="505"/>
                  </a:cubicBezTo>
                  <a:moveTo>
                    <a:pt x="358" y="526"/>
                  </a:moveTo>
                  <a:cubicBezTo>
                    <a:pt x="603" y="479"/>
                    <a:pt x="603" y="479"/>
                    <a:pt x="603" y="479"/>
                  </a:cubicBezTo>
                  <a:moveTo>
                    <a:pt x="427" y="38"/>
                  </a:moveTo>
                  <a:cubicBezTo>
                    <a:pt x="159" y="104"/>
                    <a:pt x="159" y="104"/>
                    <a:pt x="159" y="104"/>
                  </a:cubicBezTo>
                  <a:moveTo>
                    <a:pt x="497" y="59"/>
                  </a:moveTo>
                  <a:cubicBezTo>
                    <a:pt x="637" y="151"/>
                    <a:pt x="637" y="151"/>
                    <a:pt x="637" y="151"/>
                  </a:cubicBezTo>
                  <a:moveTo>
                    <a:pt x="637" y="198"/>
                  </a:moveTo>
                  <a:cubicBezTo>
                    <a:pt x="523" y="291"/>
                    <a:pt x="523" y="291"/>
                    <a:pt x="523" y="291"/>
                  </a:cubicBezTo>
                  <a:moveTo>
                    <a:pt x="346" y="497"/>
                  </a:moveTo>
                  <a:cubicBezTo>
                    <a:pt x="465" y="347"/>
                    <a:pt x="465" y="347"/>
                    <a:pt x="465" y="347"/>
                  </a:cubicBezTo>
                  <a:moveTo>
                    <a:pt x="447" y="76"/>
                  </a:moveTo>
                  <a:cubicBezTo>
                    <a:pt x="334" y="490"/>
                    <a:pt x="334" y="490"/>
                    <a:pt x="334" y="490"/>
                  </a:cubicBezTo>
                  <a:moveTo>
                    <a:pt x="296" y="243"/>
                  </a:moveTo>
                  <a:cubicBezTo>
                    <a:pt x="320" y="488"/>
                    <a:pt x="320" y="488"/>
                    <a:pt x="320" y="488"/>
                  </a:cubicBezTo>
                  <a:moveTo>
                    <a:pt x="305" y="488"/>
                  </a:moveTo>
                  <a:cubicBezTo>
                    <a:pt x="134" y="149"/>
                    <a:pt x="134" y="149"/>
                    <a:pt x="134" y="149"/>
                  </a:cubicBezTo>
                  <a:moveTo>
                    <a:pt x="323" y="179"/>
                  </a:moveTo>
                  <a:cubicBezTo>
                    <a:pt x="438" y="65"/>
                    <a:pt x="438" y="65"/>
                    <a:pt x="438" y="65"/>
                  </a:cubicBezTo>
                  <a:moveTo>
                    <a:pt x="481" y="76"/>
                  </a:moveTo>
                  <a:cubicBezTo>
                    <a:pt x="624" y="425"/>
                    <a:pt x="624" y="425"/>
                    <a:pt x="624" y="425"/>
                  </a:cubicBezTo>
                  <a:moveTo>
                    <a:pt x="514" y="347"/>
                  </a:moveTo>
                  <a:cubicBezTo>
                    <a:pt x="603" y="434"/>
                    <a:pt x="603" y="434"/>
                    <a:pt x="603" y="434"/>
                  </a:cubicBezTo>
                </a:path>
              </a:pathLst>
            </a:custGeom>
            <a:noFill/>
            <a:ln w="285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10" name="Rectangle 9">
              <a:extLst>
                <a:ext uri="{FF2B5EF4-FFF2-40B4-BE49-F238E27FC236}">
                  <a16:creationId xmlns:a16="http://schemas.microsoft.com/office/drawing/2014/main" id="{39B1FC07-5F8F-49FC-9922-F00149D731FC}"/>
                </a:ext>
              </a:extLst>
            </p:cNvPr>
            <p:cNvSpPr/>
            <p:nvPr/>
          </p:nvSpPr>
          <p:spPr>
            <a:xfrm>
              <a:off x="7962491" y="3768877"/>
              <a:ext cx="1137427" cy="646331"/>
            </a:xfrm>
            <a:prstGeom prst="rect">
              <a:avLst/>
            </a:prstGeom>
            <a:ln>
              <a:noFill/>
            </a:ln>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spc="-102" dirty="0">
                  <a:ln w="3175">
                    <a:noFill/>
                  </a:ln>
                  <a:cs typeface="Segoe UI" pitchFamily="34" charset="0"/>
                </a:rPr>
                <a:t>Hack</a:t>
              </a:r>
            </a:p>
          </p:txBody>
        </p:sp>
      </p:grpSp>
      <p:sp>
        <p:nvSpPr>
          <p:cNvPr id="11" name="Rectangle 10">
            <a:extLst>
              <a:ext uri="{FF2B5EF4-FFF2-40B4-BE49-F238E27FC236}">
                <a16:creationId xmlns:a16="http://schemas.microsoft.com/office/drawing/2014/main" id="{77292479-9F69-441A-A9A4-63016C477D4B}"/>
              </a:ext>
            </a:extLst>
          </p:cNvPr>
          <p:cNvSpPr/>
          <p:nvPr/>
        </p:nvSpPr>
        <p:spPr>
          <a:xfrm>
            <a:off x="6325176" y="4563849"/>
            <a:ext cx="5509183" cy="1015663"/>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000" b="0" i="0" u="none" strike="noStrike" kern="1200" cap="none" spc="0" normalizeH="0" baseline="0" noProof="0" dirty="0">
                <a:ln>
                  <a:noFill/>
                </a:ln>
                <a:effectLst/>
                <a:uLnTx/>
                <a:uFillTx/>
                <a:latin typeface="Segoe UI" panose="020B0502040204020203" pitchFamily="34" charset="0"/>
                <a:ea typeface="+mn-ea"/>
                <a:cs typeface="Segoe UI" panose="020B0502040204020203" pitchFamily="34" charset="0"/>
              </a:rPr>
              <a:t>Hands-on experimentation</a:t>
            </a:r>
            <a:br>
              <a:rPr kumimoji="0" lang="en-US" sz="3000" b="0" i="0" u="none" strike="noStrike" kern="1200" cap="none" spc="0" normalizeH="0" baseline="0" noProof="0" dirty="0">
                <a:ln>
                  <a:noFill/>
                </a:ln>
                <a:effectLst/>
                <a:uLnTx/>
                <a:uFillTx/>
                <a:latin typeface="Segoe UI" panose="020B0502040204020203" pitchFamily="34" charset="0"/>
                <a:ea typeface="+mn-ea"/>
                <a:cs typeface="Segoe UI" panose="020B0502040204020203" pitchFamily="34" charset="0"/>
              </a:rPr>
            </a:br>
            <a:r>
              <a:rPr kumimoji="0" lang="en-US" sz="3000" b="0" i="0" u="none" strike="noStrike" kern="1200" cap="none" spc="0" normalizeH="0" baseline="0" noProof="0" dirty="0">
                <a:ln>
                  <a:noFill/>
                </a:ln>
                <a:effectLst/>
                <a:uLnTx/>
                <a:uFillTx/>
                <a:latin typeface="Segoe UI" panose="020B0502040204020203" pitchFamily="34" charset="0"/>
                <a:ea typeface="+mn-ea"/>
                <a:cs typeface="Segoe UI" panose="020B0502040204020203" pitchFamily="34" charset="0"/>
              </a:rPr>
              <a:t>using </a:t>
            </a:r>
            <a:r>
              <a:rPr kumimoji="0" lang="en-US" sz="3000" b="1" i="0" u="none" strike="noStrike" kern="1200" cap="none" spc="0" normalizeH="0" baseline="0" noProof="0" dirty="0">
                <a:ln>
                  <a:noFill/>
                </a:ln>
                <a:effectLst/>
                <a:uLnTx/>
                <a:uFillTx/>
                <a:latin typeface="Segoe UI" panose="020B0502040204020203" pitchFamily="34" charset="0"/>
                <a:ea typeface="+mn-ea"/>
                <a:cs typeface="Segoe UI" panose="020B0502040204020203" pitchFamily="34" charset="0"/>
              </a:rPr>
              <a:t>challenge-based</a:t>
            </a:r>
            <a:r>
              <a:rPr kumimoji="0" lang="en-US" sz="3000" b="0" i="0" u="none" strike="noStrike" kern="1200" cap="none" spc="0" normalizeH="0" baseline="0" noProof="0" dirty="0">
                <a:ln>
                  <a:noFill/>
                </a:ln>
                <a:effectLst/>
                <a:uLnTx/>
                <a:uFillTx/>
                <a:latin typeface="Segoe UI" panose="020B0502040204020203" pitchFamily="34" charset="0"/>
                <a:ea typeface="+mn-ea"/>
                <a:cs typeface="Segoe UI" panose="020B0502040204020203" pitchFamily="34" charset="0"/>
              </a:rPr>
              <a:t> content</a:t>
            </a:r>
          </a:p>
        </p:txBody>
      </p:sp>
      <p:sp>
        <p:nvSpPr>
          <p:cNvPr id="2" name="Title 1">
            <a:extLst>
              <a:ext uri="{FF2B5EF4-FFF2-40B4-BE49-F238E27FC236}">
                <a16:creationId xmlns:a16="http://schemas.microsoft.com/office/drawing/2014/main" id="{EE1689C0-FDF6-493D-924E-ACDDC7BA4E43}"/>
              </a:ext>
            </a:extLst>
          </p:cNvPr>
          <p:cNvSpPr>
            <a:spLocks noGrp="1"/>
          </p:cNvSpPr>
          <p:nvPr>
            <p:ph type="title"/>
          </p:nvPr>
        </p:nvSpPr>
        <p:spPr/>
        <p:txBody>
          <a:bodyPr/>
          <a:lstStyle/>
          <a:p>
            <a:r>
              <a:rPr lang="en-US" dirty="0"/>
              <a:t>What is OpenHack?</a:t>
            </a:r>
          </a:p>
        </p:txBody>
      </p:sp>
    </p:spTree>
    <p:extLst>
      <p:ext uri="{BB962C8B-B14F-4D97-AF65-F5344CB8AC3E}">
        <p14:creationId xmlns:p14="http://schemas.microsoft.com/office/powerpoint/2010/main" val="96594583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C183D7F6-B498-43B3-948B-1728B52AA6E4}">
                <adec:decorative xmlns:adec="http://schemas.microsoft.com/office/drawing/2017/decorative" val="1"/>
              </a:ext>
            </a:extLst>
          </p:cNvPr>
          <p:cNvCxnSpPr/>
          <p:nvPr/>
        </p:nvCxnSpPr>
        <p:spPr>
          <a:xfrm>
            <a:off x="6115050" y="4176021"/>
            <a:ext cx="0" cy="2681493"/>
          </a:xfrm>
          <a:prstGeom prst="line">
            <a:avLst/>
          </a:prstGeom>
          <a:ln>
            <a:solidFill>
              <a:srgbClr val="0078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C183D7F6-B498-43B3-948B-1728B52AA6E4}">
                <adec:decorative xmlns:adec="http://schemas.microsoft.com/office/drawing/2017/decorative" val="1"/>
              </a:ext>
            </a:extLst>
          </p:cNvPr>
          <p:cNvCxnSpPr/>
          <p:nvPr/>
        </p:nvCxnSpPr>
        <p:spPr>
          <a:xfrm>
            <a:off x="1" y="4169406"/>
            <a:ext cx="12192000" cy="0"/>
          </a:xfrm>
          <a:prstGeom prst="line">
            <a:avLst/>
          </a:prstGeom>
          <a:ln>
            <a:solidFill>
              <a:srgbClr val="0078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C183D7F6-B498-43B3-948B-1728B52AA6E4}">
                <adec:decorative xmlns:adec="http://schemas.microsoft.com/office/drawing/2017/decorative" val="1"/>
              </a:ext>
            </a:extLst>
          </p:cNvPr>
          <p:cNvCxnSpPr/>
          <p:nvPr/>
        </p:nvCxnSpPr>
        <p:spPr>
          <a:xfrm>
            <a:off x="1" y="2684517"/>
            <a:ext cx="12192000" cy="0"/>
          </a:xfrm>
          <a:prstGeom prst="line">
            <a:avLst/>
          </a:prstGeom>
          <a:ln>
            <a:solidFill>
              <a:srgbClr val="0078D4"/>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 name="Title 2"/>
          <p:cNvSpPr txBox="1">
            <a:spLocks noGrp="1"/>
          </p:cNvSpPr>
          <p:nvPr>
            <p:ph type="title" idx="4294967295"/>
          </p:nvPr>
        </p:nvSpPr>
        <p:spPr>
          <a:xfrm>
            <a:off x="536575" y="3019425"/>
            <a:ext cx="11655425" cy="900113"/>
          </a:xfrm>
          <a:prstGeom prst="rect">
            <a:avLst/>
          </a:prstGeom>
          <a:noFill/>
          <a:ln>
            <a:noFill/>
            <a:prstDash/>
          </a:ln>
          <a:effectLst/>
        </p:spPr>
        <p:txBody>
          <a:bodyPr rot="0" spcFirstLastPara="0" vertOverflow="overflow" horzOverflow="overflow" vert="horz" wrap="square" lIns="143428" tIns="89642" rIns="143428" bIns="89642" numCol="1" spcCol="0" rtlCol="0" fromWordArt="0" anchor="ctr" anchorCtr="0" forceAA="0" compatLnSpc="1">
            <a:prstTxWarp prst="textNoShape">
              <a:avLst/>
            </a:prstTxWarp>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90000"/>
              </a:lnSpc>
              <a:spcBef>
                <a:spcPct val="0"/>
              </a:spcBef>
              <a:spcAft>
                <a:spcPts val="0"/>
              </a:spcAft>
              <a:buClrTx/>
              <a:buSzTx/>
              <a:buFontTx/>
              <a:buNone/>
              <a:tabLst/>
              <a:defRPr/>
            </a:pPr>
            <a:r>
              <a:rPr kumimoji="0" lang="en-US" sz="4000" i="0" u="none" strike="noStrike" kern="1200" cap="none" spc="-102" normalizeH="0" baseline="0" noProof="0" dirty="0">
                <a:ln w="3175">
                  <a:noFill/>
                </a:ln>
                <a:solidFill>
                  <a:schemeClr val="tx1"/>
                </a:solidFill>
                <a:effectLst/>
                <a:uLnTx/>
                <a:uFillTx/>
                <a:latin typeface="+mn-lt"/>
                <a:ea typeface="+mn-ea"/>
                <a:cs typeface="Segoe UI" pitchFamily="34" charset="0"/>
              </a:rPr>
              <a:t>OpenHack Principles</a:t>
            </a:r>
          </a:p>
        </p:txBody>
      </p:sp>
      <p:cxnSp>
        <p:nvCxnSpPr>
          <p:cNvPr id="23" name="Straight Connector 22">
            <a:extLst>
              <a:ext uri="{C183D7F6-B498-43B3-948B-1728B52AA6E4}">
                <adec:decorative xmlns:adec="http://schemas.microsoft.com/office/drawing/2017/decorative" val="1"/>
              </a:ext>
            </a:extLst>
          </p:cNvPr>
          <p:cNvCxnSpPr/>
          <p:nvPr/>
        </p:nvCxnSpPr>
        <p:spPr>
          <a:xfrm>
            <a:off x="6115050" y="-7294"/>
            <a:ext cx="0" cy="2681493"/>
          </a:xfrm>
          <a:prstGeom prst="line">
            <a:avLst/>
          </a:prstGeom>
          <a:ln>
            <a:solidFill>
              <a:srgbClr val="0078D4"/>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 name="Group 2" descr="Challenge-based&#10;Increasing difficult (challenges build on one another) - content sourced from OpenHack repository">
            <a:extLst>
              <a:ext uri="{FF2B5EF4-FFF2-40B4-BE49-F238E27FC236}">
                <a16:creationId xmlns:a16="http://schemas.microsoft.com/office/drawing/2014/main" id="{970B15EF-4522-4B5B-87B4-A08861CB5C9D}"/>
              </a:ext>
            </a:extLst>
          </p:cNvPr>
          <p:cNvGrpSpPr/>
          <p:nvPr/>
        </p:nvGrpSpPr>
        <p:grpSpPr>
          <a:xfrm>
            <a:off x="462116" y="293180"/>
            <a:ext cx="5171768" cy="2125755"/>
            <a:chOff x="462116" y="293180"/>
            <a:chExt cx="5171768" cy="2125755"/>
          </a:xfrm>
        </p:grpSpPr>
        <p:sp>
          <p:nvSpPr>
            <p:cNvPr id="28" name="TextBox 27"/>
            <p:cNvSpPr txBox="1"/>
            <p:nvPr/>
          </p:nvSpPr>
          <p:spPr>
            <a:xfrm>
              <a:off x="462116" y="1155207"/>
              <a:ext cx="5171768" cy="1263728"/>
            </a:xfrm>
            <a:prstGeom prst="rect">
              <a:avLst/>
            </a:prstGeom>
            <a:noFill/>
          </p:spPr>
          <p:txBody>
            <a:bodyPr wrap="square" lIns="179259" tIns="143407" rIns="179259" bIns="143407" rtlCol="0">
              <a:spAutoFit/>
            </a:bodyPr>
            <a:lstStyle/>
            <a:p>
              <a:pPr lvl="0" algn="ctr">
                <a:defRPr/>
              </a:pPr>
              <a:r>
                <a:rPr lang="en-US" sz="2400" b="1" dirty="0">
                  <a:solidFill>
                    <a:srgbClr val="0078D4"/>
                  </a:solidFill>
                  <a:latin typeface="Segoe UI" panose="020B0502040204020203" pitchFamily="34" charset="0"/>
                  <a:cs typeface="Segoe UI" panose="020B0502040204020203" pitchFamily="34" charset="0"/>
                </a:rPr>
                <a:t>Challenge-based</a:t>
              </a:r>
            </a:p>
            <a:p>
              <a:pPr lvl="0" algn="ctr">
                <a:defRPr/>
              </a:pPr>
              <a:endParaRPr lang="en-US" sz="1050" dirty="0">
                <a:latin typeface="Segoe UI" panose="020B0502040204020203" pitchFamily="34" charset="0"/>
                <a:cs typeface="Segoe UI" panose="020B0502040204020203" pitchFamily="34" charset="0"/>
              </a:endParaRPr>
            </a:p>
            <a:p>
              <a:pPr algn="ctr">
                <a:lnSpc>
                  <a:spcPct val="90000"/>
                </a:lnSpc>
                <a:spcAft>
                  <a:spcPts val="600"/>
                </a:spcAft>
              </a:pPr>
              <a:r>
                <a:rPr lang="en-US" sz="1600" dirty="0">
                  <a:latin typeface="Segoe UI" panose="020B0502040204020203" pitchFamily="34" charset="0"/>
                  <a:cs typeface="Segoe UI" panose="020B0502040204020203" pitchFamily="34" charset="0"/>
                </a:rPr>
                <a:t>Increasing difficulty (challenges build on one another) – content sourced from OpenHack repository</a:t>
              </a:r>
              <a:endParaRPr lang="en-US" sz="1600" b="1" dirty="0">
                <a:latin typeface="Segoe UI" panose="020B0502040204020203" pitchFamily="34" charset="0"/>
                <a:cs typeface="Segoe UI" panose="020B0502040204020203" pitchFamily="34" charset="0"/>
              </a:endParaRPr>
            </a:p>
          </p:txBody>
        </p:sp>
        <p:grpSp>
          <p:nvGrpSpPr>
            <p:cNvPr id="2" name="Group 1">
              <a:extLst>
                <a:ext uri="{FF2B5EF4-FFF2-40B4-BE49-F238E27FC236}">
                  <a16:creationId xmlns:a16="http://schemas.microsoft.com/office/drawing/2014/main" id="{DD9A13B2-D3E3-4DEC-8352-EFD226787C8C}"/>
                </a:ext>
              </a:extLst>
            </p:cNvPr>
            <p:cNvGrpSpPr/>
            <p:nvPr/>
          </p:nvGrpSpPr>
          <p:grpSpPr>
            <a:xfrm>
              <a:off x="2539671" y="293180"/>
              <a:ext cx="1014984" cy="1014984"/>
              <a:chOff x="309696" y="1776279"/>
              <a:chExt cx="2521774" cy="2521776"/>
            </a:xfrm>
          </p:grpSpPr>
          <p:sp>
            <p:nvSpPr>
              <p:cNvPr id="25" name="Oval 24">
                <a:extLst>
                  <a:ext uri="{FF2B5EF4-FFF2-40B4-BE49-F238E27FC236}">
                    <a16:creationId xmlns:a16="http://schemas.microsoft.com/office/drawing/2014/main" id="{25B593B7-40E3-4E56-A39B-4CA0FF0D5D39}"/>
                  </a:ext>
                </a:extLst>
              </p:cNvPr>
              <p:cNvSpPr/>
              <p:nvPr/>
            </p:nvSpPr>
            <p:spPr>
              <a:xfrm>
                <a:off x="309696" y="1776279"/>
                <a:ext cx="2521774" cy="2521776"/>
              </a:xfrm>
              <a:prstGeom prst="ellipse">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pic>
            <p:nvPicPr>
              <p:cNvPr id="29" name="Graphic 28" descr="Puzzle">
                <a:extLst>
                  <a:ext uri="{FF2B5EF4-FFF2-40B4-BE49-F238E27FC236}">
                    <a16:creationId xmlns:a16="http://schemas.microsoft.com/office/drawing/2014/main" id="{63B4DC92-F62F-4D81-8F7F-D722FFCD19E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6134" y="2294921"/>
                <a:ext cx="1435272" cy="1433057"/>
              </a:xfrm>
              <a:prstGeom prst="rect">
                <a:avLst/>
              </a:prstGeom>
            </p:spPr>
          </p:pic>
        </p:grpSp>
      </p:grpSp>
      <p:grpSp>
        <p:nvGrpSpPr>
          <p:cNvPr id="4" name="Group 3" descr="Team-based&#10;Everyone works and codes together for the duration of the engagement (5 per team)">
            <a:extLst>
              <a:ext uri="{FF2B5EF4-FFF2-40B4-BE49-F238E27FC236}">
                <a16:creationId xmlns:a16="http://schemas.microsoft.com/office/drawing/2014/main" id="{1F101C02-90A1-40FB-AEC8-B7D810A9CD87}"/>
              </a:ext>
            </a:extLst>
          </p:cNvPr>
          <p:cNvGrpSpPr/>
          <p:nvPr/>
        </p:nvGrpSpPr>
        <p:grpSpPr>
          <a:xfrm>
            <a:off x="6821034" y="263030"/>
            <a:ext cx="4572000" cy="2155905"/>
            <a:chOff x="6821034" y="263030"/>
            <a:chExt cx="4572000" cy="2155905"/>
          </a:xfrm>
        </p:grpSpPr>
        <p:sp>
          <p:nvSpPr>
            <p:cNvPr id="21" name="TextBox 20">
              <a:extLst>
                <a:ext uri="{FF2B5EF4-FFF2-40B4-BE49-F238E27FC236}">
                  <a16:creationId xmlns:a16="http://schemas.microsoft.com/office/drawing/2014/main" id="{9CE0BC50-6BC1-43D2-B8F1-A6F503899D23}"/>
                </a:ext>
              </a:extLst>
            </p:cNvPr>
            <p:cNvSpPr txBox="1"/>
            <p:nvPr/>
          </p:nvSpPr>
          <p:spPr>
            <a:xfrm>
              <a:off x="6821034" y="1155207"/>
              <a:ext cx="4572000" cy="1263728"/>
            </a:xfrm>
            <a:prstGeom prst="rect">
              <a:avLst/>
            </a:prstGeom>
            <a:noFill/>
          </p:spPr>
          <p:txBody>
            <a:bodyPr wrap="square" lIns="179259" tIns="143407" rIns="179259" bIns="143407" rtlCol="0">
              <a:spAutoFit/>
            </a:bodyPr>
            <a:lstStyle/>
            <a:p>
              <a:pPr lvl="0" algn="ctr">
                <a:defRPr/>
              </a:pPr>
              <a:r>
                <a:rPr lang="en-US" sz="2400" b="1" dirty="0">
                  <a:solidFill>
                    <a:srgbClr val="0078D4"/>
                  </a:solidFill>
                  <a:latin typeface="Segoe UI" panose="020B0502040204020203" pitchFamily="34" charset="0"/>
                  <a:cs typeface="Segoe UI" panose="020B0502040204020203" pitchFamily="34" charset="0"/>
                </a:rPr>
                <a:t>Team-based</a:t>
              </a:r>
            </a:p>
            <a:p>
              <a:pPr lvl="0" algn="ctr">
                <a:defRPr/>
              </a:pPr>
              <a:endParaRPr lang="en-US" sz="1050" dirty="0">
                <a:latin typeface="Segoe UI" panose="020B0502040204020203" pitchFamily="34" charset="0"/>
                <a:cs typeface="Segoe UI" panose="020B0502040204020203" pitchFamily="34" charset="0"/>
              </a:endParaRPr>
            </a:p>
            <a:p>
              <a:pPr algn="ctr">
                <a:lnSpc>
                  <a:spcPct val="90000"/>
                </a:lnSpc>
                <a:spcAft>
                  <a:spcPts val="600"/>
                </a:spcAft>
              </a:pPr>
              <a:r>
                <a:rPr lang="en-US" sz="1600" dirty="0">
                  <a:latin typeface="Segoe UI" panose="020B0502040204020203" pitchFamily="34" charset="0"/>
                  <a:cs typeface="Segoe UI" panose="020B0502040204020203" pitchFamily="34" charset="0"/>
                </a:rPr>
                <a:t>Everyone works and codes together for the duration of engagement (5 per team)</a:t>
              </a:r>
            </a:p>
          </p:txBody>
        </p:sp>
        <p:grpSp>
          <p:nvGrpSpPr>
            <p:cNvPr id="31" name="Group 30">
              <a:extLst>
                <a:ext uri="{FF2B5EF4-FFF2-40B4-BE49-F238E27FC236}">
                  <a16:creationId xmlns:a16="http://schemas.microsoft.com/office/drawing/2014/main" id="{3AB542A4-D69E-4B5A-961C-9CF98ABD9D07}"/>
                </a:ext>
              </a:extLst>
            </p:cNvPr>
            <p:cNvGrpSpPr/>
            <p:nvPr/>
          </p:nvGrpSpPr>
          <p:grpSpPr>
            <a:xfrm>
              <a:off x="8606767" y="263030"/>
              <a:ext cx="1014984" cy="1014984"/>
              <a:chOff x="-218489" y="3405505"/>
              <a:chExt cx="3064411" cy="3115883"/>
            </a:xfrm>
          </p:grpSpPr>
          <p:sp>
            <p:nvSpPr>
              <p:cNvPr id="32" name="Oval 31">
                <a:extLst>
                  <a:ext uri="{FF2B5EF4-FFF2-40B4-BE49-F238E27FC236}">
                    <a16:creationId xmlns:a16="http://schemas.microsoft.com/office/drawing/2014/main" id="{A7CE606D-932C-4F52-83AA-7DF2F0914CAD}"/>
                  </a:ext>
                </a:extLst>
              </p:cNvPr>
              <p:cNvSpPr/>
              <p:nvPr/>
            </p:nvSpPr>
            <p:spPr>
              <a:xfrm>
                <a:off x="-218489" y="3405505"/>
                <a:ext cx="3064411" cy="3115883"/>
              </a:xfrm>
              <a:prstGeom prst="ellipse">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pic>
            <p:nvPicPr>
              <p:cNvPr id="33" name="Graphic 32">
                <a:extLst>
                  <a:ext uri="{FF2B5EF4-FFF2-40B4-BE49-F238E27FC236}">
                    <a16:creationId xmlns:a16="http://schemas.microsoft.com/office/drawing/2014/main" id="{76B9EDD0-9E38-480D-A1F8-AAD8C6C2A14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80489" y="3826711"/>
                <a:ext cx="2288559" cy="2288559"/>
              </a:xfrm>
              <a:prstGeom prst="rect">
                <a:avLst/>
              </a:prstGeom>
            </p:spPr>
          </p:pic>
        </p:grpSp>
      </p:grpSp>
      <p:grpSp>
        <p:nvGrpSpPr>
          <p:cNvPr id="5" name="Group 4" descr="Immersive&#10;Real-world technical and business scenarios mimicking the developer journey">
            <a:extLst>
              <a:ext uri="{FF2B5EF4-FFF2-40B4-BE49-F238E27FC236}">
                <a16:creationId xmlns:a16="http://schemas.microsoft.com/office/drawing/2014/main" id="{9E7408D9-4FBC-4A00-AE66-80C6E2BF349E}"/>
              </a:ext>
            </a:extLst>
          </p:cNvPr>
          <p:cNvGrpSpPr/>
          <p:nvPr/>
        </p:nvGrpSpPr>
        <p:grpSpPr>
          <a:xfrm>
            <a:off x="765614" y="4327394"/>
            <a:ext cx="4572000" cy="2193922"/>
            <a:chOff x="765614" y="4283850"/>
            <a:chExt cx="4572000" cy="2193922"/>
          </a:xfrm>
        </p:grpSpPr>
        <p:sp>
          <p:nvSpPr>
            <p:cNvPr id="22" name="TextBox 21">
              <a:extLst>
                <a:ext uri="{FF2B5EF4-FFF2-40B4-BE49-F238E27FC236}">
                  <a16:creationId xmlns:a16="http://schemas.microsoft.com/office/drawing/2014/main" id="{5CB1F06B-16D9-4266-A524-09E95C715F6D}"/>
                </a:ext>
              </a:extLst>
            </p:cNvPr>
            <p:cNvSpPr txBox="1"/>
            <p:nvPr/>
          </p:nvSpPr>
          <p:spPr>
            <a:xfrm>
              <a:off x="765614" y="5129406"/>
              <a:ext cx="4572000" cy="1348366"/>
            </a:xfrm>
            <a:prstGeom prst="rect">
              <a:avLst/>
            </a:prstGeom>
            <a:noFill/>
          </p:spPr>
          <p:txBody>
            <a:bodyPr wrap="square" lIns="179259" tIns="143407" rIns="179259" bIns="143407" rtlCol="0">
              <a:spAutoFit/>
            </a:bodyPr>
            <a:lstStyle/>
            <a:p>
              <a:pPr lvl="0" algn="ctr">
                <a:defRPr/>
              </a:pPr>
              <a:r>
                <a:rPr lang="en-US" sz="2400" b="1" dirty="0">
                  <a:solidFill>
                    <a:srgbClr val="0078D4"/>
                  </a:solidFill>
                  <a:latin typeface="Segoe UI" panose="020B0502040204020203" pitchFamily="34" charset="0"/>
                  <a:cs typeface="Segoe UI" panose="020B0502040204020203" pitchFamily="34" charset="0"/>
                </a:rPr>
                <a:t>Immersive</a:t>
              </a:r>
              <a:endParaRPr lang="en-US" sz="2400" b="1" dirty="0">
                <a:latin typeface="Segoe UI" panose="020B0502040204020203" pitchFamily="34" charset="0"/>
                <a:cs typeface="Segoe UI" panose="020B0502040204020203" pitchFamily="34" charset="0"/>
              </a:endParaRPr>
            </a:p>
            <a:p>
              <a:pPr lvl="0" algn="ctr">
                <a:defRPr/>
              </a:pPr>
              <a:endParaRPr lang="en-US" sz="1600" dirty="0">
                <a:latin typeface="Segoe UI" panose="020B0502040204020203" pitchFamily="34" charset="0"/>
                <a:cs typeface="Segoe UI" panose="020B0502040204020203" pitchFamily="34" charset="0"/>
              </a:endParaRPr>
            </a:p>
            <a:p>
              <a:pPr algn="ctr">
                <a:lnSpc>
                  <a:spcPct val="90000"/>
                </a:lnSpc>
                <a:spcAft>
                  <a:spcPts val="600"/>
                </a:spcAft>
              </a:pPr>
              <a:r>
                <a:rPr lang="en-US" sz="1600" dirty="0">
                  <a:latin typeface="Segoe UI" panose="020B0502040204020203" pitchFamily="34" charset="0"/>
                  <a:cs typeface="Segoe UI" panose="020B0502040204020203" pitchFamily="34" charset="0"/>
                </a:rPr>
                <a:t>Real-world technical and business scenarios mimicking the developer journey</a:t>
              </a:r>
            </a:p>
          </p:txBody>
        </p:sp>
        <p:grpSp>
          <p:nvGrpSpPr>
            <p:cNvPr id="34" name="Group 33">
              <a:extLst>
                <a:ext uri="{FF2B5EF4-FFF2-40B4-BE49-F238E27FC236}">
                  <a16:creationId xmlns:a16="http://schemas.microsoft.com/office/drawing/2014/main" id="{C6118A69-D190-4229-8E7E-0F1570AC2DA9}"/>
                </a:ext>
              </a:extLst>
            </p:cNvPr>
            <p:cNvGrpSpPr/>
            <p:nvPr/>
          </p:nvGrpSpPr>
          <p:grpSpPr>
            <a:xfrm>
              <a:off x="2527299" y="4283850"/>
              <a:ext cx="1011970" cy="1011970"/>
              <a:chOff x="-277655" y="3587049"/>
              <a:chExt cx="3055309" cy="3060033"/>
            </a:xfrm>
          </p:grpSpPr>
          <p:sp>
            <p:nvSpPr>
              <p:cNvPr id="35" name="Oval 34">
                <a:extLst>
                  <a:ext uri="{FF2B5EF4-FFF2-40B4-BE49-F238E27FC236}">
                    <a16:creationId xmlns:a16="http://schemas.microsoft.com/office/drawing/2014/main" id="{007AC856-3D73-4DBC-B28D-A3A25A41E6B2}"/>
                  </a:ext>
                </a:extLst>
              </p:cNvPr>
              <p:cNvSpPr/>
              <p:nvPr/>
            </p:nvSpPr>
            <p:spPr>
              <a:xfrm>
                <a:off x="-277655" y="3587049"/>
                <a:ext cx="3055309" cy="3060033"/>
              </a:xfrm>
              <a:prstGeom prst="ellipse">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panose="020B0502040204020203" pitchFamily="34" charset="0"/>
                  <a:cs typeface="Segoe UI" panose="020B0502040204020203" pitchFamily="34" charset="0"/>
                </a:endParaRPr>
              </a:p>
            </p:txBody>
          </p:sp>
          <p:pic>
            <p:nvPicPr>
              <p:cNvPr id="36" name="Graphic 35">
                <a:extLst>
                  <a:ext uri="{FF2B5EF4-FFF2-40B4-BE49-F238E27FC236}">
                    <a16:creationId xmlns:a16="http://schemas.microsoft.com/office/drawing/2014/main" id="{640FE38E-B74E-437C-AEA5-3EA6CA6C210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52251" y="3999761"/>
                <a:ext cx="2185740" cy="2185736"/>
              </a:xfrm>
              <a:prstGeom prst="rect">
                <a:avLst/>
              </a:prstGeom>
            </p:spPr>
          </p:pic>
        </p:grpSp>
      </p:grpSp>
      <p:grpSp>
        <p:nvGrpSpPr>
          <p:cNvPr id="6" name="Group 5" descr="Feedback&#10;Improve product offering through direct feedback loop with engineering and documentation">
            <a:extLst>
              <a:ext uri="{FF2B5EF4-FFF2-40B4-BE49-F238E27FC236}">
                <a16:creationId xmlns:a16="http://schemas.microsoft.com/office/drawing/2014/main" id="{614C8AD1-9CA2-4364-AAA3-355F9D67AAA3}"/>
              </a:ext>
            </a:extLst>
          </p:cNvPr>
          <p:cNvGrpSpPr/>
          <p:nvPr/>
        </p:nvGrpSpPr>
        <p:grpSpPr>
          <a:xfrm>
            <a:off x="6597447" y="4290498"/>
            <a:ext cx="5132437" cy="2230818"/>
            <a:chOff x="6597447" y="4246954"/>
            <a:chExt cx="5132437" cy="2230818"/>
          </a:xfrm>
        </p:grpSpPr>
        <p:sp>
          <p:nvSpPr>
            <p:cNvPr id="24" name="TextBox 23">
              <a:extLst>
                <a:ext uri="{FF2B5EF4-FFF2-40B4-BE49-F238E27FC236}">
                  <a16:creationId xmlns:a16="http://schemas.microsoft.com/office/drawing/2014/main" id="{94E87C34-21DD-4150-A40C-59A96B2B248E}"/>
                </a:ext>
              </a:extLst>
            </p:cNvPr>
            <p:cNvSpPr txBox="1"/>
            <p:nvPr/>
          </p:nvSpPr>
          <p:spPr>
            <a:xfrm>
              <a:off x="6597447" y="5129406"/>
              <a:ext cx="5132437" cy="1348366"/>
            </a:xfrm>
            <a:prstGeom prst="rect">
              <a:avLst/>
            </a:prstGeom>
            <a:noFill/>
          </p:spPr>
          <p:txBody>
            <a:bodyPr wrap="square" lIns="179259" tIns="143407" rIns="179259" bIns="143407" rtlCol="0">
              <a:spAutoFit/>
            </a:bodyPr>
            <a:lstStyle/>
            <a:p>
              <a:pPr lvl="0" algn="ctr">
                <a:defRPr/>
              </a:pPr>
              <a:r>
                <a:rPr lang="en-US" sz="2400" b="1" dirty="0">
                  <a:solidFill>
                    <a:srgbClr val="0078D4"/>
                  </a:solidFill>
                  <a:latin typeface="Segoe UI" panose="020B0502040204020203" pitchFamily="34" charset="0"/>
                  <a:cs typeface="Segoe UI" panose="020B0502040204020203" pitchFamily="34" charset="0"/>
                </a:rPr>
                <a:t>Feedback</a:t>
              </a:r>
              <a:endParaRPr lang="en-US" sz="2400" b="1" dirty="0">
                <a:latin typeface="Segoe UI" panose="020B0502040204020203" pitchFamily="34" charset="0"/>
                <a:cs typeface="Segoe UI" panose="020B0502040204020203" pitchFamily="34" charset="0"/>
              </a:endParaRPr>
            </a:p>
            <a:p>
              <a:pPr lvl="0" algn="ctr">
                <a:defRPr/>
              </a:pPr>
              <a:endParaRPr lang="en-US" sz="1600" dirty="0">
                <a:latin typeface="Segoe UI" panose="020B0502040204020203" pitchFamily="34" charset="0"/>
                <a:cs typeface="Segoe UI" panose="020B0502040204020203" pitchFamily="34" charset="0"/>
              </a:endParaRPr>
            </a:p>
            <a:p>
              <a:pPr algn="ctr">
                <a:lnSpc>
                  <a:spcPct val="90000"/>
                </a:lnSpc>
                <a:spcAft>
                  <a:spcPts val="600"/>
                </a:spcAft>
              </a:pPr>
              <a:r>
                <a:rPr lang="en-US" sz="1600" dirty="0">
                  <a:latin typeface="Segoe UI" panose="020B0502040204020203" pitchFamily="34" charset="0"/>
                  <a:cs typeface="Segoe UI" panose="020B0502040204020203" pitchFamily="34" charset="0"/>
                </a:rPr>
                <a:t>Improve product offerings through direct feedback loop with engineering and documentation</a:t>
              </a:r>
            </a:p>
          </p:txBody>
        </p:sp>
        <p:grpSp>
          <p:nvGrpSpPr>
            <p:cNvPr id="37" name="Group 36">
              <a:extLst>
                <a:ext uri="{FF2B5EF4-FFF2-40B4-BE49-F238E27FC236}">
                  <a16:creationId xmlns:a16="http://schemas.microsoft.com/office/drawing/2014/main" id="{071A6637-DFBD-446A-8F4F-B24CA3185908}"/>
                </a:ext>
              </a:extLst>
            </p:cNvPr>
            <p:cNvGrpSpPr/>
            <p:nvPr/>
          </p:nvGrpSpPr>
          <p:grpSpPr>
            <a:xfrm>
              <a:off x="8613819" y="4246954"/>
              <a:ext cx="1014984" cy="1014984"/>
              <a:chOff x="-297456" y="3448729"/>
              <a:chExt cx="3344124" cy="3157556"/>
            </a:xfrm>
          </p:grpSpPr>
          <p:sp>
            <p:nvSpPr>
              <p:cNvPr id="38" name="Oval 37">
                <a:extLst>
                  <a:ext uri="{FF2B5EF4-FFF2-40B4-BE49-F238E27FC236}">
                    <a16:creationId xmlns:a16="http://schemas.microsoft.com/office/drawing/2014/main" id="{1545C8EC-CDA6-4EF8-A189-40750978190C}"/>
                  </a:ext>
                </a:extLst>
              </p:cNvPr>
              <p:cNvSpPr/>
              <p:nvPr/>
            </p:nvSpPr>
            <p:spPr>
              <a:xfrm>
                <a:off x="-297456" y="3448729"/>
                <a:ext cx="3344124" cy="3157556"/>
              </a:xfrm>
              <a:prstGeom prst="ellipse">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panose="020B0502040204020203" pitchFamily="34" charset="0"/>
                  <a:cs typeface="Segoe UI" panose="020B0502040204020203" pitchFamily="34" charset="0"/>
                </a:endParaRPr>
              </a:p>
            </p:txBody>
          </p:sp>
          <p:pic>
            <p:nvPicPr>
              <p:cNvPr id="39" name="Graphic 38">
                <a:extLst>
                  <a:ext uri="{FF2B5EF4-FFF2-40B4-BE49-F238E27FC236}">
                    <a16:creationId xmlns:a16="http://schemas.microsoft.com/office/drawing/2014/main" id="{2AC971C0-EEF2-4D20-942F-64DB6EA62FB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220671" y="3777723"/>
                <a:ext cx="2468187" cy="2468181"/>
              </a:xfrm>
              <a:prstGeom prst="rect">
                <a:avLst/>
              </a:prstGeom>
            </p:spPr>
          </p:pic>
        </p:grpSp>
      </p:grpSp>
    </p:spTree>
    <p:extLst>
      <p:ext uri="{BB962C8B-B14F-4D97-AF65-F5344CB8AC3E}">
        <p14:creationId xmlns:p14="http://schemas.microsoft.com/office/powerpoint/2010/main" val="3326541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61">
            <a:extLst>
              <a:ext uri="{FF2B5EF4-FFF2-40B4-BE49-F238E27FC236}">
                <a16:creationId xmlns:a16="http://schemas.microsoft.com/office/drawing/2014/main" id="{BEBBEE02-0D4E-4AAD-901A-32559D59FDC5}"/>
              </a:ext>
            </a:extLst>
          </p:cNvPr>
          <p:cNvSpPr>
            <a:spLocks noGrp="1"/>
          </p:cNvSpPr>
          <p:nvPr>
            <p:ph type="title"/>
          </p:nvPr>
        </p:nvSpPr>
        <p:spPr/>
        <p:txBody>
          <a:bodyPr/>
          <a:lstStyle/>
          <a:p>
            <a:r>
              <a:rPr lang="en-US" dirty="0"/>
              <a:t>Tips for a successful OpenHack</a:t>
            </a:r>
          </a:p>
        </p:txBody>
      </p:sp>
      <p:sp>
        <p:nvSpPr>
          <p:cNvPr id="3" name="Text Placeholder 3">
            <a:extLst>
              <a:ext uri="{FF2B5EF4-FFF2-40B4-BE49-F238E27FC236}">
                <a16:creationId xmlns:a16="http://schemas.microsoft.com/office/drawing/2014/main" id="{58F50773-F07D-4353-AEC7-0B98BBECA73C}"/>
              </a:ext>
              <a:ext uri="{C183D7F6-B498-43B3-948B-1728B52AA6E4}">
                <adec:decorative xmlns:adec="http://schemas.microsoft.com/office/drawing/2017/decorative" val="1"/>
              </a:ext>
            </a:extLst>
          </p:cNvPr>
          <p:cNvSpPr txBox="1">
            <a:spLocks/>
          </p:cNvSpPr>
          <p:nvPr/>
        </p:nvSpPr>
        <p:spPr>
          <a:xfrm>
            <a:off x="409432" y="1215614"/>
            <a:ext cx="11325368" cy="5079563"/>
          </a:xfrm>
          <a:prstGeom prst="rect">
            <a:avLst/>
          </a:prstGeom>
        </p:spPr>
        <p:txBody>
          <a:bodyPr anchor="t"/>
          <a:lst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447675" marR="0" lvl="1" indent="-223520"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a:pPr>
            <a:endParaRPr kumimoji="0" lang="en-US" sz="30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14" name="Text Placeholder 4">
            <a:extLst>
              <a:ext uri="{FF2B5EF4-FFF2-40B4-BE49-F238E27FC236}">
                <a16:creationId xmlns:a16="http://schemas.microsoft.com/office/drawing/2014/main" id="{DBF23A6E-F9D3-4AE0-A4EF-1D99949335C9}"/>
              </a:ext>
            </a:extLst>
          </p:cNvPr>
          <p:cNvSpPr txBox="1">
            <a:spLocks/>
          </p:cNvSpPr>
          <p:nvPr/>
        </p:nvSpPr>
        <p:spPr>
          <a:xfrm>
            <a:off x="1520479" y="1481623"/>
            <a:ext cx="10012760" cy="33855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200" dirty="0">
                <a:latin typeface="Segoe UI" panose="020B0502040204020203" pitchFamily="34" charset="0"/>
              </a:rPr>
              <a:t>Treat this as a team sport – everyone should be hacking, learning, and solving.</a:t>
            </a:r>
          </a:p>
        </p:txBody>
      </p:sp>
      <p:sp>
        <p:nvSpPr>
          <p:cNvPr id="17" name="Text Placeholder 4">
            <a:extLst>
              <a:ext uri="{FF2B5EF4-FFF2-40B4-BE49-F238E27FC236}">
                <a16:creationId xmlns:a16="http://schemas.microsoft.com/office/drawing/2014/main" id="{B3D17A67-E3C0-4872-8B7E-3BD329D67269}"/>
              </a:ext>
            </a:extLst>
          </p:cNvPr>
          <p:cNvSpPr txBox="1">
            <a:spLocks/>
          </p:cNvSpPr>
          <p:nvPr/>
        </p:nvSpPr>
        <p:spPr>
          <a:xfrm>
            <a:off x="1520479" y="2413699"/>
            <a:ext cx="10012760" cy="33855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200" dirty="0">
                <a:latin typeface="Segoe UI" panose="020B0502040204020203" pitchFamily="34" charset="0"/>
              </a:rPr>
              <a:t>Leverage your whole team – collaborate, share knowledge, and split up the work! </a:t>
            </a:r>
          </a:p>
        </p:txBody>
      </p:sp>
      <p:sp>
        <p:nvSpPr>
          <p:cNvPr id="25" name="Text Placeholder 4">
            <a:extLst>
              <a:ext uri="{FF2B5EF4-FFF2-40B4-BE49-F238E27FC236}">
                <a16:creationId xmlns:a16="http://schemas.microsoft.com/office/drawing/2014/main" id="{2D633D3C-2DA3-4B66-B0C7-6E1055D878CA}"/>
              </a:ext>
            </a:extLst>
          </p:cNvPr>
          <p:cNvSpPr txBox="1">
            <a:spLocks/>
          </p:cNvSpPr>
          <p:nvPr/>
        </p:nvSpPr>
        <p:spPr>
          <a:xfrm>
            <a:off x="1520479" y="3206018"/>
            <a:ext cx="10012760" cy="677108"/>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200" dirty="0">
                <a:latin typeface="Segoe UI" panose="020B0502040204020203" pitchFamily="34" charset="0"/>
              </a:rPr>
              <a:t>Don’t be afraid to fail – failure is part of the learning journey. There are multiple paths to success.</a:t>
            </a:r>
          </a:p>
        </p:txBody>
      </p:sp>
      <p:sp>
        <p:nvSpPr>
          <p:cNvPr id="31" name="Text Placeholder 4">
            <a:extLst>
              <a:ext uri="{FF2B5EF4-FFF2-40B4-BE49-F238E27FC236}">
                <a16:creationId xmlns:a16="http://schemas.microsoft.com/office/drawing/2014/main" id="{C0BA8A79-C773-4868-9136-3DB1F79BFCCE}"/>
              </a:ext>
            </a:extLst>
          </p:cNvPr>
          <p:cNvSpPr txBox="1">
            <a:spLocks/>
          </p:cNvSpPr>
          <p:nvPr/>
        </p:nvSpPr>
        <p:spPr>
          <a:xfrm>
            <a:off x="1520479" y="4236523"/>
            <a:ext cx="10012760" cy="33855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200" dirty="0">
                <a:latin typeface="Segoe UI" panose="020B0502040204020203" pitchFamily="34" charset="0"/>
              </a:rPr>
              <a:t>Pay attention to the challenge details and success criteria. </a:t>
            </a:r>
          </a:p>
        </p:txBody>
      </p:sp>
      <p:sp>
        <p:nvSpPr>
          <p:cNvPr id="35" name="Text Placeholder 4">
            <a:extLst>
              <a:ext uri="{FF2B5EF4-FFF2-40B4-BE49-F238E27FC236}">
                <a16:creationId xmlns:a16="http://schemas.microsoft.com/office/drawing/2014/main" id="{1D579F51-C005-4F7E-82EC-3500DA51AA6C}"/>
              </a:ext>
            </a:extLst>
          </p:cNvPr>
          <p:cNvSpPr txBox="1">
            <a:spLocks/>
          </p:cNvSpPr>
          <p:nvPr/>
        </p:nvSpPr>
        <p:spPr>
          <a:xfrm>
            <a:off x="1520479" y="5056238"/>
            <a:ext cx="10012760" cy="33855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200" dirty="0">
                <a:latin typeface="Segoe UI" panose="020B0502040204020203" pitchFamily="34" charset="0"/>
              </a:rPr>
              <a:t>Keep your mic and video on to promote engagement.</a:t>
            </a:r>
          </a:p>
        </p:txBody>
      </p:sp>
      <p:sp>
        <p:nvSpPr>
          <p:cNvPr id="37" name="Text Placeholder 4">
            <a:extLst>
              <a:ext uri="{FF2B5EF4-FFF2-40B4-BE49-F238E27FC236}">
                <a16:creationId xmlns:a16="http://schemas.microsoft.com/office/drawing/2014/main" id="{967BEC1A-3683-4F0F-8694-CABFA3CDFC89}"/>
              </a:ext>
            </a:extLst>
          </p:cNvPr>
          <p:cNvSpPr txBox="1">
            <a:spLocks/>
          </p:cNvSpPr>
          <p:nvPr/>
        </p:nvSpPr>
        <p:spPr>
          <a:xfrm>
            <a:off x="1520479" y="5819396"/>
            <a:ext cx="10012760" cy="677108"/>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200" dirty="0">
                <a:latin typeface="Segoe UI" panose="020B0502040204020203" pitchFamily="34" charset="0"/>
              </a:rPr>
              <a:t>Run retros after each challenge and add all feedback to the Opsgility portal – feedback is an important program driver.</a:t>
            </a:r>
          </a:p>
        </p:txBody>
      </p:sp>
      <p:pic>
        <p:nvPicPr>
          <p:cNvPr id="39" name="Graphic 38" descr="Online meeting with solid fill">
            <a:extLst>
              <a:ext uri="{FF2B5EF4-FFF2-40B4-BE49-F238E27FC236}">
                <a16:creationId xmlns:a16="http://schemas.microsoft.com/office/drawing/2014/main" id="{04A8518A-732A-4D57-964F-84021205F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048" y="5005226"/>
            <a:ext cx="564485" cy="564485"/>
          </a:xfrm>
          <a:prstGeom prst="rect">
            <a:avLst/>
          </a:prstGeom>
        </p:spPr>
      </p:pic>
      <p:pic>
        <p:nvPicPr>
          <p:cNvPr id="41" name="Graphic 40" descr="Brainstorm with solid fill">
            <a:extLst>
              <a:ext uri="{FF2B5EF4-FFF2-40B4-BE49-F238E27FC236}">
                <a16:creationId xmlns:a16="http://schemas.microsoft.com/office/drawing/2014/main" id="{78CB6477-99AA-4B86-A5D0-CFD7410285C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4190" y="4147510"/>
            <a:ext cx="535343" cy="535343"/>
          </a:xfrm>
          <a:prstGeom prst="rect">
            <a:avLst/>
          </a:prstGeom>
        </p:spPr>
      </p:pic>
      <p:pic>
        <p:nvPicPr>
          <p:cNvPr id="49" name="Graphic 48" descr="Cheers with solid fill">
            <a:extLst>
              <a:ext uri="{FF2B5EF4-FFF2-40B4-BE49-F238E27FC236}">
                <a16:creationId xmlns:a16="http://schemas.microsoft.com/office/drawing/2014/main" id="{FA627C43-47FF-4BA8-BC69-49A600C5FA7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31469" y="1455942"/>
            <a:ext cx="588995" cy="588995"/>
          </a:xfrm>
          <a:prstGeom prst="rect">
            <a:avLst/>
          </a:prstGeom>
        </p:spPr>
      </p:pic>
      <p:pic>
        <p:nvPicPr>
          <p:cNvPr id="53" name="Graphic 52" descr="Comment Important with solid fill">
            <a:extLst>
              <a:ext uri="{FF2B5EF4-FFF2-40B4-BE49-F238E27FC236}">
                <a16:creationId xmlns:a16="http://schemas.microsoft.com/office/drawing/2014/main" id="{757F7E5A-F814-4EEB-AA87-547C121F85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36684" y="3242487"/>
            <a:ext cx="545495" cy="545495"/>
          </a:xfrm>
          <a:prstGeom prst="rect">
            <a:avLst/>
          </a:prstGeom>
        </p:spPr>
      </p:pic>
      <p:pic>
        <p:nvPicPr>
          <p:cNvPr id="59" name="Graphic 58" descr="Customer review with solid fill">
            <a:extLst>
              <a:ext uri="{FF2B5EF4-FFF2-40B4-BE49-F238E27FC236}">
                <a16:creationId xmlns:a16="http://schemas.microsoft.com/office/drawing/2014/main" id="{F5B4F15C-4997-432B-A115-9CC269E83EC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39749" y="5892084"/>
            <a:ext cx="579169" cy="579169"/>
          </a:xfrm>
          <a:prstGeom prst="rect">
            <a:avLst/>
          </a:prstGeom>
        </p:spPr>
      </p:pic>
      <p:pic>
        <p:nvPicPr>
          <p:cNvPr id="61" name="Graphic 60" descr="Meeting with solid fill">
            <a:extLst>
              <a:ext uri="{FF2B5EF4-FFF2-40B4-BE49-F238E27FC236}">
                <a16:creationId xmlns:a16="http://schemas.microsoft.com/office/drawing/2014/main" id="{B9B4182C-170C-4B97-B1E5-DE5271A1FA0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52401" y="2360856"/>
            <a:ext cx="547132" cy="547132"/>
          </a:xfrm>
          <a:prstGeom prst="rect">
            <a:avLst/>
          </a:prstGeom>
        </p:spPr>
      </p:pic>
    </p:spTree>
    <p:extLst>
      <p:ext uri="{BB962C8B-B14F-4D97-AF65-F5344CB8AC3E}">
        <p14:creationId xmlns:p14="http://schemas.microsoft.com/office/powerpoint/2010/main" val="66210098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4328F16E-EF87-4480-8B91-33C6EB108E85}"/>
              </a:ext>
            </a:extLst>
          </p:cNvPr>
          <p:cNvSpPr>
            <a:spLocks noGrp="1"/>
          </p:cNvSpPr>
          <p:nvPr>
            <p:ph type="title"/>
          </p:nvPr>
        </p:nvSpPr>
        <p:spPr/>
        <p:txBody>
          <a:bodyPr/>
          <a:lstStyle/>
          <a:p>
            <a:r>
              <a:rPr lang="en-US" dirty="0"/>
              <a:t>Coaching principles</a:t>
            </a:r>
          </a:p>
        </p:txBody>
      </p:sp>
      <p:pic>
        <p:nvPicPr>
          <p:cNvPr id="3" name="Graphic 2" descr="Hourglass 60% with solid fill">
            <a:extLst>
              <a:ext uri="{FF2B5EF4-FFF2-40B4-BE49-F238E27FC236}">
                <a16:creationId xmlns:a16="http://schemas.microsoft.com/office/drawing/2014/main" id="{BD737D06-E078-4FF7-8216-139B72D8EE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15724" y="1640997"/>
            <a:ext cx="545495" cy="545495"/>
          </a:xfrm>
          <a:prstGeom prst="rect">
            <a:avLst/>
          </a:prstGeom>
        </p:spPr>
      </p:pic>
      <p:pic>
        <p:nvPicPr>
          <p:cNvPr id="7" name="Graphic 6" descr="Idea with solid fill">
            <a:extLst>
              <a:ext uri="{FF2B5EF4-FFF2-40B4-BE49-F238E27FC236}">
                <a16:creationId xmlns:a16="http://schemas.microsoft.com/office/drawing/2014/main" id="{79D14F4A-46F6-40CE-8E99-AC9808AA83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20939" y="3481972"/>
            <a:ext cx="545495" cy="545495"/>
          </a:xfrm>
          <a:prstGeom prst="rect">
            <a:avLst/>
          </a:prstGeom>
        </p:spPr>
      </p:pic>
      <p:pic>
        <p:nvPicPr>
          <p:cNvPr id="9" name="Graphic 8" descr="Compass with solid fill">
            <a:extLst>
              <a:ext uri="{FF2B5EF4-FFF2-40B4-BE49-F238E27FC236}">
                <a16:creationId xmlns:a16="http://schemas.microsoft.com/office/drawing/2014/main" id="{6BFEBBA0-3C94-42A8-9D58-C156FE198CB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636656" y="2556797"/>
            <a:ext cx="547132" cy="547132"/>
          </a:xfrm>
          <a:prstGeom prst="rect">
            <a:avLst/>
          </a:prstGeom>
        </p:spPr>
      </p:pic>
      <p:sp>
        <p:nvSpPr>
          <p:cNvPr id="10" name="Text Placeholder 4">
            <a:extLst>
              <a:ext uri="{FF2B5EF4-FFF2-40B4-BE49-F238E27FC236}">
                <a16:creationId xmlns:a16="http://schemas.microsoft.com/office/drawing/2014/main" id="{D9A96476-1765-4AEF-9004-A4C9FCDF31F5}"/>
              </a:ext>
            </a:extLst>
          </p:cNvPr>
          <p:cNvSpPr txBox="1">
            <a:spLocks/>
          </p:cNvSpPr>
          <p:nvPr/>
        </p:nvSpPr>
        <p:spPr>
          <a:xfrm>
            <a:off x="1253522" y="1601788"/>
            <a:ext cx="9928905" cy="444737"/>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Wingdings" panose="05000000000000000000" pitchFamily="2" charset="2"/>
              <a:buNone/>
            </a:pPr>
            <a:r>
              <a:rPr lang="en-US" sz="2200" dirty="0">
                <a:latin typeface="Segoe UI" panose="020B0502040204020203" pitchFamily="34" charset="0"/>
              </a:rPr>
              <a:t>Keep the team on track </a:t>
            </a:r>
          </a:p>
        </p:txBody>
      </p:sp>
      <p:sp>
        <p:nvSpPr>
          <p:cNvPr id="13" name="Text Placeholder 4">
            <a:extLst>
              <a:ext uri="{FF2B5EF4-FFF2-40B4-BE49-F238E27FC236}">
                <a16:creationId xmlns:a16="http://schemas.microsoft.com/office/drawing/2014/main" id="{B6D80498-57E7-439F-9AFD-34EB41E4468C}"/>
              </a:ext>
            </a:extLst>
          </p:cNvPr>
          <p:cNvSpPr txBox="1">
            <a:spLocks/>
          </p:cNvSpPr>
          <p:nvPr/>
        </p:nvSpPr>
        <p:spPr>
          <a:xfrm>
            <a:off x="1270876" y="2467174"/>
            <a:ext cx="9928905" cy="677108"/>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sz="2200" b="1" dirty="0">
                <a:latin typeface="Segoe UI" panose="020B0502040204020203" pitchFamily="34" charset="0"/>
              </a:rPr>
              <a:t>Provide guidance </a:t>
            </a:r>
            <a:r>
              <a:rPr lang="en-US" sz="2200" dirty="0">
                <a:latin typeface="Segoe UI" panose="020B0502040204020203" pitchFamily="34" charset="0"/>
              </a:rPr>
              <a:t>– ask leading questions, offer resources instead of answers, do not give the solution</a:t>
            </a:r>
          </a:p>
        </p:txBody>
      </p:sp>
      <p:sp>
        <p:nvSpPr>
          <p:cNvPr id="17" name="Text Placeholder 4">
            <a:extLst>
              <a:ext uri="{FF2B5EF4-FFF2-40B4-BE49-F238E27FC236}">
                <a16:creationId xmlns:a16="http://schemas.microsoft.com/office/drawing/2014/main" id="{5B4926E6-7DF8-4764-8BAB-43BA2652F9AB}"/>
              </a:ext>
            </a:extLst>
          </p:cNvPr>
          <p:cNvSpPr txBox="1">
            <a:spLocks/>
          </p:cNvSpPr>
          <p:nvPr/>
        </p:nvSpPr>
        <p:spPr>
          <a:xfrm>
            <a:off x="1253522" y="3419655"/>
            <a:ext cx="9928905" cy="444737"/>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Wingdings" panose="05000000000000000000" pitchFamily="2" charset="2"/>
              <a:buNone/>
            </a:pPr>
            <a:r>
              <a:rPr lang="en-US" sz="2200" dirty="0">
                <a:latin typeface="Segoe UI" panose="020B0502040204020203" pitchFamily="34" charset="0"/>
              </a:rPr>
              <a:t>Treat blockers as learning opportunities</a:t>
            </a:r>
          </a:p>
        </p:txBody>
      </p:sp>
      <p:sp>
        <p:nvSpPr>
          <p:cNvPr id="21" name="Text Placeholder 4">
            <a:extLst>
              <a:ext uri="{FF2B5EF4-FFF2-40B4-BE49-F238E27FC236}">
                <a16:creationId xmlns:a16="http://schemas.microsoft.com/office/drawing/2014/main" id="{ED04E4D2-C88D-4AF9-940F-FF12AC135154}"/>
              </a:ext>
            </a:extLst>
          </p:cNvPr>
          <p:cNvSpPr txBox="1">
            <a:spLocks/>
          </p:cNvSpPr>
          <p:nvPr/>
        </p:nvSpPr>
        <p:spPr>
          <a:xfrm>
            <a:off x="1253522" y="4201855"/>
            <a:ext cx="9928905" cy="444737"/>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Wingdings" panose="05000000000000000000" pitchFamily="2" charset="2"/>
              <a:buNone/>
            </a:pPr>
            <a:r>
              <a:rPr lang="en-US" sz="2200" b="1" dirty="0">
                <a:latin typeface="Segoe UI" panose="020B0502040204020203" pitchFamily="34" charset="0"/>
              </a:rPr>
              <a:t>Proactively manage team experience</a:t>
            </a:r>
            <a:r>
              <a:rPr lang="en-US" sz="2200" dirty="0">
                <a:latin typeface="Segoe UI" panose="020B0502040204020203" pitchFamily="34" charset="0"/>
              </a:rPr>
              <a:t> and involvement</a:t>
            </a:r>
          </a:p>
        </p:txBody>
      </p:sp>
      <p:sp>
        <p:nvSpPr>
          <p:cNvPr id="23" name="Text Placeholder 4">
            <a:extLst>
              <a:ext uri="{FF2B5EF4-FFF2-40B4-BE49-F238E27FC236}">
                <a16:creationId xmlns:a16="http://schemas.microsoft.com/office/drawing/2014/main" id="{E8FA3B9E-3CDB-444F-A4E5-42D99ADA4D9E}"/>
              </a:ext>
            </a:extLst>
          </p:cNvPr>
          <p:cNvSpPr txBox="1">
            <a:spLocks/>
          </p:cNvSpPr>
          <p:nvPr/>
        </p:nvSpPr>
        <p:spPr>
          <a:xfrm>
            <a:off x="1253522" y="4984054"/>
            <a:ext cx="9928905" cy="453137"/>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Font typeface="Wingdings" panose="05000000000000000000" pitchFamily="2" charset="2"/>
              <a:buNone/>
            </a:pPr>
            <a:r>
              <a:rPr lang="en-US" sz="2200" dirty="0">
                <a:latin typeface="Segoe UI" panose="020B0502040204020203" pitchFamily="34" charset="0"/>
              </a:rPr>
              <a:t>Seek out and capture </a:t>
            </a:r>
            <a:r>
              <a:rPr lang="en-US" sz="2200" b="1" dirty="0">
                <a:latin typeface="Segoe UI" panose="020B0502040204020203" pitchFamily="34" charset="0"/>
              </a:rPr>
              <a:t>all feedback</a:t>
            </a:r>
            <a:r>
              <a:rPr lang="en-US" sz="2200" dirty="0">
                <a:latin typeface="Segoe UI" panose="020B0502040204020203" pitchFamily="34" charset="0"/>
              </a:rPr>
              <a:t> – engineering and overall experience</a:t>
            </a:r>
            <a:endParaRPr lang="en-US" sz="2200" dirty="0">
              <a:latin typeface="Calibri" panose="020F0502020204030204"/>
              <a:cs typeface="Calibri" panose="020F0502020204030204"/>
            </a:endParaRPr>
          </a:p>
        </p:txBody>
      </p:sp>
      <p:pic>
        <p:nvPicPr>
          <p:cNvPr id="26" name="Graphic 25" descr="Cheers with solid fill">
            <a:extLst>
              <a:ext uri="{FF2B5EF4-FFF2-40B4-BE49-F238E27FC236}">
                <a16:creationId xmlns:a16="http://schemas.microsoft.com/office/drawing/2014/main" id="{6F84B848-5392-484C-A8EB-C0C7D37760A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620939" y="4279059"/>
            <a:ext cx="545495" cy="545495"/>
          </a:xfrm>
          <a:prstGeom prst="rect">
            <a:avLst/>
          </a:prstGeom>
        </p:spPr>
      </p:pic>
      <p:pic>
        <p:nvPicPr>
          <p:cNvPr id="28" name="Graphic 27" descr="Rating with solid fill">
            <a:extLst>
              <a:ext uri="{FF2B5EF4-FFF2-40B4-BE49-F238E27FC236}">
                <a16:creationId xmlns:a16="http://schemas.microsoft.com/office/drawing/2014/main" id="{639A883D-3D2B-4416-8C3A-A16729CBA56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615724" y="4984054"/>
            <a:ext cx="545495" cy="545495"/>
          </a:xfrm>
          <a:prstGeom prst="rect">
            <a:avLst/>
          </a:prstGeom>
        </p:spPr>
      </p:pic>
    </p:spTree>
    <p:extLst>
      <p:ext uri="{BB962C8B-B14F-4D97-AF65-F5344CB8AC3E}">
        <p14:creationId xmlns:p14="http://schemas.microsoft.com/office/powerpoint/2010/main" val="223613141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67983C5-0380-45D5-87F0-CC4BF79189FE}"/>
              </a:ext>
            </a:extLst>
          </p:cNvPr>
          <p:cNvSpPr txBox="1"/>
          <p:nvPr/>
        </p:nvSpPr>
        <p:spPr>
          <a:xfrm>
            <a:off x="612806" y="1602579"/>
            <a:ext cx="9877729" cy="96026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The Technical Skills Initiative (TSI) is a role-based approach to learning that delivers a set of technical certifications and achievements.</a:t>
            </a:r>
          </a:p>
        </p:txBody>
      </p:sp>
      <p:sp>
        <p:nvSpPr>
          <p:cNvPr id="3" name="Rectangle 2">
            <a:extLst>
              <a:ext uri="{FF2B5EF4-FFF2-40B4-BE49-F238E27FC236}">
                <a16:creationId xmlns:a16="http://schemas.microsoft.com/office/drawing/2014/main" id="{E452FB8E-6DBE-48CE-9D66-5E10B7353634}"/>
              </a:ext>
            </a:extLst>
          </p:cNvPr>
          <p:cNvSpPr/>
          <p:nvPr/>
        </p:nvSpPr>
        <p:spPr>
          <a:xfrm>
            <a:off x="612806" y="2945782"/>
            <a:ext cx="10030436" cy="3362459"/>
          </a:xfrm>
          <a:prstGeom prst="rect">
            <a:avLst/>
          </a:prstGeom>
        </p:spPr>
        <p:txBody>
          <a:bodyPr wrap="square">
            <a:spAutoFit/>
          </a:bodyPr>
          <a:lstStyle/>
          <a:p>
            <a:pPr marL="0" marR="0" lvl="0" indent="0" algn="l" defTabSz="914367" rtl="0" eaLnBrk="1" fontAlgn="auto" latinLnBrk="0" hangingPunct="1">
              <a:lnSpc>
                <a:spcPct val="90000"/>
              </a:lnSpc>
              <a:spcBef>
                <a:spcPts val="900"/>
              </a:spcBef>
              <a:spcAft>
                <a:spcPts val="0"/>
              </a:spcAft>
              <a:buClrTx/>
              <a:buSzPct val="90000"/>
              <a:buFontTx/>
              <a:buNone/>
              <a:tabLst/>
              <a:defRPr/>
            </a:pPr>
            <a:r>
              <a:rPr kumimoji="0" lang="en-US" sz="24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Designed to deepen your technical capabilities and mastery of Microsoft solution areas, TSI helps you exceed customer and partner expectations so that you can achieve success.</a:t>
            </a:r>
          </a:p>
          <a:p>
            <a:pPr marL="0" marR="0" lvl="0" indent="0" algn="l" defTabSz="914367" rtl="0" eaLnBrk="1" fontAlgn="auto" latinLnBrk="0" hangingPunct="1">
              <a:lnSpc>
                <a:spcPct val="90000"/>
              </a:lnSpc>
              <a:spcBef>
                <a:spcPts val="900"/>
              </a:spcBef>
              <a:spcAft>
                <a:spcPts val="0"/>
              </a:spcAft>
              <a:buClrTx/>
              <a:buSzPct val="90000"/>
              <a:buFontTx/>
              <a:buNone/>
              <a:tabLst/>
              <a:defRPr/>
            </a:pPr>
            <a:endParaRPr kumimoji="0" lang="en-US" sz="24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endParaRPr>
          </a:p>
          <a:p>
            <a:pPr marL="0" marR="0" lvl="0" indent="0" algn="l" defTabSz="914367" rtl="0" eaLnBrk="1" fontAlgn="auto" latinLnBrk="0" hangingPunct="1">
              <a:lnSpc>
                <a:spcPct val="90000"/>
              </a:lnSpc>
              <a:spcBef>
                <a:spcPts val="900"/>
              </a:spcBef>
              <a:spcAft>
                <a:spcPts val="0"/>
              </a:spcAft>
              <a:buClrTx/>
              <a:buSzPct val="90000"/>
              <a:buFontTx/>
              <a:buNone/>
              <a:tabLst/>
              <a:defRPr/>
            </a:pPr>
            <a:r>
              <a:rPr kumimoji="0" lang="en-US" sz="24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Participants: </a:t>
            </a:r>
          </a:p>
          <a:p>
            <a:pPr marL="438150" marR="191770" lvl="1" indent="-342900" algn="l" defTabSz="914367" rtl="0" eaLnBrk="1" fontAlgn="auto" latinLnBrk="0" hangingPunct="1">
              <a:lnSpc>
                <a:spcPct val="100000"/>
              </a:lnSpc>
              <a:spcBef>
                <a:spcPts val="300"/>
              </a:spcBef>
              <a:spcAft>
                <a:spcPts val="600"/>
              </a:spcAft>
              <a:buClrTx/>
              <a:buSzPct val="90000"/>
              <a:buFont typeface="Arial" panose="020B0604020202020204" pitchFamily="34" charset="0"/>
              <a:buChar char="•"/>
              <a:tabLst/>
              <a:defRPr/>
            </a:pPr>
            <a:r>
              <a:rPr kumimoji="0" lang="en-US" sz="24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Learn and build technical skills in Microsoft's core solutions.</a:t>
            </a:r>
          </a:p>
          <a:p>
            <a:pPr marL="438150" marR="191770" lvl="1" indent="-342900" algn="l" defTabSz="914367" rtl="0" eaLnBrk="1" fontAlgn="auto" latinLnBrk="0" hangingPunct="1">
              <a:lnSpc>
                <a:spcPct val="100000"/>
              </a:lnSpc>
              <a:spcBef>
                <a:spcPts val="300"/>
              </a:spcBef>
              <a:spcAft>
                <a:spcPts val="600"/>
              </a:spcAft>
              <a:buClrTx/>
              <a:buSzPct val="90000"/>
              <a:buFont typeface="Arial" panose="020B0604020202020204" pitchFamily="34" charset="0"/>
              <a:buChar char="•"/>
              <a:tabLst/>
              <a:defRPr/>
            </a:pPr>
            <a:r>
              <a:rPr kumimoji="0" lang="en-US" sz="24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Showcase certifications and </a:t>
            </a:r>
            <a:r>
              <a:rPr kumimoji="0" lang="en-US" sz="2400" b="0" i="0" u="none" strike="noStrike" kern="1200" cap="none" spc="0" normalizeH="0" baseline="0" noProof="0">
                <a:ln>
                  <a:noFill/>
                </a:ln>
                <a:solidFill>
                  <a:srgbClr val="FFFFFF"/>
                </a:solidFill>
                <a:effectLst/>
                <a:uLnTx/>
                <a:uFillTx/>
                <a:latin typeface="Segoe UI" panose="020B0502040204020203" pitchFamily="34" charset="0"/>
                <a:ea typeface="+mn-lt"/>
                <a:cs typeface="Segoe UI" panose="020B0502040204020203" pitchFamily="34" charset="0"/>
              </a:rPr>
              <a:t>achievements </a:t>
            </a:r>
            <a:r>
              <a:rPr kumimoji="0" lang="en-US" sz="24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through social media.</a:t>
            </a:r>
          </a:p>
          <a:p>
            <a:pPr marL="438150" marR="191770" lvl="1" indent="-342900" algn="l" defTabSz="914367" rtl="0" eaLnBrk="1" fontAlgn="auto" latinLnBrk="0" hangingPunct="1">
              <a:lnSpc>
                <a:spcPct val="100000"/>
              </a:lnSpc>
              <a:spcBef>
                <a:spcPts val="300"/>
              </a:spcBef>
              <a:spcAft>
                <a:spcPts val="600"/>
              </a:spcAft>
              <a:buClrTx/>
              <a:buSzPct val="90000"/>
              <a:buFont typeface="Arial" panose="020B0604020202020204" pitchFamily="34" charset="0"/>
              <a:buChar char="•"/>
              <a:tabLst/>
              <a:defRPr/>
            </a:pPr>
            <a:r>
              <a:rPr kumimoji="0" lang="en-US" sz="2400" b="0" i="0" u="none" strike="noStrike" kern="120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Stay current on existing certifications.</a:t>
            </a:r>
          </a:p>
        </p:txBody>
      </p:sp>
      <p:sp>
        <p:nvSpPr>
          <p:cNvPr id="5" name="Title 4">
            <a:extLst>
              <a:ext uri="{FF2B5EF4-FFF2-40B4-BE49-F238E27FC236}">
                <a16:creationId xmlns:a16="http://schemas.microsoft.com/office/drawing/2014/main" id="{6D3E1DA7-8FA2-4D49-ACC7-CB3C23BF2AB9}"/>
              </a:ext>
            </a:extLst>
          </p:cNvPr>
          <p:cNvSpPr>
            <a:spLocks noGrp="1"/>
          </p:cNvSpPr>
          <p:nvPr>
            <p:ph type="title"/>
          </p:nvPr>
        </p:nvSpPr>
        <p:spPr/>
        <p:txBody>
          <a:bodyPr/>
          <a:lstStyle/>
          <a:p>
            <a:r>
              <a:rPr lang="en-US" sz="2800" dirty="0">
                <a:latin typeface="Segoe UI" panose="020B0502040204020203" pitchFamily="34" charset="0"/>
              </a:rPr>
              <a:t>What is the Technical Skills Initiative?</a:t>
            </a:r>
            <a:endParaRPr lang="en-US" dirty="0"/>
          </a:p>
        </p:txBody>
      </p:sp>
    </p:spTree>
    <p:extLst>
      <p:ext uri="{BB962C8B-B14F-4D97-AF65-F5344CB8AC3E}">
        <p14:creationId xmlns:p14="http://schemas.microsoft.com/office/powerpoint/2010/main" val="121290877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AD69C6CD-6E00-4DC7-BB5D-3453BFF6A36B}"/>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7624" y="98880"/>
            <a:ext cx="755700" cy="755700"/>
          </a:xfrm>
          <a:prstGeom prst="rect">
            <a:avLst/>
          </a:prstGeom>
        </p:spPr>
      </p:pic>
      <p:sp>
        <p:nvSpPr>
          <p:cNvPr id="2" name="TextBox 1">
            <a:extLst>
              <a:ext uri="{FF2B5EF4-FFF2-40B4-BE49-F238E27FC236}">
                <a16:creationId xmlns:a16="http://schemas.microsoft.com/office/drawing/2014/main" id="{8DEF1072-8E85-482A-A06E-BA241735A305}"/>
              </a:ext>
            </a:extLst>
          </p:cNvPr>
          <p:cNvSpPr txBox="1"/>
          <p:nvPr/>
        </p:nvSpPr>
        <p:spPr>
          <a:xfrm>
            <a:off x="490193" y="1376313"/>
            <a:ext cx="10784265" cy="914400"/>
          </a:xfrm>
          <a:prstGeom prst="rect">
            <a:avLst/>
          </a:prstGeom>
        </p:spPr>
        <p:txBody>
          <a:bodyPr vert="horz" wrap="square" lIns="146304" tIns="91440" rIns="0" bIns="0" rtlCol="0">
            <a:noAutofit/>
          </a:bodyPr>
          <a:lstStyle/>
          <a:p>
            <a:pPr algn="l"/>
            <a:r>
              <a:rPr lang="en-US" sz="2000" dirty="0">
                <a:latin typeface="Segoe UI" panose="020B0502040204020203" pitchFamily="34" charset="0"/>
                <a:cs typeface="Segoe UI" panose="020B0502040204020203" pitchFamily="34" charset="0"/>
              </a:rPr>
              <a:t>FY22 TSI is focused on hands-on learning and building the skills to pass that learning on. This is emphasized through the two requirements: </a:t>
            </a:r>
            <a:r>
              <a:rPr lang="en-US" sz="2000" dirty="0" err="1">
                <a:latin typeface="Segoe UI" panose="020B0502040204020203" pitchFamily="34" charset="0"/>
                <a:cs typeface="Segoe UI" panose="020B0502040204020203" pitchFamily="34" charset="0"/>
              </a:rPr>
              <a:t>OpenHack</a:t>
            </a:r>
            <a:r>
              <a:rPr lang="en-US" sz="2000" dirty="0">
                <a:latin typeface="Segoe UI" panose="020B0502040204020203" pitchFamily="34" charset="0"/>
                <a:cs typeface="Segoe UI" panose="020B0502040204020203" pitchFamily="34" charset="0"/>
              </a:rPr>
              <a:t> attendance and Coach Ready.</a:t>
            </a:r>
          </a:p>
        </p:txBody>
      </p:sp>
      <p:sp>
        <p:nvSpPr>
          <p:cNvPr id="6" name="TextBox 5">
            <a:extLst>
              <a:ext uri="{FF2B5EF4-FFF2-40B4-BE49-F238E27FC236}">
                <a16:creationId xmlns:a16="http://schemas.microsoft.com/office/drawing/2014/main" id="{43F687F4-BB9F-4E85-B868-7EC03B5EEC00}"/>
              </a:ext>
            </a:extLst>
          </p:cNvPr>
          <p:cNvSpPr txBox="1"/>
          <p:nvPr/>
        </p:nvSpPr>
        <p:spPr>
          <a:xfrm rot="16200000">
            <a:off x="-54132" y="3358372"/>
            <a:ext cx="1623609" cy="540096"/>
          </a:xfrm>
          <a:prstGeom prst="rect">
            <a:avLst/>
          </a:prstGeom>
        </p:spPr>
        <p:txBody>
          <a:bodyPr vert="horz" wrap="square" lIns="146304" tIns="91440" rIns="0" bIns="0" rtlCol="0">
            <a:noAutofit/>
          </a:bodyPr>
          <a:lstStyle/>
          <a:p>
            <a:pPr algn="ctr"/>
            <a:r>
              <a:rPr lang="en-US" sz="2000">
                <a:latin typeface="Segoe UI" panose="020B0502040204020203" pitchFamily="34" charset="0"/>
                <a:cs typeface="Segoe UI" panose="020B0502040204020203" pitchFamily="34" charset="0"/>
              </a:rPr>
              <a:t>OpenHack attendance</a:t>
            </a:r>
          </a:p>
          <a:p>
            <a:pPr algn="l"/>
            <a:endParaRPr lang="en-US" sz="2000">
              <a:latin typeface="Segoe UI" panose="020B0502040204020203" pitchFamily="34" charset="0"/>
              <a:cs typeface="Segoe UI" panose="020B0502040204020203" pitchFamily="34" charset="0"/>
            </a:endParaRPr>
          </a:p>
        </p:txBody>
      </p:sp>
      <p:graphicFrame>
        <p:nvGraphicFramePr>
          <p:cNvPr id="8" name="Diagram 7">
            <a:extLst>
              <a:ext uri="{FF2B5EF4-FFF2-40B4-BE49-F238E27FC236}">
                <a16:creationId xmlns:a16="http://schemas.microsoft.com/office/drawing/2014/main" id="{FB719D2A-C63E-4287-9CE0-936A6E5EDBC4}"/>
              </a:ext>
            </a:extLst>
          </p:cNvPr>
          <p:cNvGraphicFramePr/>
          <p:nvPr>
            <p:extLst>
              <p:ext uri="{D42A27DB-BD31-4B8C-83A1-F6EECF244321}">
                <p14:modId xmlns:p14="http://schemas.microsoft.com/office/powerpoint/2010/main" val="3623725849"/>
              </p:ext>
            </p:extLst>
          </p:nvPr>
        </p:nvGraphicFramePr>
        <p:xfrm>
          <a:off x="1365436" y="2674477"/>
          <a:ext cx="9329571" cy="142916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10" name="Diagram 9">
            <a:extLst>
              <a:ext uri="{FF2B5EF4-FFF2-40B4-BE49-F238E27FC236}">
                <a16:creationId xmlns:a16="http://schemas.microsoft.com/office/drawing/2014/main" id="{032864DB-A137-4D5F-ABE5-D3A2F42D26BB}"/>
              </a:ext>
            </a:extLst>
          </p:cNvPr>
          <p:cNvGraphicFramePr/>
          <p:nvPr/>
        </p:nvGraphicFramePr>
        <p:xfrm>
          <a:off x="1365437" y="4643409"/>
          <a:ext cx="9329571" cy="1530601"/>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3" name="TextBox 2">
            <a:extLst>
              <a:ext uri="{FF2B5EF4-FFF2-40B4-BE49-F238E27FC236}">
                <a16:creationId xmlns:a16="http://schemas.microsoft.com/office/drawing/2014/main" id="{5FC01F26-06BA-481E-9FE5-0BF0CDD7B4D3}"/>
              </a:ext>
              <a:ext uri="{C183D7F6-B498-43B3-948B-1728B52AA6E4}">
                <adec:decorative xmlns:adec="http://schemas.microsoft.com/office/drawing/2017/decorative" val="1"/>
              </a:ext>
            </a:extLst>
          </p:cNvPr>
          <p:cNvSpPr txBox="1"/>
          <p:nvPr/>
        </p:nvSpPr>
        <p:spPr>
          <a:xfrm>
            <a:off x="954626" y="931580"/>
            <a:ext cx="4686953" cy="369332"/>
          </a:xfrm>
          <a:prstGeom prst="rect">
            <a:avLst/>
          </a:prstGeom>
          <a:solidFill>
            <a:srgbClr val="FFFF00"/>
          </a:solidFill>
        </p:spPr>
        <p:txBody>
          <a:bodyPr wrap="square" rtlCol="0">
            <a:spAutoFit/>
          </a:bodyPr>
          <a:lstStyle/>
          <a:p>
            <a:r>
              <a:rPr lang="en-US">
                <a:solidFill>
                  <a:srgbClr val="FF0000"/>
                </a:solidFill>
                <a:latin typeface="Segoe UI" panose="020B0502040204020203" pitchFamily="34" charset="0"/>
                <a:cs typeface="Segoe UI" panose="020B0502040204020203" pitchFamily="34" charset="0"/>
              </a:rPr>
              <a:t>Remove if OpenHack is not TSI-eligible</a:t>
            </a:r>
          </a:p>
        </p:txBody>
      </p:sp>
      <p:sp>
        <p:nvSpPr>
          <p:cNvPr id="11" name="Title 10">
            <a:extLst>
              <a:ext uri="{FF2B5EF4-FFF2-40B4-BE49-F238E27FC236}">
                <a16:creationId xmlns:a16="http://schemas.microsoft.com/office/drawing/2014/main" id="{EE722A45-D7CA-4004-9C64-2768DFBACF1E}"/>
              </a:ext>
            </a:extLst>
          </p:cNvPr>
          <p:cNvSpPr>
            <a:spLocks noGrp="1"/>
          </p:cNvSpPr>
          <p:nvPr>
            <p:ph type="title"/>
          </p:nvPr>
        </p:nvSpPr>
        <p:spPr>
          <a:xfrm>
            <a:off x="1445342" y="209440"/>
            <a:ext cx="6579440" cy="495520"/>
          </a:xfrm>
        </p:spPr>
        <p:txBody>
          <a:bodyPr/>
          <a:lstStyle/>
          <a:p>
            <a:r>
              <a:rPr lang="en-US" dirty="0">
                <a:latin typeface="+mn-lt"/>
              </a:rPr>
              <a:t>FY22 Technical Skills Initiative</a:t>
            </a:r>
          </a:p>
        </p:txBody>
      </p:sp>
    </p:spTree>
    <p:custDataLst>
      <p:tags r:id="rId1"/>
    </p:custDataLst>
    <p:extLst>
      <p:ext uri="{BB962C8B-B14F-4D97-AF65-F5344CB8AC3E}">
        <p14:creationId xmlns:p14="http://schemas.microsoft.com/office/powerpoint/2010/main" val="270583787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OpenHack_FY21_Template_V1_102720" id="{55BFAB4A-90B6-4138-B0B1-3151C728EF56}" vid="{DEF4F9FE-11FB-42D8-8427-6273F5DF915D}"/>
    </a:ext>
  </a:extLst>
</a:theme>
</file>

<file path=ppt/theme/theme2.xml><?xml version="1.0" encoding="utf-8"?>
<a:theme xmlns:a="http://schemas.openxmlformats.org/drawingml/2006/main" name="4_Light Gray Template">
  <a:themeElements>
    <a:clrScheme name="TS_20_Blue on Lt Gray">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69BA"/>
      </a:hlink>
      <a:folHlink>
        <a:srgbClr val="0069BA"/>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OpenHack_FY21_Template_V1_102720" id="{55BFAB4A-90B6-4138-B0B1-3151C728EF56}" vid="{BE400C68-4283-4B8F-963F-ED1B6926ECD8}"/>
    </a:ext>
  </a:extLst>
</a:theme>
</file>

<file path=ppt/theme/theme3.xml><?xml version="1.0" encoding="utf-8"?>
<a:theme xmlns:a="http://schemas.openxmlformats.org/drawingml/2006/main" name="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OpenHack_FY21_Template_V1_102720" id="{55BFAB4A-90B6-4138-B0B1-3151C728EF56}" vid="{1DAAA025-6530-44D0-B7ED-E42418A6C8A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2D61D9A00A5041B210DE23A0FE8625" ma:contentTypeVersion="21" ma:contentTypeDescription="Create a new document." ma:contentTypeScope="" ma:versionID="04511b682e7b7de49ff749fe3c651a0f">
  <xsd:schema xmlns:xsd="http://www.w3.org/2001/XMLSchema" xmlns:xs="http://www.w3.org/2001/XMLSchema" xmlns:p="http://schemas.microsoft.com/office/2006/metadata/properties" xmlns:ns1="http://schemas.microsoft.com/sharepoint/v3" xmlns:ns2="675661ce-a921-4ef4-be83-dd19f3c4cc86" xmlns:ns3="4343a8c8-d2d9-429e-8dd3-28f02b2ba4f5" targetNamespace="http://schemas.microsoft.com/office/2006/metadata/properties" ma:root="true" ma:fieldsID="7d11f4c7f59a61850efbd400a1795188" ns1:_="" ns2:_="" ns3:_="">
    <xsd:import namespace="http://schemas.microsoft.com/sharepoint/v3"/>
    <xsd:import namespace="675661ce-a921-4ef4-be83-dd19f3c4cc86"/>
    <xsd:import namespace="4343a8c8-d2d9-429e-8dd3-28f02b2ba4f5"/>
    <xsd:element name="properties">
      <xsd:complexType>
        <xsd:sequence>
          <xsd:element name="documentManagement">
            <xsd:complexType>
              <xsd:all>
                <xsd:element ref="ns2:Tag" minOccurs="0"/>
                <xsd:element ref="ns2:MediaServiceMetadata" minOccurs="0"/>
                <xsd:element ref="ns2:MediaServiceFastMetadata" minOccurs="0"/>
                <xsd:element ref="ns2:MediaServiceAutoKeyPoints" minOccurs="0"/>
                <xsd:element ref="ns2:MediaServiceKeyPoints" minOccurs="0"/>
                <xsd:element ref="ns2:Sequence_x0020_of_x0020_Material" minOccurs="0"/>
                <xsd:element ref="ns2:Description" minOccurs="0"/>
                <xsd:element ref="ns2:Internal_x0020_MSFT" minOccurs="0"/>
                <xsd:element ref="ns2:MediaServiceOCR" minOccurs="0"/>
                <xsd:element ref="ns2:MediaServiceGenerationTime" minOccurs="0"/>
                <xsd:element ref="ns2:MediaServiceEventHashCode" minOccurs="0"/>
                <xsd:element ref="ns2:OHOrder" minOccurs="0"/>
                <xsd:element ref="ns3:SharedWithUsers" minOccurs="0"/>
                <xsd:element ref="ns3:SharedWithDetails" minOccurs="0"/>
                <xsd:element ref="ns2:MaterialType" minOccurs="0"/>
                <xsd:element ref="ns2:OrderNo_x002e_" minOccurs="0"/>
                <xsd:element ref="ns2:MediaServiceAutoTags" minOccurs="0"/>
                <xsd:element ref="ns2:MediaServiceDateTaken" minOccurs="0"/>
                <xsd:element ref="ns1:_ip_UnifiedCompliancePolicyProperties" minOccurs="0"/>
                <xsd:element ref="ns1:_ip_UnifiedCompliancePolicyUIAc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6" nillable="true" ma:displayName="Unified Compliance Policy Properties" ma:hidden="true" ma:internalName="_ip_UnifiedCompliancePolicyProperties">
      <xsd:simpleType>
        <xsd:restriction base="dms:Note"/>
      </xsd:simpleType>
    </xsd:element>
    <xsd:element name="_ip_UnifiedCompliancePolicyUIAction" ma:index="2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75661ce-a921-4ef4-be83-dd19f3c4cc86" elementFormDefault="qualified">
    <xsd:import namespace="http://schemas.microsoft.com/office/2006/documentManagement/types"/>
    <xsd:import namespace="http://schemas.microsoft.com/office/infopath/2007/PartnerControls"/>
    <xsd:element name="Tag" ma:index="8" nillable="true" ma:displayName="Role" ma:format="Dropdown" ma:internalName="Tag">
      <xsd:complexType>
        <xsd:complexContent>
          <xsd:extension base="dms:MultiChoice">
            <xsd:sequence>
              <xsd:element name="Value" maxOccurs="unbounded" minOccurs="0" nillable="true">
                <xsd:simpleType>
                  <xsd:restriction base="dms:Choice">
                    <xsd:enumeration value="PM"/>
                    <xsd:enumeration value="Lead Coach"/>
                    <xsd:enumeration value="Coach"/>
                  </xsd:restriction>
                </xsd:simpleType>
              </xsd:element>
            </xsd:sequence>
          </xsd:extension>
        </xsd:complexContent>
      </xsd:complex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Sequence_x0020_of_x0020_Material" ma:index="13" nillable="true" ma:displayName="Stage" ma:format="Dropdown" ma:indexed="true" ma:internalName="Sequence_x0020_of_x0020_Material">
      <xsd:simpleType>
        <xsd:restriction base="dms:Choice">
          <xsd:enumeration value="1. Pre-Event"/>
          <xsd:enumeration value="2. Recruitment"/>
          <xsd:enumeration value="3. Coach Prep and Planning"/>
          <xsd:enumeration value="4. Day of Event"/>
          <xsd:enumeration value="5. Close &amp; Reporting"/>
          <xsd:enumeration value="Resource"/>
          <xsd:enumeration value="Tool"/>
        </xsd:restriction>
      </xsd:simpleType>
    </xsd:element>
    <xsd:element name="Description" ma:index="14" nillable="true" ma:displayName="Description" ma:format="Dropdown" ma:internalName="Description">
      <xsd:simpleType>
        <xsd:restriction base="dms:Note">
          <xsd:maxLength value="255"/>
        </xsd:restriction>
      </xsd:simpleType>
    </xsd:element>
    <xsd:element name="Internal_x0020_MSFT" ma:index="15" nillable="true" ma:displayName="Internal MSFT" ma:format="RadioButtons" ma:internalName="Internal_x0020_MSFT">
      <xsd:simpleType>
        <xsd:restriction base="dms:Choice">
          <xsd:enumeration value="Internal MSFT Only"/>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OHOrder" ma:index="19" nillable="true" ma:displayName="OH Order" ma:format="Dropdown" ma:internalName="OHOrder" ma:percentage="FALSE">
      <xsd:simpleType>
        <xsd:restriction base="dms:Number"/>
      </xsd:simpleType>
    </xsd:element>
    <xsd:element name="MaterialType" ma:index="22" nillable="true" ma:displayName="Material Type" ma:format="Dropdown" ma:internalName="MaterialType">
      <xsd:complexType>
        <xsd:complexContent>
          <xsd:extension base="dms:MultiChoice">
            <xsd:sequence>
              <xsd:element name="Value" maxOccurs="unbounded" minOccurs="0" nillable="true">
                <xsd:simpleType>
                  <xsd:restriction base="dms:Choice">
                    <xsd:enumeration value="Tool"/>
                    <xsd:enumeration value="Template"/>
                    <xsd:enumeration value="Presentation Ready Deck"/>
                    <xsd:enumeration value="Website"/>
                    <xsd:enumeration value="Contact"/>
                    <xsd:enumeration value="Form"/>
                    <xsd:enumeration value="Training Deck"/>
                    <xsd:enumeration value="Resource"/>
                  </xsd:restriction>
                </xsd:simpleType>
              </xsd:element>
            </xsd:sequence>
          </xsd:extension>
        </xsd:complexContent>
      </xsd:complexType>
    </xsd:element>
    <xsd:element name="OrderNo_x002e_" ma:index="23" nillable="true" ma:displayName="Order No." ma:decimals="0" ma:format="Dropdown" ma:indexed="true" ma:internalName="OrderNo_x002e_" ma:percentage="FALSE">
      <xsd:simpleType>
        <xsd:restriction base="dms:Number"/>
      </xsd:simpleType>
    </xsd:element>
    <xsd:element name="MediaServiceAutoTags" ma:index="24" nillable="true" ma:displayName="Tags" ma:internalName="MediaServiceAutoTags" ma:readOnly="true">
      <xsd:simpleType>
        <xsd:restriction base="dms:Text"/>
      </xsd:simpleType>
    </xsd:element>
    <xsd:element name="MediaServiceDateTaken" ma:index="25" nillable="true" ma:displayName="MediaServiceDateTaken" ma:hidden="true" ma:internalName="MediaServiceDateTaken" ma:readOnly="true">
      <xsd:simpleType>
        <xsd:restriction base="dms:Text"/>
      </xsd:simpleType>
    </xsd:element>
    <xsd:element name="MediaLengthInSeconds" ma:index="28"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343a8c8-d2d9-429e-8dd3-28f02b2ba4f5"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aterialType xmlns="675661ce-a921-4ef4-be83-dd19f3c4cc86"/>
    <Description xmlns="675661ce-a921-4ef4-be83-dd19f3c4cc86" xsi:nil="true"/>
    <Tag xmlns="675661ce-a921-4ef4-be83-dd19f3c4cc86"/>
    <OHOrder xmlns="675661ce-a921-4ef4-be83-dd19f3c4cc86" xsi:nil="true"/>
    <Internal_x0020_MSFT xmlns="675661ce-a921-4ef4-be83-dd19f3c4cc86" xsi:nil="true"/>
    <OrderNo_x002e_ xmlns="675661ce-a921-4ef4-be83-dd19f3c4cc86" xsi:nil="true"/>
    <Sequence_x0020_of_x0020_Material xmlns="675661ce-a921-4ef4-be83-dd19f3c4cc86" xsi:nil="true"/>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86D8401E-3C4C-4338-9943-61B35E9DAB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75661ce-a921-4ef4-be83-dd19f3c4cc86"/>
    <ds:schemaRef ds:uri="4343a8c8-d2d9-429e-8dd3-28f02b2ba4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F4E66A9-3C6E-49D9-A328-954F4158C46E}">
  <ds:schemaRefs>
    <ds:schemaRef ds:uri="http://schemas.microsoft.com/sharepoint/v3/contenttype/forms"/>
  </ds:schemaRefs>
</ds:datastoreItem>
</file>

<file path=customXml/itemProps3.xml><?xml version="1.0" encoding="utf-8"?>
<ds:datastoreItem xmlns:ds="http://schemas.openxmlformats.org/officeDocument/2006/customXml" ds:itemID="{511703E2-ED6E-43DB-8B32-2981F231FCDE}">
  <ds:schemaRefs>
    <ds:schemaRef ds:uri="http://schemas.microsoft.com/sharepoint/v3"/>
    <ds:schemaRef ds:uri="http://schemas.microsoft.com/office/2006/documentManagement/types"/>
    <ds:schemaRef ds:uri="http://schemas.microsoft.com/office/2006/metadata/properties"/>
    <ds:schemaRef ds:uri="675661ce-a921-4ef4-be83-dd19f3c4cc86"/>
    <ds:schemaRef ds:uri="http://purl.org/dc/elements/1.1/"/>
    <ds:schemaRef ds:uri="http://purl.org/dc/dcmitype/"/>
    <ds:schemaRef ds:uri="http://schemas.microsoft.com/office/infopath/2007/PartnerControls"/>
    <ds:schemaRef ds:uri="http://schemas.openxmlformats.org/package/2006/metadata/core-properties"/>
    <ds:schemaRef ds:uri="4343a8c8-d2d9-429e-8dd3-28f02b2ba4f5"/>
    <ds:schemaRef ds:uri="http://www.w3.org/XML/1998/namespace"/>
    <ds:schemaRef ds:uri="http://purl.org/dc/te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77</TotalTime>
  <Words>2595</Words>
  <Application>Microsoft Office PowerPoint</Application>
  <PresentationFormat>Widescreen</PresentationFormat>
  <Paragraphs>275</Paragraphs>
  <Slides>28</Slides>
  <Notes>26</Notes>
  <HiddenSlides>4</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28</vt:i4>
      </vt:variant>
    </vt:vector>
  </HeadingPairs>
  <TitlesOfParts>
    <vt:vector size="40" baseType="lpstr">
      <vt:lpstr>Arial</vt:lpstr>
      <vt:lpstr>Calibri</vt:lpstr>
      <vt:lpstr>Consolas</vt:lpstr>
      <vt:lpstr>Courier New</vt:lpstr>
      <vt:lpstr>Segoe UI</vt:lpstr>
      <vt:lpstr>Segoe UI Semibold</vt:lpstr>
      <vt:lpstr>Segoe UI Semilight</vt:lpstr>
      <vt:lpstr>Symbol</vt:lpstr>
      <vt:lpstr>Wingdings</vt:lpstr>
      <vt:lpstr>White Template</vt:lpstr>
      <vt:lpstr>4_Light Gray Template</vt:lpstr>
      <vt:lpstr>Black Template</vt:lpstr>
      <vt:lpstr>PowerPoint Presentation</vt:lpstr>
      <vt:lpstr>Agenda</vt:lpstr>
      <vt:lpstr>Tech Lead and Project Lead</vt:lpstr>
      <vt:lpstr>What is OpenHack?</vt:lpstr>
      <vt:lpstr>OpenHack Principles</vt:lpstr>
      <vt:lpstr>Tips for a successful OpenHack</vt:lpstr>
      <vt:lpstr>Coaching principles</vt:lpstr>
      <vt:lpstr>What is the Technical Skills Initiative?</vt:lpstr>
      <vt:lpstr>FY22 Technical Skills Initiative</vt:lpstr>
      <vt:lpstr>TSI Requirements</vt:lpstr>
      <vt:lpstr>Attend an OpenHack</vt:lpstr>
      <vt:lpstr>Get Involved</vt:lpstr>
      <vt:lpstr>OpenHack Code of Conduct</vt:lpstr>
      <vt:lpstr>Challenge Intro + Tech Scenario</vt:lpstr>
      <vt:lpstr>Placeholder for Challenge Content</vt:lpstr>
      <vt:lpstr>Optimizing the Virtual Experience</vt:lpstr>
      <vt:lpstr>Collaborate</vt:lpstr>
      <vt:lpstr>Logging into the classroom </vt:lpstr>
      <vt:lpstr>Thank you for joining</vt:lpstr>
      <vt:lpstr>OpenHack Day 2</vt:lpstr>
      <vt:lpstr>Agenda</vt:lpstr>
      <vt:lpstr>Optimizing the Virtual Experience</vt:lpstr>
      <vt:lpstr>OpenHack Code of Conduct</vt:lpstr>
      <vt:lpstr>OpenHack Day 3</vt:lpstr>
      <vt:lpstr>Agenda</vt:lpstr>
      <vt:lpstr>Optimizing the Virtual Experience</vt:lpstr>
      <vt:lpstr>OpenHack Code of Conduct</vt:lpstr>
      <vt:lpstr>Tagging in Coaches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Tristan Gorringe</dc:creator>
  <cp:lastModifiedBy>Joshua Davis</cp:lastModifiedBy>
  <cp:revision>2</cp:revision>
  <dcterms:created xsi:type="dcterms:W3CDTF">2019-07-03T20:49:32Z</dcterms:created>
  <dcterms:modified xsi:type="dcterms:W3CDTF">2021-07-24T18:46:41Z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0x010100262D61D9A00A5041B210DE23A0FE8625</vt:lpwstr>
  </property>
</Properties>
</file>