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931" r:id="rId5"/>
  </p:sldMasterIdLst>
  <p:notesMasterIdLst>
    <p:notesMasterId r:id="rId12"/>
  </p:notesMasterIdLst>
  <p:handoutMasterIdLst>
    <p:handoutMasterId r:id="rId13"/>
  </p:handoutMasterIdLst>
  <p:sldIdLst>
    <p:sldId id="256" r:id="rId6"/>
    <p:sldId id="257" r:id="rId7"/>
    <p:sldId id="260" r:id="rId8"/>
    <p:sldId id="261" r:id="rId9"/>
    <p:sldId id="285" r:id="rId10"/>
    <p:sldId id="286" r:id="rId11"/>
  </p:sldIdLst>
  <p:sldSz cx="12192000" cy="6858000"/>
  <p:notesSz cx="7023100" cy="93091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9"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CE"/>
    <a:srgbClr val="489869"/>
    <a:srgbClr val="D59DFF"/>
    <a:srgbClr val="565656"/>
    <a:srgbClr val="E6E6E6"/>
    <a:srgbClr val="FFB900"/>
    <a:srgbClr val="FF9349"/>
    <a:srgbClr val="15161A"/>
    <a:srgbClr val="262626"/>
    <a:srgbClr val="1D1E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0727F-B925-49A3-869F-A2D065AEE858}" v="480" dt="2020-05-22T19:00:00.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1"/>
    <p:restoredTop sz="91652"/>
  </p:normalViewPr>
  <p:slideViewPr>
    <p:cSldViewPr snapToGrid="0">
      <p:cViewPr varScale="1">
        <p:scale>
          <a:sx n="128" d="100"/>
          <a:sy n="128" d="100"/>
        </p:scale>
        <p:origin x="90" y="48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783"/>
            <a:ext cx="3043343" cy="465455"/>
          </a:xfrm>
          <a:prstGeom prst="rect">
            <a:avLst/>
          </a:prstGeom>
        </p:spPr>
        <p:txBody>
          <a:bodyPr vert="horz" lIns="93317" tIns="46659" rIns="93317" bIns="46659"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978132" y="0"/>
            <a:ext cx="3043343" cy="465455"/>
          </a:xfrm>
          <a:prstGeom prst="rect">
            <a:avLst/>
          </a:prstGeom>
        </p:spPr>
        <p:txBody>
          <a:bodyPr vert="horz" lIns="93317" tIns="46659" rIns="93317" bIns="46659" rtlCol="0"/>
          <a:lstStyle>
            <a:lvl1pPr algn="r">
              <a:defRPr sz="1200"/>
            </a:lvl1pPr>
          </a:lstStyle>
          <a:p>
            <a:fld id="{460F9EC6-89FF-47E1-8594-1A32E3B45134}" type="datetime8">
              <a:rPr lang="en-US" smtClean="0">
                <a:latin typeface="Segoe UI" pitchFamily="34" charset="0"/>
              </a:rPr>
              <a:t>5/19/2020 6:51 AM</a:t>
            </a:fld>
            <a:endParaRPr lang="en-US">
              <a:latin typeface="Segoe UI" pitchFamily="34" charset="0"/>
            </a:endParaRPr>
          </a:p>
        </p:txBody>
      </p:sp>
      <p:sp>
        <p:nvSpPr>
          <p:cNvPr id="8" name="Footer Placeholder 7"/>
          <p:cNvSpPr>
            <a:spLocks noGrp="1"/>
          </p:cNvSpPr>
          <p:nvPr>
            <p:ph type="ftr" sz="quarter" idx="2"/>
          </p:nvPr>
        </p:nvSpPr>
        <p:spPr>
          <a:xfrm>
            <a:off x="0" y="8842029"/>
            <a:ext cx="5934520" cy="338437"/>
          </a:xfrm>
          <a:prstGeom prst="rect">
            <a:avLst/>
          </a:prstGeom>
        </p:spPr>
        <p:txBody>
          <a:bodyPr vert="horz" lIns="93317" tIns="46659" rIns="93317" bIns="46659" rtlCol="0" anchor="b"/>
          <a:lstStyle>
            <a:lvl1pPr algn="l">
              <a:defRPr sz="1200"/>
            </a:lvl1pPr>
          </a:lstStyle>
          <a:p>
            <a:pPr marL="406643" defTabSz="932864"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043343" cy="465455"/>
          </a:xfrm>
          <a:prstGeom prst="rect">
            <a:avLst/>
          </a:prstGeom>
        </p:spPr>
        <p:txBody>
          <a:bodyPr vert="horz" lIns="93317" tIns="46659" rIns="93317" bIns="46659"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17" tIns="46659" rIns="93317" bIns="46659" rtlCol="0" anchor="ctr"/>
          <a:lstStyle/>
          <a:p>
            <a:endParaRPr lang="en-US"/>
          </a:p>
        </p:txBody>
      </p:sp>
      <p:sp>
        <p:nvSpPr>
          <p:cNvPr id="10" name="Footer Placeholder 9"/>
          <p:cNvSpPr>
            <a:spLocks noGrp="1"/>
          </p:cNvSpPr>
          <p:nvPr>
            <p:ph type="ftr" sz="quarter" idx="4"/>
          </p:nvPr>
        </p:nvSpPr>
        <p:spPr>
          <a:xfrm>
            <a:off x="0" y="8843646"/>
            <a:ext cx="6063276" cy="362391"/>
          </a:xfrm>
          <a:prstGeom prst="rect">
            <a:avLst/>
          </a:prstGeom>
        </p:spPr>
        <p:txBody>
          <a:bodyPr vert="horz" lIns="93317" tIns="46659" rIns="93317" bIns="46659" rtlCol="0" anchor="b"/>
          <a:lstStyle>
            <a:lvl1pPr marL="583233" indent="0" algn="l">
              <a:defRPr sz="1200"/>
            </a:lvl1pPr>
          </a:lstStyle>
          <a:p>
            <a:pPr defTabSz="93286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978132" y="0"/>
            <a:ext cx="3043343" cy="465455"/>
          </a:xfrm>
          <a:prstGeom prst="rect">
            <a:avLst/>
          </a:prstGeom>
        </p:spPr>
        <p:txBody>
          <a:bodyPr vert="horz" lIns="93317" tIns="46659" rIns="93317" bIns="46659" rtlCol="0"/>
          <a:lstStyle>
            <a:lvl1pPr algn="r">
              <a:defRPr sz="1200">
                <a:latin typeface="Segoe UI" pitchFamily="34" charset="0"/>
              </a:defRPr>
            </a:lvl1pPr>
          </a:lstStyle>
          <a:p>
            <a:fld id="{386CE63F-9E7F-4C04-9D0D-FCA25A8E9E86}" type="datetime8">
              <a:rPr lang="en-US" smtClean="0"/>
              <a:t>5/19/2020 6:51 AM</a:t>
            </a:fld>
            <a:endParaRPr lang="en-US"/>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6051570" y="8842030"/>
            <a:ext cx="969904" cy="465455"/>
          </a:xfrm>
          <a:prstGeom prst="rect">
            <a:avLst/>
          </a:prstGeom>
        </p:spPr>
        <p:txBody>
          <a:bodyPr vert="horz" lIns="93317" tIns="46659" rIns="93317" bIns="46659"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accent5">
            <a:lumMod val="7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5B03CC-9723-4167-B5EC-320C5810B718}"/>
              </a:ext>
            </a:extLst>
          </p:cNvPr>
          <p:cNvSpPr>
            <a:spLocks noGrp="1"/>
          </p:cNvSpPr>
          <p:nvPr>
            <p:ph type="title" hasCustomPrompt="1"/>
          </p:nvPr>
        </p:nvSpPr>
        <p:spPr>
          <a:xfrm>
            <a:off x="584200" y="1326318"/>
            <a:ext cx="5734050" cy="677108"/>
          </a:xfrm>
          <a:noFill/>
        </p:spPr>
        <p:txBody>
          <a:bodyPr wrap="square" lIns="0" tIns="0" rIns="0" bIns="0" anchor="b" anchorCtr="0">
            <a:spAutoFit/>
          </a:bodyPr>
          <a:lstStyle>
            <a:lvl1pPr>
              <a:defRPr sz="4400" spc="-50" baseline="0">
                <a:gradFill>
                  <a:gsLst>
                    <a:gs pos="62564">
                      <a:schemeClr val="tx1"/>
                    </a:gs>
                    <a:gs pos="55000">
                      <a:schemeClr val="tx1"/>
                    </a:gs>
                  </a:gsLst>
                  <a:lin ang="5400000" scaled="0"/>
                </a:gradFill>
                <a:latin typeface="Browallia New" panose="020B0604020202020204" pitchFamily="34" charset="-34"/>
                <a:cs typeface="Browallia New" panose="020B0604020202020204" pitchFamily="34" charset="-34"/>
              </a:defRPr>
            </a:lvl1pPr>
          </a:lstStyle>
          <a:p>
            <a:r>
              <a:rPr lang="en-US" dirty="0"/>
              <a:t>Event name or presentation title </a:t>
            </a:r>
          </a:p>
        </p:txBody>
      </p:sp>
      <p:sp>
        <p:nvSpPr>
          <p:cNvPr id="13" name="Text Placeholder 4">
            <a:extLst>
              <a:ext uri="{FF2B5EF4-FFF2-40B4-BE49-F238E27FC236}">
                <a16:creationId xmlns:a16="http://schemas.microsoft.com/office/drawing/2014/main" id="{02DBA916-2165-4EFE-8F0A-2F39221778CA}"/>
              </a:ext>
            </a:extLst>
          </p:cNvPr>
          <p:cNvSpPr>
            <a:spLocks noGrp="1"/>
          </p:cNvSpPr>
          <p:nvPr>
            <p:ph type="body" sz="quarter" idx="12" hasCustomPrompt="1"/>
          </p:nvPr>
        </p:nvSpPr>
        <p:spPr>
          <a:xfrm>
            <a:off x="584200" y="2051050"/>
            <a:ext cx="5734050" cy="369332"/>
          </a:xfrm>
          <a:noFill/>
        </p:spPr>
        <p:txBody>
          <a:bodyPr wrap="square" lIns="0" tIns="0" rIns="0" bIns="0">
            <a:spAutoFit/>
          </a:bodyPr>
          <a:lstStyle>
            <a:lvl1pPr marL="0" indent="0">
              <a:spcBef>
                <a:spcPts val="0"/>
              </a:spcBef>
              <a:buNone/>
              <a:defRPr sz="2400" spc="0" baseline="0">
                <a:gradFill>
                  <a:gsLst>
                    <a:gs pos="91000">
                      <a:schemeClr val="tx1"/>
                    </a:gs>
                    <a:gs pos="0">
                      <a:schemeClr val="tx1"/>
                    </a:gs>
                  </a:gsLst>
                  <a:lin ang="5400000" scaled="0"/>
                </a:gradFill>
                <a:latin typeface="Browallia New" panose="020B0604020202020204" pitchFamily="34" charset="-34"/>
                <a:cs typeface="Browallia New" panose="020B0604020202020204" pitchFamily="34" charset="-34"/>
              </a:defRPr>
            </a:lvl1pPr>
          </a:lstStyle>
          <a:p>
            <a:pPr lvl="0"/>
            <a:r>
              <a:rPr lang="en-US" dirty="0"/>
              <a:t>Presentation Subtitle</a:t>
            </a:r>
          </a:p>
        </p:txBody>
      </p:sp>
      <p:sp>
        <p:nvSpPr>
          <p:cNvPr id="14" name="Text Placeholder 4">
            <a:extLst>
              <a:ext uri="{FF2B5EF4-FFF2-40B4-BE49-F238E27FC236}">
                <a16:creationId xmlns:a16="http://schemas.microsoft.com/office/drawing/2014/main" id="{061F88CA-EBB7-4628-9D0B-D8C89B05BD6E}"/>
              </a:ext>
            </a:extLst>
          </p:cNvPr>
          <p:cNvSpPr>
            <a:spLocks noGrp="1"/>
          </p:cNvSpPr>
          <p:nvPr>
            <p:ph type="body" sz="quarter" idx="13" hasCustomPrompt="1"/>
          </p:nvPr>
        </p:nvSpPr>
        <p:spPr>
          <a:xfrm>
            <a:off x="584200" y="5740400"/>
            <a:ext cx="490855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Browallia New" panose="020B0604020202020204" pitchFamily="34" charset="-34"/>
                <a:cs typeface="Browallia New" panose="020B0604020202020204" pitchFamily="34" charset="-34"/>
              </a:defRPr>
            </a:lvl1pPr>
          </a:lstStyle>
          <a:p>
            <a:pPr lvl="0"/>
            <a:r>
              <a:rPr lang="en-US" dirty="0"/>
              <a:t>Presenter</a:t>
            </a:r>
          </a:p>
        </p:txBody>
      </p:sp>
      <p:pic>
        <p:nvPicPr>
          <p:cNvPr id="1036" name="Picture 12" descr="Infinity Loop Transparent &amp; PNG Clipart Free Download - YWD">
            <a:extLst>
              <a:ext uri="{FF2B5EF4-FFF2-40B4-BE49-F238E27FC236}">
                <a16:creationId xmlns:a16="http://schemas.microsoft.com/office/drawing/2014/main" id="{B648D098-B5A7-49C1-90B1-922F235B4F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9818137">
            <a:off x="4800160" y="2099854"/>
            <a:ext cx="7178888" cy="3409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59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veloper Code Layout">
    <p:bg>
      <p:bgPr>
        <a:solidFill>
          <a:schemeClr val="accent5">
            <a:lumMod val="7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88338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a:defRPr>
                <a:latin typeface="Browallia New" panose="020B0604020202020204" pitchFamily="34" charset="-34"/>
                <a:cs typeface="Browallia New" panose="020B0604020202020204" pitchFamily="34" charset="-34"/>
              </a:defRPr>
            </a:lvl1pPr>
            <a:lvl2pPr>
              <a:defRPr>
                <a:latin typeface="Browallia New" panose="020B0604020202020204" pitchFamily="34" charset="-34"/>
                <a:cs typeface="Browallia New" panose="020B0604020202020204" pitchFamily="34" charset="-34"/>
              </a:defRPr>
            </a:lvl2pPr>
            <a:lvl3pPr>
              <a:defRPr>
                <a:latin typeface="Browallia New" panose="020B0604020202020204" pitchFamily="34" charset="-34"/>
                <a:cs typeface="Browallia New" panose="020B0604020202020204" pitchFamily="34" charset="-34"/>
              </a:defRPr>
            </a:lvl3pPr>
            <a:lvl4pPr>
              <a:defRPr>
                <a:latin typeface="Browallia New" panose="020B0604020202020204" pitchFamily="34" charset="-34"/>
                <a:cs typeface="Browallia New" panose="020B0604020202020204" pitchFamily="34" charset="-34"/>
              </a:defRPr>
            </a:lvl4pPr>
            <a:lvl5pPr>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9636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accent5">
            <a:lumMod val="7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4" name="Text Placeholder 3"/>
          <p:cNvSpPr>
            <a:spLocks noGrp="1"/>
          </p:cNvSpPr>
          <p:nvPr>
            <p:ph type="body" sz="quarter" idx="10"/>
          </p:nvPr>
        </p:nvSpPr>
        <p:spPr>
          <a:xfrm>
            <a:off x="586390" y="1434370"/>
            <a:ext cx="11018520" cy="1612749"/>
          </a:xfrm>
        </p:spPr>
        <p:txBody>
          <a:bodyPr wrap="square">
            <a:spAutoFit/>
          </a:bodyPr>
          <a:lstStyle>
            <a:lvl1pPr marL="0" indent="0">
              <a:buNone/>
              <a:defRPr>
                <a:latin typeface="Browallia New" panose="020B0604020202020204" pitchFamily="34" charset="-34"/>
                <a:cs typeface="Browallia New" panose="020B0604020202020204" pitchFamily="34" charset="-34"/>
              </a:defRPr>
            </a:lvl1pPr>
            <a:lvl2pPr marL="228600" indent="0">
              <a:buNone/>
              <a:defRPr>
                <a:latin typeface="Browallia New" panose="020B0604020202020204" pitchFamily="34" charset="-34"/>
                <a:cs typeface="Browallia New" panose="020B0604020202020204" pitchFamily="34" charset="-34"/>
              </a:defRPr>
            </a:lvl2pPr>
            <a:lvl3pPr marL="457200" indent="0">
              <a:buNone/>
              <a:defRPr>
                <a:latin typeface="Browallia New" panose="020B0604020202020204" pitchFamily="34" charset="-34"/>
                <a:cs typeface="Browallia New" panose="020B0604020202020204" pitchFamily="34" charset="-34"/>
              </a:defRPr>
            </a:lvl3pPr>
            <a:lvl4pPr marL="685800" indent="0">
              <a:buNone/>
              <a:defRPr>
                <a:latin typeface="Browallia New" panose="020B0604020202020204" pitchFamily="34" charset="-34"/>
                <a:cs typeface="Browallia New" panose="020B0604020202020204" pitchFamily="34" charset="-34"/>
              </a:defRPr>
            </a:lvl4pPr>
            <a:lvl5pPr marL="914400" indent="0">
              <a:buNone/>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5770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612749"/>
          </a:xfrm>
        </p:spPr>
        <p:txBody>
          <a:bodyPr/>
          <a:lstStyle>
            <a:lvl1pPr>
              <a:defRPr>
                <a:latin typeface="Browallia New" panose="020B0604020202020204" pitchFamily="34" charset="-34"/>
                <a:cs typeface="Browallia New" panose="020B0604020202020204" pitchFamily="34" charset="-34"/>
              </a:defRPr>
            </a:lvl1pPr>
            <a:lvl2pPr>
              <a:defRPr>
                <a:latin typeface="Browallia New" panose="020B0604020202020204" pitchFamily="34" charset="-34"/>
                <a:cs typeface="Browallia New" panose="020B0604020202020204" pitchFamily="34" charset="-34"/>
              </a:defRPr>
            </a:lvl2pPr>
            <a:lvl3pPr>
              <a:defRPr>
                <a:latin typeface="Browallia New" panose="020B0604020202020204" pitchFamily="34" charset="-34"/>
                <a:cs typeface="Browallia New" panose="020B0604020202020204" pitchFamily="34" charset="-34"/>
              </a:defRPr>
            </a:lvl3pPr>
            <a:lvl4pPr>
              <a:defRPr>
                <a:latin typeface="Browallia New" panose="020B0604020202020204" pitchFamily="34" charset="-34"/>
                <a:cs typeface="Browallia New" panose="020B0604020202020204" pitchFamily="34" charset="-34"/>
              </a:defRPr>
            </a:lvl4pPr>
            <a:lvl5pPr>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49"/>
          </a:xfrm>
        </p:spPr>
        <p:txBody>
          <a:bodyPr/>
          <a:lstStyle>
            <a:lvl1pPr>
              <a:defRPr>
                <a:latin typeface="Browallia New" panose="020B0604020202020204" pitchFamily="34" charset="-34"/>
                <a:cs typeface="Browallia New" panose="020B0604020202020204" pitchFamily="34" charset="-34"/>
              </a:defRPr>
            </a:lvl1pPr>
            <a:lvl2pPr>
              <a:defRPr>
                <a:latin typeface="Browallia New" panose="020B0604020202020204" pitchFamily="34" charset="-34"/>
                <a:cs typeface="Browallia New" panose="020B0604020202020204" pitchFamily="34" charset="-34"/>
              </a:defRPr>
            </a:lvl2pPr>
            <a:lvl3pPr>
              <a:defRPr>
                <a:latin typeface="Browallia New" panose="020B0604020202020204" pitchFamily="34" charset="-34"/>
                <a:cs typeface="Browallia New" panose="020B0604020202020204" pitchFamily="34" charset="-34"/>
              </a:defRPr>
            </a:lvl3pPr>
            <a:lvl4pPr>
              <a:defRPr>
                <a:latin typeface="Browallia New" panose="020B0604020202020204" pitchFamily="34" charset="-34"/>
                <a:cs typeface="Browallia New" panose="020B0604020202020204" pitchFamily="34" charset="-34"/>
              </a:defRPr>
            </a:lvl4pPr>
            <a:lvl5pPr>
              <a:defRPr>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635824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Browallia New" panose="020B0604020202020204" pitchFamily="34" charset="-34"/>
                <a:cs typeface="Browallia New" panose="020B0604020202020204" pitchFamily="34" charset="-34"/>
              </a:defRPr>
            </a:lvl1pPr>
            <a:lvl2pPr marL="255588" indent="0">
              <a:buFont typeface="Wingdings" panose="05000000000000000000" pitchFamily="2" charset="2"/>
              <a:buNone/>
              <a:defRPr sz="2000" b="0">
                <a:latin typeface="Browallia New" panose="020B0604020202020204" pitchFamily="34" charset="-34"/>
                <a:cs typeface="Browallia New" panose="020B0604020202020204" pitchFamily="34" charset="-34"/>
              </a:defRPr>
            </a:lvl2pPr>
            <a:lvl3pPr marL="450850" indent="0">
              <a:buFont typeface="Wingdings" panose="05000000000000000000" pitchFamily="2" charset="2"/>
              <a:buNone/>
              <a:tabLst/>
              <a:defRPr sz="1600" b="0">
                <a:latin typeface="Browallia New" panose="020B0604020202020204" pitchFamily="34" charset="-34"/>
                <a:cs typeface="Browallia New" panose="020B0604020202020204" pitchFamily="34" charset="-34"/>
              </a:defRPr>
            </a:lvl3pPr>
            <a:lvl4pPr marL="652462" indent="0">
              <a:buFont typeface="Wingdings" panose="05000000000000000000" pitchFamily="2" charset="2"/>
              <a:buNone/>
              <a:defRPr sz="1400" b="0">
                <a:latin typeface="Browallia New" panose="020B0604020202020204" pitchFamily="34" charset="-34"/>
                <a:cs typeface="Browallia New" panose="020B0604020202020204" pitchFamily="34" charset="-34"/>
              </a:defRPr>
            </a:lvl4pPr>
            <a:lvl5pPr marL="854075" indent="0">
              <a:buFont typeface="Wingdings" panose="05000000000000000000" pitchFamily="2" charset="2"/>
              <a:buNone/>
              <a:tabLst/>
              <a:defRPr sz="1400" b="0">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Browallia New" panose="020B0604020202020204" pitchFamily="34" charset="-34"/>
                <a:cs typeface="Browallia New" panose="020B0604020202020204" pitchFamily="34" charset="-34"/>
              </a:defRPr>
            </a:lvl1pPr>
            <a:lvl2pPr marL="255588" indent="0">
              <a:buFont typeface="Wingdings" panose="05000000000000000000" pitchFamily="2" charset="2"/>
              <a:buNone/>
              <a:defRPr sz="2000" b="0">
                <a:latin typeface="Browallia New" panose="020B0604020202020204" pitchFamily="34" charset="-34"/>
                <a:cs typeface="Browallia New" panose="020B0604020202020204" pitchFamily="34" charset="-34"/>
              </a:defRPr>
            </a:lvl2pPr>
            <a:lvl3pPr marL="450850" indent="0">
              <a:buFont typeface="Wingdings" panose="05000000000000000000" pitchFamily="2" charset="2"/>
              <a:buNone/>
              <a:tabLst/>
              <a:defRPr sz="1600" b="0">
                <a:latin typeface="Browallia New" panose="020B0604020202020204" pitchFamily="34" charset="-34"/>
                <a:cs typeface="Browallia New" panose="020B0604020202020204" pitchFamily="34" charset="-34"/>
              </a:defRPr>
            </a:lvl3pPr>
            <a:lvl4pPr marL="652462" indent="0">
              <a:buFont typeface="Wingdings" panose="05000000000000000000" pitchFamily="2" charset="2"/>
              <a:buNone/>
              <a:defRPr sz="1400" b="0">
                <a:latin typeface="Browallia New" panose="020B0604020202020204" pitchFamily="34" charset="-34"/>
                <a:cs typeface="Browallia New" panose="020B0604020202020204" pitchFamily="34" charset="-34"/>
              </a:defRPr>
            </a:lvl4pPr>
            <a:lvl5pPr marL="854075" indent="0">
              <a:buFont typeface="Wingdings" panose="05000000000000000000" pitchFamily="2" charset="2"/>
              <a:buNone/>
              <a:tabLst/>
              <a:defRPr sz="1400" b="0">
                <a:latin typeface="Browallia New" panose="020B0604020202020204" pitchFamily="34" charset="-34"/>
                <a:cs typeface="Browallia New" panose="020B0604020202020204" pitchFamily="34"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285962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677108"/>
          </a:xfrm>
        </p:spPr>
        <p:txBody>
          <a:bodyPr/>
          <a:lstStyle>
            <a:lvl1pPr>
              <a:defRPr sz="4400">
                <a:latin typeface="Browallia New" panose="020B0604020202020204" pitchFamily="34" charset="-34"/>
                <a:cs typeface="Browallia New" panose="020B0604020202020204" pitchFamily="34" charset="-34"/>
              </a:defRPr>
            </a:lvl1pPr>
          </a:lstStyle>
          <a:p>
            <a:r>
              <a:rPr lang="en-US" dirty="0"/>
              <a:t>Click to edit Master title style</a:t>
            </a:r>
          </a:p>
        </p:txBody>
      </p:sp>
    </p:spTree>
    <p:extLst>
      <p:ext uri="{BB962C8B-B14F-4D97-AF65-F5344CB8AC3E}">
        <p14:creationId xmlns:p14="http://schemas.microsoft.com/office/powerpoint/2010/main" val="299973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495520"/>
          </a:xfrm>
        </p:spPr>
        <p:txBody>
          <a:bodyPr tIns="64008"/>
          <a:lstStyle>
            <a:lvl1pPr>
              <a:defRPr sz="2800" spc="0">
                <a:latin typeface="Browallia New" panose="020B0604020202020204" pitchFamily="34" charset="-34"/>
                <a:cs typeface="Browallia New" panose="020B0604020202020204" pitchFamily="34" charset="-34"/>
              </a:defRPr>
            </a:lvl1pPr>
          </a:lstStyle>
          <a:p>
            <a:r>
              <a:rPr lang="en-US" dirty="0"/>
              <a:t>Click to edit Master title style</a:t>
            </a:r>
          </a:p>
        </p:txBody>
      </p:sp>
    </p:spTree>
    <p:extLst>
      <p:ext uri="{BB962C8B-B14F-4D97-AF65-F5344CB8AC3E}">
        <p14:creationId xmlns:p14="http://schemas.microsoft.com/office/powerpoint/2010/main" val="34400304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5">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176407"/>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433407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67710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402264729"/>
      </p:ext>
    </p:extLst>
  </p:cSld>
  <p:clrMap bg1="dk1" tx1="lt1" bg2="dk2" tx2="lt2" accent1="accent1" accent2="accent2" accent3="accent3" accent4="accent4" accent5="accent5" accent6="accent6" hlink="hlink" folHlink="folHlink"/>
  <p:sldLayoutIdLst>
    <p:sldLayoutId id="2147485017" r:id="rId1"/>
    <p:sldLayoutId id="2147484937" r:id="rId2"/>
    <p:sldLayoutId id="2147484938" r:id="rId3"/>
    <p:sldLayoutId id="2147484939" r:id="rId4"/>
    <p:sldLayoutId id="2147484940" r:id="rId5"/>
    <p:sldLayoutId id="2147484941" r:id="rId6"/>
    <p:sldLayoutId id="2147484942" r:id="rId7"/>
    <p:sldLayoutId id="2147484958" r:id="rId8"/>
    <p:sldLayoutId id="2147484959" r:id="rId9"/>
    <p:sldLayoutId id="2147484960" r:id="rId10"/>
  </p:sldLayoutIdLst>
  <p:transition>
    <p:fade/>
  </p:transition>
  <p:hf sldNum="0" hdr="0" ftr="0" dt="0"/>
  <p:txStyles>
    <p:titleStyle>
      <a:lvl1pPr algn="l" defTabSz="932742" rtl="0" eaLnBrk="1" latinLnBrk="0" hangingPunct="1">
        <a:lnSpc>
          <a:spcPct val="100000"/>
        </a:lnSpc>
        <a:spcBef>
          <a:spcPct val="0"/>
        </a:spcBef>
        <a:buNone/>
        <a:defRPr lang="en-US" sz="4400" b="0" kern="1200" cap="none" spc="-50" baseline="0" dirty="0" smtClean="0">
          <a:ln w="3175">
            <a:noFill/>
          </a:ln>
          <a:solidFill>
            <a:schemeClr val="tx1"/>
          </a:solidFill>
          <a:effectLst/>
          <a:latin typeface="Browallia New" panose="020B0604020202020204" pitchFamily="34" charset="-34"/>
          <a:ea typeface="+mn-ea"/>
          <a:cs typeface="Browallia New" panose="020B0604020202020204" pitchFamily="34" charset="-34"/>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11smiles/devops-and-azure" TargetMode="External"/><Relationship Id="rId2" Type="http://schemas.openxmlformats.org/officeDocument/2006/relationships/hyperlink" Target="mailto:joshua.davis@microsoft.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9806-057F-4B02-B306-AE76A94BC19A}"/>
              </a:ext>
            </a:extLst>
          </p:cNvPr>
          <p:cNvSpPr>
            <a:spLocks noGrp="1"/>
          </p:cNvSpPr>
          <p:nvPr>
            <p:ph type="title"/>
          </p:nvPr>
        </p:nvSpPr>
        <p:spPr/>
        <p:txBody>
          <a:bodyPr/>
          <a:lstStyle/>
          <a:p>
            <a:r>
              <a:rPr lang="en-US" dirty="0"/>
              <a:t>DevOps and Azure</a:t>
            </a:r>
          </a:p>
        </p:txBody>
      </p:sp>
      <p:sp>
        <p:nvSpPr>
          <p:cNvPr id="3" name="Text Placeholder 2">
            <a:extLst>
              <a:ext uri="{FF2B5EF4-FFF2-40B4-BE49-F238E27FC236}">
                <a16:creationId xmlns:a16="http://schemas.microsoft.com/office/drawing/2014/main" id="{4D702E39-AD3E-441F-BCC2-51CCE7FD47E0}"/>
              </a:ext>
            </a:extLst>
          </p:cNvPr>
          <p:cNvSpPr>
            <a:spLocks noGrp="1"/>
          </p:cNvSpPr>
          <p:nvPr>
            <p:ph type="body" sz="quarter" idx="12"/>
          </p:nvPr>
        </p:nvSpPr>
        <p:spPr>
          <a:xfrm>
            <a:off x="584200" y="2051050"/>
            <a:ext cx="5734050" cy="430887"/>
          </a:xfrm>
        </p:spPr>
        <p:txBody>
          <a:bodyPr/>
          <a:lstStyle/>
          <a:p>
            <a:r>
              <a:rPr lang="en-US" sz="2800" dirty="0"/>
              <a:t>Part 3: Automation and Governance</a:t>
            </a:r>
          </a:p>
        </p:txBody>
      </p:sp>
      <p:sp>
        <p:nvSpPr>
          <p:cNvPr id="5" name="Text Placeholder 4">
            <a:extLst>
              <a:ext uri="{FF2B5EF4-FFF2-40B4-BE49-F238E27FC236}">
                <a16:creationId xmlns:a16="http://schemas.microsoft.com/office/drawing/2014/main" id="{A1980440-2BFA-45D3-B748-10A9A3876778}"/>
              </a:ext>
            </a:extLst>
          </p:cNvPr>
          <p:cNvSpPr>
            <a:spLocks noGrp="1"/>
          </p:cNvSpPr>
          <p:nvPr>
            <p:ph type="body" sz="quarter" idx="13"/>
          </p:nvPr>
        </p:nvSpPr>
        <p:spPr>
          <a:xfrm>
            <a:off x="584200" y="5740400"/>
            <a:ext cx="4908550" cy="861774"/>
          </a:xfrm>
        </p:spPr>
        <p:txBody>
          <a:bodyPr/>
          <a:lstStyle/>
          <a:p>
            <a:r>
              <a:rPr lang="en-US" sz="2400" dirty="0"/>
              <a:t>Joshua Davis</a:t>
            </a:r>
            <a:br>
              <a:rPr lang="en-US" dirty="0"/>
            </a:br>
            <a:r>
              <a:rPr lang="en-US" sz="1600" dirty="0"/>
              <a:t>Azure Customer Engineer	</a:t>
            </a:r>
            <a:r>
              <a:rPr lang="en-US" sz="1600" dirty="0">
                <a:solidFill>
                  <a:srgbClr val="D59DFF"/>
                </a:solidFill>
                <a:hlinkClick r:id="rId2">
                  <a:extLst>
                    <a:ext uri="{A12FA001-AC4F-418D-AE19-62706E023703}">
                      <ahyp:hlinkClr xmlns:ahyp="http://schemas.microsoft.com/office/drawing/2018/hyperlinkcolor" val="tx"/>
                    </a:ext>
                  </a:extLst>
                </a:hlinkClick>
              </a:rPr>
              <a:t>joshua.davis@microsoft.com</a:t>
            </a:r>
            <a:br>
              <a:rPr lang="en-US" sz="1600" dirty="0"/>
            </a:br>
            <a:r>
              <a:rPr lang="en-US" sz="1600" dirty="0">
                <a:solidFill>
                  <a:srgbClr val="D59DFF"/>
                </a:solidFill>
                <a:hlinkClick r:id="rId3">
                  <a:extLst>
                    <a:ext uri="{A12FA001-AC4F-418D-AE19-62706E023703}">
                      <ahyp:hlinkClr xmlns:ahyp="http://schemas.microsoft.com/office/drawing/2018/hyperlinkcolor" val="tx"/>
                    </a:ext>
                  </a:extLst>
                </a:hlinkClick>
              </a:rPr>
              <a:t>https://github.com/a11smiles/devops-and-azure</a:t>
            </a:r>
            <a:endParaRPr lang="en-US" sz="1600" dirty="0">
              <a:solidFill>
                <a:srgbClr val="D59DFF"/>
              </a:solidFill>
            </a:endParaRPr>
          </a:p>
        </p:txBody>
      </p:sp>
    </p:spTree>
    <p:extLst>
      <p:ext uri="{BB962C8B-B14F-4D97-AF65-F5344CB8AC3E}">
        <p14:creationId xmlns:p14="http://schemas.microsoft.com/office/powerpoint/2010/main" val="123593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A46FF-AB49-4676-8827-1260D72E70DC}"/>
              </a:ext>
            </a:extLst>
          </p:cNvPr>
          <p:cNvSpPr>
            <a:spLocks noGrp="1"/>
          </p:cNvSpPr>
          <p:nvPr>
            <p:ph type="title"/>
          </p:nvPr>
        </p:nvSpPr>
        <p:spPr/>
        <p:txBody>
          <a:bodyPr/>
          <a:lstStyle/>
          <a:p>
            <a:r>
              <a:rPr lang="en-US" dirty="0"/>
              <a:t>Purpose</a:t>
            </a:r>
          </a:p>
        </p:txBody>
      </p:sp>
      <p:sp>
        <p:nvSpPr>
          <p:cNvPr id="5" name="Content Placeholder 4">
            <a:extLst>
              <a:ext uri="{FF2B5EF4-FFF2-40B4-BE49-F238E27FC236}">
                <a16:creationId xmlns:a16="http://schemas.microsoft.com/office/drawing/2014/main" id="{D6DCD87F-AEC8-4713-8098-1F148572F79F}"/>
              </a:ext>
            </a:extLst>
          </p:cNvPr>
          <p:cNvSpPr>
            <a:spLocks noGrp="1"/>
          </p:cNvSpPr>
          <p:nvPr>
            <p:ph sz="quarter" idx="10"/>
          </p:nvPr>
        </p:nvSpPr>
        <p:spPr>
          <a:xfrm>
            <a:off x="584200" y="1435100"/>
            <a:ext cx="11018838" cy="4481227"/>
          </a:xfrm>
        </p:spPr>
        <p:txBody>
          <a:bodyPr/>
          <a:lstStyle/>
          <a:p>
            <a:pPr marL="0" indent="0">
              <a:buNone/>
            </a:pPr>
            <a:r>
              <a:rPr lang="en-US" dirty="0"/>
              <a:t>To understand the definition, roles, and processes within a DevOps culture in order to:</a:t>
            </a:r>
          </a:p>
          <a:p>
            <a:pPr marL="0" indent="0">
              <a:buNone/>
            </a:pPr>
            <a:endParaRPr lang="en-US" dirty="0"/>
          </a:p>
          <a:p>
            <a:r>
              <a:rPr lang="en-US" dirty="0"/>
              <a:t>Identify necessary stakeholders</a:t>
            </a:r>
          </a:p>
          <a:p>
            <a:r>
              <a:rPr lang="en-US" dirty="0"/>
              <a:t>Successfully discover, plan, and migrate supporting infrastructure</a:t>
            </a:r>
          </a:p>
          <a:p>
            <a:r>
              <a:rPr lang="en-US" dirty="0"/>
              <a:t>Upskill and increase value in knowledge, platforms, and controls for customers</a:t>
            </a:r>
          </a:p>
          <a:p>
            <a:pPr marL="0" indent="0">
              <a:buNone/>
            </a:pPr>
            <a:endParaRPr lang="en-US" dirty="0"/>
          </a:p>
          <a:p>
            <a:pPr marL="0" indent="0">
              <a:buNone/>
            </a:pPr>
            <a:endParaRPr lang="en-US" dirty="0"/>
          </a:p>
          <a:p>
            <a:pPr marL="0" indent="0">
              <a:buNone/>
            </a:pPr>
            <a:r>
              <a:rPr lang="en-US" sz="2400" dirty="0">
                <a:solidFill>
                  <a:srgbClr val="FFB900"/>
                </a:solidFill>
              </a:rPr>
              <a:t>NOTE: </a:t>
            </a:r>
            <a:r>
              <a:rPr lang="en-US" sz="2400" dirty="0"/>
              <a:t>The intended purpose is </a:t>
            </a:r>
            <a:r>
              <a:rPr lang="en-US" sz="2400" i="1" dirty="0"/>
              <a:t>not</a:t>
            </a:r>
            <a:r>
              <a:rPr lang="en-US" sz="2400" dirty="0"/>
              <a:t> an exam prep, but the learnings from this series should contribute </a:t>
            </a:r>
            <a:br>
              <a:rPr lang="en-US" sz="2400" dirty="0"/>
            </a:br>
            <a:r>
              <a:rPr lang="en-US" sz="2400" dirty="0"/>
              <a:t>          greatly to your success.</a:t>
            </a:r>
          </a:p>
        </p:txBody>
      </p:sp>
    </p:spTree>
    <p:extLst>
      <p:ext uri="{BB962C8B-B14F-4D97-AF65-F5344CB8AC3E}">
        <p14:creationId xmlns:p14="http://schemas.microsoft.com/office/powerpoint/2010/main" val="8636436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BF1C-3D99-41C4-8E77-5A9DF68E56D6}"/>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CF8F1A65-C486-453E-B6F1-DDF390DFBD69}"/>
              </a:ext>
            </a:extLst>
          </p:cNvPr>
          <p:cNvSpPr>
            <a:spLocks noGrp="1"/>
          </p:cNvSpPr>
          <p:nvPr>
            <p:ph sz="quarter" idx="10"/>
          </p:nvPr>
        </p:nvSpPr>
        <p:spPr>
          <a:xfrm>
            <a:off x="584200" y="1435100"/>
            <a:ext cx="11018838" cy="5306068"/>
          </a:xfrm>
        </p:spPr>
        <p:txBody>
          <a:bodyPr/>
          <a:lstStyle/>
          <a:p>
            <a:r>
              <a:rPr lang="en-US" dirty="0">
                <a:solidFill>
                  <a:srgbClr val="FFB900"/>
                </a:solidFill>
              </a:rPr>
              <a:t>Azure DevOps/TFS Components</a:t>
            </a:r>
            <a:br>
              <a:rPr lang="en-US" dirty="0"/>
            </a:br>
            <a:r>
              <a:rPr lang="en-US" sz="2400" dirty="0"/>
              <a:t>Examining and understanding the architecture of a </a:t>
            </a:r>
            <a:r>
              <a:rPr lang="en-US" sz="2400" i="1" dirty="0"/>
              <a:t>typical</a:t>
            </a:r>
            <a:r>
              <a:rPr lang="en-US" sz="2400" dirty="0"/>
              <a:t> TFS infrastructure for proper discovery and planning of a migration.</a:t>
            </a:r>
            <a:br>
              <a:rPr lang="en-US" sz="2400" dirty="0"/>
            </a:br>
            <a:endParaRPr lang="en-US" dirty="0"/>
          </a:p>
          <a:p>
            <a:r>
              <a:rPr lang="en-US" dirty="0">
                <a:solidFill>
                  <a:srgbClr val="FFB900"/>
                </a:solidFill>
              </a:rPr>
              <a:t>Processes</a:t>
            </a:r>
            <a:br>
              <a:rPr lang="en-US" dirty="0"/>
            </a:br>
            <a:r>
              <a:rPr lang="en-US" dirty="0"/>
              <a:t>Understanding various processes for implementing and managing DevOps.</a:t>
            </a:r>
            <a:br>
              <a:rPr lang="en-US" dirty="0"/>
            </a:br>
            <a:endParaRPr lang="en-US" dirty="0"/>
          </a:p>
          <a:p>
            <a:r>
              <a:rPr lang="en-US" dirty="0">
                <a:solidFill>
                  <a:srgbClr val="FFB900"/>
                </a:solidFill>
              </a:rPr>
              <a:t>Governance</a:t>
            </a:r>
            <a:br>
              <a:rPr lang="en-US" dirty="0"/>
            </a:br>
            <a:r>
              <a:rPr lang="en-US" dirty="0"/>
              <a:t>Exploring available controls for governing and protecting code, builds, and deployments.</a:t>
            </a:r>
            <a:br>
              <a:rPr lang="en-US" dirty="0"/>
            </a:br>
            <a:endParaRPr lang="en-US" dirty="0"/>
          </a:p>
          <a:p>
            <a:r>
              <a:rPr lang="en-US" dirty="0">
                <a:solidFill>
                  <a:srgbClr val="FFB900"/>
                </a:solidFill>
              </a:rPr>
              <a:t>Automation</a:t>
            </a:r>
            <a:br>
              <a:rPr lang="en-US" dirty="0">
                <a:solidFill>
                  <a:srgbClr val="FFB900"/>
                </a:solidFill>
              </a:rPr>
            </a:br>
            <a:r>
              <a:rPr lang="en-US" dirty="0">
                <a:solidFill>
                  <a:schemeClr val="tx1"/>
                </a:solidFill>
              </a:rPr>
              <a:t>Transitioning from manually-intensive processes and governance for scale.</a:t>
            </a:r>
          </a:p>
        </p:txBody>
      </p:sp>
    </p:spTree>
    <p:extLst>
      <p:ext uri="{BB962C8B-B14F-4D97-AF65-F5344CB8AC3E}">
        <p14:creationId xmlns:p14="http://schemas.microsoft.com/office/powerpoint/2010/main" val="3612951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99FB-0622-4C2B-88D2-B90AC1333FC5}"/>
              </a:ext>
            </a:extLst>
          </p:cNvPr>
          <p:cNvSpPr>
            <a:spLocks noGrp="1"/>
          </p:cNvSpPr>
          <p:nvPr>
            <p:ph type="title"/>
          </p:nvPr>
        </p:nvSpPr>
        <p:spPr/>
        <p:txBody>
          <a:bodyPr/>
          <a:lstStyle/>
          <a:p>
            <a:r>
              <a:rPr lang="en-US" dirty="0"/>
              <a:t>DevOps Defined</a:t>
            </a:r>
          </a:p>
        </p:txBody>
      </p:sp>
      <p:sp>
        <p:nvSpPr>
          <p:cNvPr id="4" name="Text Placeholder 3">
            <a:extLst>
              <a:ext uri="{FF2B5EF4-FFF2-40B4-BE49-F238E27FC236}">
                <a16:creationId xmlns:a16="http://schemas.microsoft.com/office/drawing/2014/main" id="{26FFA913-490A-44DC-B07E-FBB3B8501864}"/>
              </a:ext>
            </a:extLst>
          </p:cNvPr>
          <p:cNvSpPr>
            <a:spLocks noGrp="1"/>
          </p:cNvSpPr>
          <p:nvPr>
            <p:ph type="body" sz="quarter" idx="10"/>
          </p:nvPr>
        </p:nvSpPr>
        <p:spPr>
          <a:xfrm>
            <a:off x="586390" y="1434370"/>
            <a:ext cx="11018520" cy="5133713"/>
          </a:xfrm>
        </p:spPr>
        <p:txBody>
          <a:bodyPr/>
          <a:lstStyle/>
          <a:p>
            <a:pPr algn="ctr"/>
            <a:endParaRPr lang="en-US" i="1" dirty="0"/>
          </a:p>
          <a:p>
            <a:pPr algn="ctr"/>
            <a:r>
              <a:rPr lang="en-US" i="1" dirty="0"/>
              <a:t>“An organization that embraces cultural change to affect </a:t>
            </a:r>
          </a:p>
          <a:p>
            <a:pPr algn="ctr"/>
            <a:r>
              <a:rPr lang="en-US" i="1" dirty="0"/>
              <a:t>how individuals think about work, </a:t>
            </a:r>
          </a:p>
          <a:p>
            <a:pPr algn="ctr"/>
            <a:r>
              <a:rPr lang="en-US" i="1" dirty="0"/>
              <a:t>value all the different roles that individuals have,</a:t>
            </a:r>
            <a:br>
              <a:rPr lang="en-US" i="1" dirty="0"/>
            </a:br>
            <a:r>
              <a:rPr lang="en-US" i="1" dirty="0"/>
              <a:t>accelerate business value, and </a:t>
            </a:r>
            <a:br>
              <a:rPr lang="en-US" i="1" dirty="0"/>
            </a:br>
            <a:r>
              <a:rPr lang="en-US" i="1" dirty="0"/>
              <a:t>measure the effects of the change.”</a:t>
            </a:r>
            <a:endParaRPr lang="en-US" dirty="0"/>
          </a:p>
          <a:p>
            <a:pPr algn="ctr"/>
            <a:endParaRPr lang="en-US" i="1" dirty="0"/>
          </a:p>
          <a:p>
            <a:pPr algn="r"/>
            <a:r>
              <a:rPr lang="en-US" dirty="0"/>
              <a:t>Jennifer Davis</a:t>
            </a:r>
            <a:br>
              <a:rPr lang="en-US" dirty="0"/>
            </a:br>
            <a:r>
              <a:rPr lang="en-US" sz="2000" dirty="0"/>
              <a:t>Software Engineer, </a:t>
            </a:r>
            <a:r>
              <a:rPr lang="en-US" sz="2000" i="1" dirty="0"/>
              <a:t>Chef</a:t>
            </a:r>
            <a:br>
              <a:rPr lang="en-US" sz="2000" dirty="0"/>
            </a:br>
            <a:endParaRPr lang="en-US" sz="800" dirty="0"/>
          </a:p>
          <a:p>
            <a:pPr algn="r"/>
            <a:r>
              <a:rPr lang="en-US" dirty="0" err="1"/>
              <a:t>Ryn</a:t>
            </a:r>
            <a:r>
              <a:rPr lang="en-US" dirty="0"/>
              <a:t> Daniels</a:t>
            </a:r>
            <a:br>
              <a:rPr lang="en-US" dirty="0"/>
            </a:br>
            <a:r>
              <a:rPr lang="en-US" sz="2000" dirty="0"/>
              <a:t>Senior Operations Manager, </a:t>
            </a:r>
            <a:r>
              <a:rPr lang="en-US" sz="2000" i="1" dirty="0"/>
              <a:t>Etsy</a:t>
            </a:r>
            <a:endParaRPr lang="en-US" i="1" dirty="0"/>
          </a:p>
        </p:txBody>
      </p:sp>
    </p:spTree>
    <p:extLst>
      <p:ext uri="{BB962C8B-B14F-4D97-AF65-F5344CB8AC3E}">
        <p14:creationId xmlns:p14="http://schemas.microsoft.com/office/powerpoint/2010/main" val="2878742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A99D-94C9-4C1D-94C7-EEF3A4550CB0}"/>
              </a:ext>
            </a:extLst>
          </p:cNvPr>
          <p:cNvSpPr>
            <a:spLocks noGrp="1"/>
          </p:cNvSpPr>
          <p:nvPr>
            <p:ph type="title"/>
          </p:nvPr>
        </p:nvSpPr>
        <p:spPr/>
        <p:txBody>
          <a:bodyPr/>
          <a:lstStyle/>
          <a:p>
            <a:r>
              <a:rPr lang="en-US" dirty="0"/>
              <a:t>Common Building Blocks of Automation</a:t>
            </a:r>
          </a:p>
        </p:txBody>
      </p:sp>
      <p:sp>
        <p:nvSpPr>
          <p:cNvPr id="4" name="Content Placeholder 3">
            <a:extLst>
              <a:ext uri="{FF2B5EF4-FFF2-40B4-BE49-F238E27FC236}">
                <a16:creationId xmlns:a16="http://schemas.microsoft.com/office/drawing/2014/main" id="{E8BEFA79-85D2-4078-B8B7-9B695D814B60}"/>
              </a:ext>
            </a:extLst>
          </p:cNvPr>
          <p:cNvSpPr>
            <a:spLocks noGrp="1"/>
          </p:cNvSpPr>
          <p:nvPr>
            <p:ph sz="quarter" idx="12"/>
          </p:nvPr>
        </p:nvSpPr>
        <p:spPr>
          <a:xfrm>
            <a:off x="584200" y="1435100"/>
            <a:ext cx="5211763" cy="1760482"/>
          </a:xfrm>
        </p:spPr>
        <p:txBody>
          <a:bodyPr/>
          <a:lstStyle/>
          <a:p>
            <a:pPr marL="0" indent="0">
              <a:buNone/>
            </a:pPr>
            <a:r>
              <a:rPr lang="en-US" dirty="0">
                <a:solidFill>
                  <a:srgbClr val="FFB900"/>
                </a:solidFill>
              </a:rPr>
              <a:t>Infrastructure</a:t>
            </a:r>
          </a:p>
          <a:p>
            <a:r>
              <a:rPr lang="en-US" sz="2400" dirty="0"/>
              <a:t>ARM Templates</a:t>
            </a:r>
          </a:p>
          <a:p>
            <a:r>
              <a:rPr lang="en-US" sz="2400" dirty="0"/>
              <a:t>Terraform</a:t>
            </a:r>
          </a:p>
          <a:p>
            <a:r>
              <a:rPr lang="en-US" sz="2400" dirty="0"/>
              <a:t>Chef/Puppet/Ansible</a:t>
            </a:r>
          </a:p>
        </p:txBody>
      </p:sp>
      <p:sp>
        <p:nvSpPr>
          <p:cNvPr id="5" name="Content Placeholder 4">
            <a:extLst>
              <a:ext uri="{FF2B5EF4-FFF2-40B4-BE49-F238E27FC236}">
                <a16:creationId xmlns:a16="http://schemas.microsoft.com/office/drawing/2014/main" id="{90A2FCA4-2961-464B-A139-8E36963EB013}"/>
              </a:ext>
            </a:extLst>
          </p:cNvPr>
          <p:cNvSpPr>
            <a:spLocks noGrp="1"/>
          </p:cNvSpPr>
          <p:nvPr>
            <p:ph sz="quarter" idx="13"/>
          </p:nvPr>
        </p:nvSpPr>
        <p:spPr>
          <a:xfrm>
            <a:off x="6389688" y="1435100"/>
            <a:ext cx="5219700" cy="3090077"/>
          </a:xfrm>
        </p:spPr>
        <p:txBody>
          <a:bodyPr/>
          <a:lstStyle/>
          <a:p>
            <a:pPr marL="0" indent="0">
              <a:buNone/>
            </a:pPr>
            <a:r>
              <a:rPr lang="en-US" dirty="0">
                <a:solidFill>
                  <a:srgbClr val="FFB900"/>
                </a:solidFill>
              </a:rPr>
              <a:t>Applications (incl. Databases)</a:t>
            </a:r>
          </a:p>
          <a:p>
            <a:r>
              <a:rPr lang="en-US" sz="2400" dirty="0"/>
              <a:t>Code Syntax Standards (Linting)</a:t>
            </a:r>
          </a:p>
          <a:p>
            <a:r>
              <a:rPr lang="en-US" sz="2400" dirty="0"/>
              <a:t>Code Quality (Code Smells)</a:t>
            </a:r>
          </a:p>
          <a:p>
            <a:r>
              <a:rPr lang="en-US" sz="2400" dirty="0"/>
              <a:t>Unit Testing</a:t>
            </a:r>
          </a:p>
          <a:p>
            <a:r>
              <a:rPr lang="en-US" sz="2400" dirty="0"/>
              <a:t>Integration Testing</a:t>
            </a:r>
          </a:p>
          <a:p>
            <a:r>
              <a:rPr lang="en-US" sz="2400" dirty="0"/>
              <a:t>Black Box Testing</a:t>
            </a:r>
          </a:p>
          <a:p>
            <a:r>
              <a:rPr lang="en-US" sz="2400" dirty="0"/>
              <a:t>Blue/Green, Canary, Rolling Deployments</a:t>
            </a:r>
          </a:p>
        </p:txBody>
      </p:sp>
      <p:sp>
        <p:nvSpPr>
          <p:cNvPr id="6" name="Content Placeholder 3">
            <a:extLst>
              <a:ext uri="{FF2B5EF4-FFF2-40B4-BE49-F238E27FC236}">
                <a16:creationId xmlns:a16="http://schemas.microsoft.com/office/drawing/2014/main" id="{4B08EFAD-6804-470C-A9EF-DF368751A66B}"/>
              </a:ext>
            </a:extLst>
          </p:cNvPr>
          <p:cNvSpPr txBox="1">
            <a:spLocks/>
          </p:cNvSpPr>
          <p:nvPr/>
        </p:nvSpPr>
        <p:spPr>
          <a:xfrm>
            <a:off x="590550" y="4825969"/>
            <a:ext cx="5211763" cy="176048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solidFill>
                  <a:srgbClr val="FFB900"/>
                </a:solidFill>
              </a:rPr>
              <a:t>Pipelines</a:t>
            </a:r>
          </a:p>
          <a:p>
            <a:r>
              <a:rPr lang="en-US" sz="2400" dirty="0"/>
              <a:t>Triggers</a:t>
            </a:r>
          </a:p>
          <a:p>
            <a:r>
              <a:rPr lang="en-US" sz="2400" dirty="0"/>
              <a:t>Build Pipelines</a:t>
            </a:r>
          </a:p>
          <a:p>
            <a:r>
              <a:rPr lang="en-US" sz="2400" dirty="0"/>
              <a:t>Release Pipelines</a:t>
            </a:r>
          </a:p>
        </p:txBody>
      </p:sp>
      <p:sp>
        <p:nvSpPr>
          <p:cNvPr id="7" name="Content Placeholder 4">
            <a:extLst>
              <a:ext uri="{FF2B5EF4-FFF2-40B4-BE49-F238E27FC236}">
                <a16:creationId xmlns:a16="http://schemas.microsoft.com/office/drawing/2014/main" id="{F4124945-101A-4423-8036-2F7FD7ED533E}"/>
              </a:ext>
            </a:extLst>
          </p:cNvPr>
          <p:cNvSpPr txBox="1">
            <a:spLocks/>
          </p:cNvSpPr>
          <p:nvPr/>
        </p:nvSpPr>
        <p:spPr>
          <a:xfrm>
            <a:off x="6396038" y="4825969"/>
            <a:ext cx="5219700" cy="131728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solidFill>
                  <a:srgbClr val="FFB900"/>
                </a:solidFill>
              </a:rPr>
              <a:t>Governance</a:t>
            </a:r>
          </a:p>
          <a:p>
            <a:r>
              <a:rPr lang="en-US" sz="2400" dirty="0"/>
              <a:t>Quality Gates</a:t>
            </a:r>
          </a:p>
          <a:p>
            <a:r>
              <a:rPr lang="en-US" sz="2400" dirty="0"/>
              <a:t>Deployment Gates</a:t>
            </a:r>
          </a:p>
        </p:txBody>
      </p:sp>
    </p:spTree>
    <p:extLst>
      <p:ext uri="{BB962C8B-B14F-4D97-AF65-F5344CB8AC3E}">
        <p14:creationId xmlns:p14="http://schemas.microsoft.com/office/powerpoint/2010/main" val="34600722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500"/>
                                        <p:tgtEl>
                                          <p:spTgt spid="5">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500"/>
                                        <p:tgtEl>
                                          <p:spTgt spid="5">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fade">
                                      <p:cBhvr>
                                        <p:cTn id="33" dur="500"/>
                                        <p:tgtEl>
                                          <p:spTgt spid="5">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500"/>
                                        <p:tgtEl>
                                          <p:spTgt spid="5">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Effect transition="in" filter="fade">
                                      <p:cBhvr>
                                        <p:cTn id="39" dur="500"/>
                                        <p:tgtEl>
                                          <p:spTgt spid="5">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500"/>
                                        <p:tgtEl>
                                          <p:spTgt spid="6">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500"/>
                                        <p:tgtEl>
                                          <p:spTgt spid="6">
                                            <p:txEl>
                                              <p:pRg st="2" end="2"/>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Effect transition="in" filter="fade">
                                      <p:cBhvr>
                                        <p:cTn id="53" dur="500"/>
                                        <p:tgtEl>
                                          <p:spTgt spid="6">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7">
                                            <p:txEl>
                                              <p:pRg st="0" end="0"/>
                                            </p:txEl>
                                          </p:spTgt>
                                        </p:tgtEl>
                                        <p:attrNameLst>
                                          <p:attrName>style.visibility</p:attrName>
                                        </p:attrNameLst>
                                      </p:cBhvr>
                                      <p:to>
                                        <p:strVal val="visible"/>
                                      </p:to>
                                    </p:set>
                                    <p:animEffect transition="in" filter="fade">
                                      <p:cBhvr>
                                        <p:cTn id="58" dur="500"/>
                                        <p:tgtEl>
                                          <p:spTgt spid="7">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fade">
                                      <p:cBhvr>
                                        <p:cTn id="61" dur="500"/>
                                        <p:tgtEl>
                                          <p:spTgt spid="7">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7">
                                            <p:txEl>
                                              <p:pRg st="2" end="2"/>
                                            </p:txEl>
                                          </p:spTgt>
                                        </p:tgtEl>
                                        <p:attrNameLst>
                                          <p:attrName>style.visibility</p:attrName>
                                        </p:attrNameLst>
                                      </p:cBhvr>
                                      <p:to>
                                        <p:strVal val="visible"/>
                                      </p:to>
                                    </p:set>
                                    <p:animEffect transition="in" filter="fade">
                                      <p:cBhvr>
                                        <p:cTn id="6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4F753C-EB4D-46C8-954D-7DF0797A4A07}"/>
              </a:ext>
            </a:extLst>
          </p:cNvPr>
          <p:cNvSpPr>
            <a:spLocks noGrp="1"/>
          </p:cNvSpPr>
          <p:nvPr>
            <p:ph type="title"/>
          </p:nvPr>
        </p:nvSpPr>
        <p:spPr/>
        <p:txBody>
          <a:bodyPr/>
          <a:lstStyle/>
          <a:p>
            <a:r>
              <a:rPr lang="en-US" dirty="0"/>
              <a:t>Deployment Strategies</a:t>
            </a:r>
          </a:p>
        </p:txBody>
      </p:sp>
      <p:sp>
        <p:nvSpPr>
          <p:cNvPr id="6" name="Content Placeholder 3">
            <a:extLst>
              <a:ext uri="{FF2B5EF4-FFF2-40B4-BE49-F238E27FC236}">
                <a16:creationId xmlns:a16="http://schemas.microsoft.com/office/drawing/2014/main" id="{99853C55-D1FB-4A54-BB5B-8B52EFAE3B81}"/>
              </a:ext>
            </a:extLst>
          </p:cNvPr>
          <p:cNvSpPr txBox="1">
            <a:spLocks/>
          </p:cNvSpPr>
          <p:nvPr/>
        </p:nvSpPr>
        <p:spPr>
          <a:xfrm>
            <a:off x="584201" y="1435100"/>
            <a:ext cx="2315754" cy="4524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rgbClr val="FFB900"/>
                </a:solidFill>
              </a:rPr>
              <a:t>Blue/Green</a:t>
            </a:r>
          </a:p>
        </p:txBody>
      </p:sp>
      <p:sp>
        <p:nvSpPr>
          <p:cNvPr id="7" name="Content Placeholder 3">
            <a:extLst>
              <a:ext uri="{FF2B5EF4-FFF2-40B4-BE49-F238E27FC236}">
                <a16:creationId xmlns:a16="http://schemas.microsoft.com/office/drawing/2014/main" id="{2026F8F2-BA90-4045-B689-53B37DCD875F}"/>
              </a:ext>
            </a:extLst>
          </p:cNvPr>
          <p:cNvSpPr txBox="1">
            <a:spLocks/>
          </p:cNvSpPr>
          <p:nvPr/>
        </p:nvSpPr>
        <p:spPr>
          <a:xfrm>
            <a:off x="4697912" y="1435099"/>
            <a:ext cx="2315754" cy="4524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rgbClr val="FFB900"/>
                </a:solidFill>
              </a:rPr>
              <a:t>Canary</a:t>
            </a:r>
          </a:p>
        </p:txBody>
      </p:sp>
      <p:sp>
        <p:nvSpPr>
          <p:cNvPr id="8" name="Content Placeholder 3">
            <a:extLst>
              <a:ext uri="{FF2B5EF4-FFF2-40B4-BE49-F238E27FC236}">
                <a16:creationId xmlns:a16="http://schemas.microsoft.com/office/drawing/2014/main" id="{8B8BF5B8-5D71-4985-AC54-0E7FF5D29785}"/>
              </a:ext>
            </a:extLst>
          </p:cNvPr>
          <p:cNvSpPr txBox="1">
            <a:spLocks/>
          </p:cNvSpPr>
          <p:nvPr/>
        </p:nvSpPr>
        <p:spPr>
          <a:xfrm>
            <a:off x="8811623" y="1435099"/>
            <a:ext cx="2315754" cy="4524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Browallia New" panose="020B0604020202020204" pitchFamily="34" charset="-34"/>
                <a:ea typeface="+mn-ea"/>
                <a:cs typeface="Browallia New" panose="020B0604020202020204" pitchFamily="34" charset="-34"/>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solidFill>
                  <a:srgbClr val="FFB900"/>
                </a:solidFill>
              </a:rPr>
              <a:t>Rolling</a:t>
            </a:r>
          </a:p>
        </p:txBody>
      </p:sp>
      <p:grpSp>
        <p:nvGrpSpPr>
          <p:cNvPr id="16" name="Group 15">
            <a:extLst>
              <a:ext uri="{FF2B5EF4-FFF2-40B4-BE49-F238E27FC236}">
                <a16:creationId xmlns:a16="http://schemas.microsoft.com/office/drawing/2014/main" id="{4AF44491-CE2E-45F5-8FDF-0BECF53F197C}"/>
              </a:ext>
            </a:extLst>
          </p:cNvPr>
          <p:cNvGrpSpPr/>
          <p:nvPr/>
        </p:nvGrpSpPr>
        <p:grpSpPr>
          <a:xfrm>
            <a:off x="339634" y="3429000"/>
            <a:ext cx="1252221" cy="2063934"/>
            <a:chOff x="764177" y="3383280"/>
            <a:chExt cx="1252221" cy="2063934"/>
          </a:xfrm>
          <a:solidFill>
            <a:srgbClr val="0098CE"/>
          </a:solidFill>
        </p:grpSpPr>
        <p:sp>
          <p:nvSpPr>
            <p:cNvPr id="9" name="Rectangle 8">
              <a:extLst>
                <a:ext uri="{FF2B5EF4-FFF2-40B4-BE49-F238E27FC236}">
                  <a16:creationId xmlns:a16="http://schemas.microsoft.com/office/drawing/2014/main" id="{F2F6790C-2A10-404F-81DA-F3A669B78E31}"/>
                </a:ext>
              </a:extLst>
            </p:cNvPr>
            <p:cNvSpPr/>
            <p:nvPr/>
          </p:nvSpPr>
          <p:spPr bwMode="auto">
            <a:xfrm>
              <a:off x="764177"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28096532-0FB3-4B51-9344-13D7FDF73A7B}"/>
                </a:ext>
              </a:extLst>
            </p:cNvPr>
            <p:cNvSpPr/>
            <p:nvPr/>
          </p:nvSpPr>
          <p:spPr bwMode="auto">
            <a:xfrm>
              <a:off x="764177"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B18259CD-1450-4AE2-9A60-416340100745}"/>
                </a:ext>
              </a:extLst>
            </p:cNvPr>
            <p:cNvSpPr/>
            <p:nvPr/>
          </p:nvSpPr>
          <p:spPr bwMode="auto">
            <a:xfrm>
              <a:off x="764177" y="485503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EABAB8A-C228-45AC-8F5F-C924F75BF357}"/>
                </a:ext>
              </a:extLst>
            </p:cNvPr>
            <p:cNvSpPr/>
            <p:nvPr/>
          </p:nvSpPr>
          <p:spPr bwMode="auto">
            <a:xfrm>
              <a:off x="1467758"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43446658-35A6-4836-85FB-1F13F6C660E3}"/>
                </a:ext>
              </a:extLst>
            </p:cNvPr>
            <p:cNvSpPr/>
            <p:nvPr/>
          </p:nvSpPr>
          <p:spPr bwMode="auto">
            <a:xfrm>
              <a:off x="1467758"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651D8496-309D-47FF-9A24-A69A68B5F7EF}"/>
                </a:ext>
              </a:extLst>
            </p:cNvPr>
            <p:cNvSpPr/>
            <p:nvPr/>
          </p:nvSpPr>
          <p:spPr bwMode="auto">
            <a:xfrm>
              <a:off x="1467758" y="485938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16">
            <a:extLst>
              <a:ext uri="{FF2B5EF4-FFF2-40B4-BE49-F238E27FC236}">
                <a16:creationId xmlns:a16="http://schemas.microsoft.com/office/drawing/2014/main" id="{215C1BAA-8B8D-41AD-B62A-9EB70F299188}"/>
              </a:ext>
            </a:extLst>
          </p:cNvPr>
          <p:cNvGrpSpPr/>
          <p:nvPr/>
        </p:nvGrpSpPr>
        <p:grpSpPr>
          <a:xfrm>
            <a:off x="1909354" y="3404686"/>
            <a:ext cx="1252221" cy="2063934"/>
            <a:chOff x="764177" y="3383280"/>
            <a:chExt cx="1252221" cy="2063934"/>
          </a:xfrm>
          <a:solidFill>
            <a:srgbClr val="489869"/>
          </a:solidFill>
        </p:grpSpPr>
        <p:sp>
          <p:nvSpPr>
            <p:cNvPr id="18" name="Rectangle 17">
              <a:extLst>
                <a:ext uri="{FF2B5EF4-FFF2-40B4-BE49-F238E27FC236}">
                  <a16:creationId xmlns:a16="http://schemas.microsoft.com/office/drawing/2014/main" id="{4268E8BA-F552-4F13-AE41-C2E155FD749E}"/>
                </a:ext>
              </a:extLst>
            </p:cNvPr>
            <p:cNvSpPr/>
            <p:nvPr/>
          </p:nvSpPr>
          <p:spPr bwMode="auto">
            <a:xfrm>
              <a:off x="764177"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76946D2C-7C32-44E1-9E22-2654ADD883C6}"/>
                </a:ext>
              </a:extLst>
            </p:cNvPr>
            <p:cNvSpPr/>
            <p:nvPr/>
          </p:nvSpPr>
          <p:spPr bwMode="auto">
            <a:xfrm>
              <a:off x="764177"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11C741D9-1CD4-49AF-9EEA-3AC7C29A13C6}"/>
                </a:ext>
              </a:extLst>
            </p:cNvPr>
            <p:cNvSpPr/>
            <p:nvPr/>
          </p:nvSpPr>
          <p:spPr bwMode="auto">
            <a:xfrm>
              <a:off x="764177" y="485503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3EE33C9B-0947-49E5-A40C-87A5B91E74AF}"/>
                </a:ext>
              </a:extLst>
            </p:cNvPr>
            <p:cNvSpPr/>
            <p:nvPr/>
          </p:nvSpPr>
          <p:spPr bwMode="auto">
            <a:xfrm>
              <a:off x="1467758"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1E49D3E3-F7EB-4DF7-9760-436C187AA05E}"/>
                </a:ext>
              </a:extLst>
            </p:cNvPr>
            <p:cNvSpPr/>
            <p:nvPr/>
          </p:nvSpPr>
          <p:spPr bwMode="auto">
            <a:xfrm>
              <a:off x="1467758"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2977CA1F-53D0-4B06-976B-0D3679A7FDF5}"/>
                </a:ext>
              </a:extLst>
            </p:cNvPr>
            <p:cNvSpPr/>
            <p:nvPr/>
          </p:nvSpPr>
          <p:spPr bwMode="auto">
            <a:xfrm>
              <a:off x="1467758" y="485938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25" name="Straight Connector 24">
            <a:extLst>
              <a:ext uri="{FF2B5EF4-FFF2-40B4-BE49-F238E27FC236}">
                <a16:creationId xmlns:a16="http://schemas.microsoft.com/office/drawing/2014/main" id="{7BCF34B5-9EDA-4798-82BF-9A69F1153EAC}"/>
              </a:ext>
            </a:extLst>
          </p:cNvPr>
          <p:cNvCxnSpPr/>
          <p:nvPr/>
        </p:nvCxnSpPr>
        <p:spPr>
          <a:xfrm>
            <a:off x="1750421" y="3135086"/>
            <a:ext cx="0" cy="2775857"/>
          </a:xfrm>
          <a:prstGeom prst="line">
            <a:avLst/>
          </a:prstGeom>
          <a:ln w="28575">
            <a:solidFill>
              <a:srgbClr val="E6E6E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C405B41-F147-4643-AE1F-3DFCFB4A89C3}"/>
              </a:ext>
            </a:extLst>
          </p:cNvPr>
          <p:cNvSpPr/>
          <p:nvPr/>
        </p:nvSpPr>
        <p:spPr bwMode="auto">
          <a:xfrm>
            <a:off x="1061355" y="2610394"/>
            <a:ext cx="1378132" cy="372291"/>
          </a:xfrm>
          <a:prstGeom prst="rect">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latin typeface="Browallia New" panose="020B0604020202020204" pitchFamily="34" charset="-34"/>
                <a:ea typeface="Segoe UI" pitchFamily="34" charset="0"/>
                <a:cs typeface="Browallia New" panose="020B0604020202020204" pitchFamily="34" charset="-34"/>
              </a:rPr>
              <a:t>Load Balancer</a:t>
            </a:r>
          </a:p>
        </p:txBody>
      </p:sp>
      <p:cxnSp>
        <p:nvCxnSpPr>
          <p:cNvPr id="28" name="Straight Arrow Connector 27">
            <a:extLst>
              <a:ext uri="{FF2B5EF4-FFF2-40B4-BE49-F238E27FC236}">
                <a16:creationId xmlns:a16="http://schemas.microsoft.com/office/drawing/2014/main" id="{BBF3C0C2-A948-4BCF-BF49-D36BA55D5DD2}"/>
              </a:ext>
            </a:extLst>
          </p:cNvPr>
          <p:cNvCxnSpPr/>
          <p:nvPr/>
        </p:nvCxnSpPr>
        <p:spPr>
          <a:xfrm flipH="1">
            <a:off x="1317535" y="3069771"/>
            <a:ext cx="210819" cy="28738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A472BEE-3612-4154-9232-B90F64DE439F}"/>
              </a:ext>
            </a:extLst>
          </p:cNvPr>
          <p:cNvCxnSpPr>
            <a:cxnSpLocks/>
          </p:cNvCxnSpPr>
          <p:nvPr/>
        </p:nvCxnSpPr>
        <p:spPr>
          <a:xfrm>
            <a:off x="1927673" y="3069771"/>
            <a:ext cx="210819" cy="28738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053CFB8-CDD2-4CE9-B9C6-354A24079A7D}"/>
              </a:ext>
            </a:extLst>
          </p:cNvPr>
          <p:cNvCxnSpPr/>
          <p:nvPr/>
        </p:nvCxnSpPr>
        <p:spPr>
          <a:xfrm flipH="1">
            <a:off x="4792254" y="3069771"/>
            <a:ext cx="210819" cy="28738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C742822-D631-4092-AE9B-5EAADFB33330}"/>
              </a:ext>
            </a:extLst>
          </p:cNvPr>
          <p:cNvCxnSpPr>
            <a:cxnSpLocks/>
          </p:cNvCxnSpPr>
          <p:nvPr/>
        </p:nvCxnSpPr>
        <p:spPr>
          <a:xfrm>
            <a:off x="6320783" y="3069771"/>
            <a:ext cx="1" cy="28738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617610F-1490-4D48-8D98-9FA163136536}"/>
              </a:ext>
            </a:extLst>
          </p:cNvPr>
          <p:cNvCxnSpPr>
            <a:cxnSpLocks/>
          </p:cNvCxnSpPr>
          <p:nvPr/>
        </p:nvCxnSpPr>
        <p:spPr>
          <a:xfrm>
            <a:off x="5289008" y="3065416"/>
            <a:ext cx="210819" cy="28738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3C8CF427-44EC-4D11-9468-1C5C2C9948F4}"/>
              </a:ext>
            </a:extLst>
          </p:cNvPr>
          <p:cNvGrpSpPr/>
          <p:nvPr/>
        </p:nvGrpSpPr>
        <p:grpSpPr>
          <a:xfrm>
            <a:off x="4794431" y="2297324"/>
            <a:ext cx="342431" cy="522076"/>
            <a:chOff x="4402606" y="2090256"/>
            <a:chExt cx="342431" cy="522076"/>
          </a:xfrm>
        </p:grpSpPr>
        <p:grpSp>
          <p:nvGrpSpPr>
            <p:cNvPr id="51" name="Group 50">
              <a:extLst>
                <a:ext uri="{FF2B5EF4-FFF2-40B4-BE49-F238E27FC236}">
                  <a16:creationId xmlns:a16="http://schemas.microsoft.com/office/drawing/2014/main" id="{FB4A3A46-F92A-4024-9D5F-664499EB2280}"/>
                </a:ext>
              </a:extLst>
            </p:cNvPr>
            <p:cNvGrpSpPr/>
            <p:nvPr/>
          </p:nvGrpSpPr>
          <p:grpSpPr>
            <a:xfrm>
              <a:off x="4402606" y="2090256"/>
              <a:ext cx="342431" cy="516985"/>
              <a:chOff x="4402606" y="2090256"/>
              <a:chExt cx="342431" cy="516985"/>
            </a:xfrm>
          </p:grpSpPr>
          <p:sp>
            <p:nvSpPr>
              <p:cNvPr id="49" name="Oval 48">
                <a:extLst>
                  <a:ext uri="{FF2B5EF4-FFF2-40B4-BE49-F238E27FC236}">
                    <a16:creationId xmlns:a16="http://schemas.microsoft.com/office/drawing/2014/main" id="{61FA7D02-A4AA-480F-8458-5F61B8DB046C}"/>
                  </a:ext>
                </a:extLst>
              </p:cNvPr>
              <p:cNvSpPr/>
              <p:nvPr/>
            </p:nvSpPr>
            <p:spPr bwMode="auto">
              <a:xfrm>
                <a:off x="4439817" y="2090256"/>
                <a:ext cx="268011" cy="234934"/>
              </a:xfrm>
              <a:prstGeom prst="ellipse">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0" name="Flowchart: Delay 49">
                <a:extLst>
                  <a:ext uri="{FF2B5EF4-FFF2-40B4-BE49-F238E27FC236}">
                    <a16:creationId xmlns:a16="http://schemas.microsoft.com/office/drawing/2014/main" id="{729706B5-50EB-4121-8E1C-4D519A4CF73D}"/>
                  </a:ext>
                </a:extLst>
              </p:cNvPr>
              <p:cNvSpPr/>
              <p:nvPr/>
            </p:nvSpPr>
            <p:spPr bwMode="auto">
              <a:xfrm rot="16200000">
                <a:off x="4439816" y="2302020"/>
                <a:ext cx="268011" cy="342431"/>
              </a:xfrm>
              <a:prstGeom prst="flowChartDelay">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53" name="Straight Connector 52">
              <a:extLst>
                <a:ext uri="{FF2B5EF4-FFF2-40B4-BE49-F238E27FC236}">
                  <a16:creationId xmlns:a16="http://schemas.microsoft.com/office/drawing/2014/main" id="{B59B9559-28D9-40AD-879A-4AB19DA525F0}"/>
                </a:ext>
              </a:extLst>
            </p:cNvPr>
            <p:cNvCxnSpPr>
              <a:cxnSpLocks/>
            </p:cNvCxnSpPr>
            <p:nvPr/>
          </p:nvCxnSpPr>
          <p:spPr>
            <a:xfrm flipV="1">
              <a:off x="4469606"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B04A671-FCBC-400F-9F7C-7023BA6CF600}"/>
                </a:ext>
              </a:extLst>
            </p:cNvPr>
            <p:cNvCxnSpPr>
              <a:cxnSpLocks/>
            </p:cNvCxnSpPr>
            <p:nvPr/>
          </p:nvCxnSpPr>
          <p:spPr>
            <a:xfrm flipV="1">
              <a:off x="4676774"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F9EF415D-04B0-4DF3-BD8E-4CC40398273B}"/>
              </a:ext>
            </a:extLst>
          </p:cNvPr>
          <p:cNvGrpSpPr/>
          <p:nvPr/>
        </p:nvGrpSpPr>
        <p:grpSpPr>
          <a:xfrm>
            <a:off x="5157396" y="2303256"/>
            <a:ext cx="342431" cy="522076"/>
            <a:chOff x="4402606" y="2090256"/>
            <a:chExt cx="342431" cy="522076"/>
          </a:xfrm>
        </p:grpSpPr>
        <p:grpSp>
          <p:nvGrpSpPr>
            <p:cNvPr id="61" name="Group 60">
              <a:extLst>
                <a:ext uri="{FF2B5EF4-FFF2-40B4-BE49-F238E27FC236}">
                  <a16:creationId xmlns:a16="http://schemas.microsoft.com/office/drawing/2014/main" id="{0A5A1F33-1273-4E28-A1FC-5B9B12D48EC9}"/>
                </a:ext>
              </a:extLst>
            </p:cNvPr>
            <p:cNvGrpSpPr/>
            <p:nvPr/>
          </p:nvGrpSpPr>
          <p:grpSpPr>
            <a:xfrm>
              <a:off x="4402606" y="2090256"/>
              <a:ext cx="342431" cy="516985"/>
              <a:chOff x="4402606" y="2090256"/>
              <a:chExt cx="342431" cy="516985"/>
            </a:xfrm>
          </p:grpSpPr>
          <p:sp>
            <p:nvSpPr>
              <p:cNvPr id="64" name="Oval 63">
                <a:extLst>
                  <a:ext uri="{FF2B5EF4-FFF2-40B4-BE49-F238E27FC236}">
                    <a16:creationId xmlns:a16="http://schemas.microsoft.com/office/drawing/2014/main" id="{CCB90E7A-7C35-4818-A6D6-B5DE2C4E78E0}"/>
                  </a:ext>
                </a:extLst>
              </p:cNvPr>
              <p:cNvSpPr/>
              <p:nvPr/>
            </p:nvSpPr>
            <p:spPr bwMode="auto">
              <a:xfrm>
                <a:off x="4439817" y="2090256"/>
                <a:ext cx="268011" cy="234934"/>
              </a:xfrm>
              <a:prstGeom prst="ellipse">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Flowchart: Delay 64">
                <a:extLst>
                  <a:ext uri="{FF2B5EF4-FFF2-40B4-BE49-F238E27FC236}">
                    <a16:creationId xmlns:a16="http://schemas.microsoft.com/office/drawing/2014/main" id="{28B41D59-C970-40C4-BD71-A22EB0E259BF}"/>
                  </a:ext>
                </a:extLst>
              </p:cNvPr>
              <p:cNvSpPr/>
              <p:nvPr/>
            </p:nvSpPr>
            <p:spPr bwMode="auto">
              <a:xfrm rot="16200000">
                <a:off x="4439816" y="2302020"/>
                <a:ext cx="268011" cy="342431"/>
              </a:xfrm>
              <a:prstGeom prst="flowChartDelay">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62" name="Straight Connector 61">
              <a:extLst>
                <a:ext uri="{FF2B5EF4-FFF2-40B4-BE49-F238E27FC236}">
                  <a16:creationId xmlns:a16="http://schemas.microsoft.com/office/drawing/2014/main" id="{BAFD64B9-1F79-4BD8-B1B0-AB78B630D46F}"/>
                </a:ext>
              </a:extLst>
            </p:cNvPr>
            <p:cNvCxnSpPr>
              <a:cxnSpLocks/>
            </p:cNvCxnSpPr>
            <p:nvPr/>
          </p:nvCxnSpPr>
          <p:spPr>
            <a:xfrm flipV="1">
              <a:off x="4469606"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A8A7B4B-035C-4F87-8426-AFB4E5DF4C13}"/>
                </a:ext>
              </a:extLst>
            </p:cNvPr>
            <p:cNvCxnSpPr>
              <a:cxnSpLocks/>
            </p:cNvCxnSpPr>
            <p:nvPr/>
          </p:nvCxnSpPr>
          <p:spPr>
            <a:xfrm flipV="1">
              <a:off x="4676774"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5AED8CC4-1157-4BAE-8ACA-02B94206CE68}"/>
              </a:ext>
            </a:extLst>
          </p:cNvPr>
          <p:cNvGrpSpPr/>
          <p:nvPr/>
        </p:nvGrpSpPr>
        <p:grpSpPr>
          <a:xfrm>
            <a:off x="4986180" y="2499578"/>
            <a:ext cx="342431" cy="522076"/>
            <a:chOff x="4402606" y="2090256"/>
            <a:chExt cx="342431" cy="522076"/>
          </a:xfrm>
        </p:grpSpPr>
        <p:grpSp>
          <p:nvGrpSpPr>
            <p:cNvPr id="67" name="Group 66">
              <a:extLst>
                <a:ext uri="{FF2B5EF4-FFF2-40B4-BE49-F238E27FC236}">
                  <a16:creationId xmlns:a16="http://schemas.microsoft.com/office/drawing/2014/main" id="{698CDE7F-EE67-47FC-B44B-1EF185EE2F19}"/>
                </a:ext>
              </a:extLst>
            </p:cNvPr>
            <p:cNvGrpSpPr/>
            <p:nvPr/>
          </p:nvGrpSpPr>
          <p:grpSpPr>
            <a:xfrm>
              <a:off x="4402606" y="2090256"/>
              <a:ext cx="342431" cy="516985"/>
              <a:chOff x="4402606" y="2090256"/>
              <a:chExt cx="342431" cy="516985"/>
            </a:xfrm>
          </p:grpSpPr>
          <p:sp>
            <p:nvSpPr>
              <p:cNvPr id="70" name="Oval 69">
                <a:extLst>
                  <a:ext uri="{FF2B5EF4-FFF2-40B4-BE49-F238E27FC236}">
                    <a16:creationId xmlns:a16="http://schemas.microsoft.com/office/drawing/2014/main" id="{B4452651-73FE-4781-A785-442C8F517F3E}"/>
                  </a:ext>
                </a:extLst>
              </p:cNvPr>
              <p:cNvSpPr/>
              <p:nvPr/>
            </p:nvSpPr>
            <p:spPr bwMode="auto">
              <a:xfrm>
                <a:off x="4439817" y="2090256"/>
                <a:ext cx="268011" cy="234934"/>
              </a:xfrm>
              <a:prstGeom prst="ellipse">
                <a:avLst/>
              </a:prstGeom>
              <a:solidFill>
                <a:srgbClr val="D59DFF"/>
              </a:solidFill>
              <a:ln w="19050">
                <a:solidFill>
                  <a:srgbClr val="56565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Flowchart: Delay 70">
                <a:extLst>
                  <a:ext uri="{FF2B5EF4-FFF2-40B4-BE49-F238E27FC236}">
                    <a16:creationId xmlns:a16="http://schemas.microsoft.com/office/drawing/2014/main" id="{2E49905D-B6AE-454D-A43E-14BBDC8E5EF9}"/>
                  </a:ext>
                </a:extLst>
              </p:cNvPr>
              <p:cNvSpPr/>
              <p:nvPr/>
            </p:nvSpPr>
            <p:spPr bwMode="auto">
              <a:xfrm rot="16200000">
                <a:off x="4439816" y="2302020"/>
                <a:ext cx="268011" cy="342431"/>
              </a:xfrm>
              <a:prstGeom prst="flowChartDelay">
                <a:avLst/>
              </a:prstGeom>
              <a:solidFill>
                <a:srgbClr val="D59DFF"/>
              </a:solidFill>
              <a:ln w="19050">
                <a:solidFill>
                  <a:srgbClr val="56565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68" name="Straight Connector 67">
              <a:extLst>
                <a:ext uri="{FF2B5EF4-FFF2-40B4-BE49-F238E27FC236}">
                  <a16:creationId xmlns:a16="http://schemas.microsoft.com/office/drawing/2014/main" id="{D387A522-5E40-4BB7-A271-875E25466BE3}"/>
                </a:ext>
              </a:extLst>
            </p:cNvPr>
            <p:cNvCxnSpPr>
              <a:cxnSpLocks/>
            </p:cNvCxnSpPr>
            <p:nvPr/>
          </p:nvCxnSpPr>
          <p:spPr>
            <a:xfrm flipV="1">
              <a:off x="4469606" y="2484859"/>
              <a:ext cx="0" cy="127473"/>
            </a:xfrm>
            <a:prstGeom prst="line">
              <a:avLst/>
            </a:prstGeom>
            <a:ln w="9525">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14B8095-A467-49D1-984B-B3C8E9F7FAFD}"/>
                </a:ext>
              </a:extLst>
            </p:cNvPr>
            <p:cNvCxnSpPr>
              <a:cxnSpLocks/>
            </p:cNvCxnSpPr>
            <p:nvPr/>
          </p:nvCxnSpPr>
          <p:spPr>
            <a:xfrm flipV="1">
              <a:off x="4676774" y="2484859"/>
              <a:ext cx="0" cy="127473"/>
            </a:xfrm>
            <a:prstGeom prst="line">
              <a:avLst/>
            </a:prstGeom>
            <a:ln w="9525">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825359DF-8D85-4357-92A5-F9CDF1DF2EA4}"/>
              </a:ext>
            </a:extLst>
          </p:cNvPr>
          <p:cNvGrpSpPr/>
          <p:nvPr/>
        </p:nvGrpSpPr>
        <p:grpSpPr>
          <a:xfrm>
            <a:off x="6149567" y="2485473"/>
            <a:ext cx="342431" cy="522076"/>
            <a:chOff x="4402606" y="2090256"/>
            <a:chExt cx="342431" cy="522076"/>
          </a:xfrm>
        </p:grpSpPr>
        <p:grpSp>
          <p:nvGrpSpPr>
            <p:cNvPr id="73" name="Group 72">
              <a:extLst>
                <a:ext uri="{FF2B5EF4-FFF2-40B4-BE49-F238E27FC236}">
                  <a16:creationId xmlns:a16="http://schemas.microsoft.com/office/drawing/2014/main" id="{D5EB9375-06C5-488E-9C98-55A366C7B71A}"/>
                </a:ext>
              </a:extLst>
            </p:cNvPr>
            <p:cNvGrpSpPr/>
            <p:nvPr/>
          </p:nvGrpSpPr>
          <p:grpSpPr>
            <a:xfrm>
              <a:off x="4402606" y="2090256"/>
              <a:ext cx="342431" cy="516985"/>
              <a:chOff x="4402606" y="2090256"/>
              <a:chExt cx="342431" cy="516985"/>
            </a:xfrm>
          </p:grpSpPr>
          <p:sp>
            <p:nvSpPr>
              <p:cNvPr id="76" name="Oval 75">
                <a:extLst>
                  <a:ext uri="{FF2B5EF4-FFF2-40B4-BE49-F238E27FC236}">
                    <a16:creationId xmlns:a16="http://schemas.microsoft.com/office/drawing/2014/main" id="{D4B8FD9B-5D1F-4315-B612-0EA3CD8631E5}"/>
                  </a:ext>
                </a:extLst>
              </p:cNvPr>
              <p:cNvSpPr/>
              <p:nvPr/>
            </p:nvSpPr>
            <p:spPr bwMode="auto">
              <a:xfrm>
                <a:off x="4439817" y="2090256"/>
                <a:ext cx="268011" cy="234934"/>
              </a:xfrm>
              <a:prstGeom prst="ellipse">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Flowchart: Delay 76">
                <a:extLst>
                  <a:ext uri="{FF2B5EF4-FFF2-40B4-BE49-F238E27FC236}">
                    <a16:creationId xmlns:a16="http://schemas.microsoft.com/office/drawing/2014/main" id="{806FDA9C-D9DB-490A-95E7-5DAFBE6EBAB7}"/>
                  </a:ext>
                </a:extLst>
              </p:cNvPr>
              <p:cNvSpPr/>
              <p:nvPr/>
            </p:nvSpPr>
            <p:spPr bwMode="auto">
              <a:xfrm rot="16200000">
                <a:off x="4439816" y="2302020"/>
                <a:ext cx="268011" cy="342431"/>
              </a:xfrm>
              <a:prstGeom prst="flowChartDelay">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74" name="Straight Connector 73">
              <a:extLst>
                <a:ext uri="{FF2B5EF4-FFF2-40B4-BE49-F238E27FC236}">
                  <a16:creationId xmlns:a16="http://schemas.microsoft.com/office/drawing/2014/main" id="{337D1521-992F-4305-8F37-CAE0DD9D1C1F}"/>
                </a:ext>
              </a:extLst>
            </p:cNvPr>
            <p:cNvCxnSpPr>
              <a:cxnSpLocks/>
            </p:cNvCxnSpPr>
            <p:nvPr/>
          </p:nvCxnSpPr>
          <p:spPr>
            <a:xfrm flipV="1">
              <a:off x="4469606"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A6848AB-9611-4DF7-A314-0D7CB7D5DF21}"/>
                </a:ext>
              </a:extLst>
            </p:cNvPr>
            <p:cNvCxnSpPr>
              <a:cxnSpLocks/>
            </p:cNvCxnSpPr>
            <p:nvPr/>
          </p:nvCxnSpPr>
          <p:spPr>
            <a:xfrm flipV="1">
              <a:off x="4676774"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C170A172-D86C-4AF9-B317-EC071E16479C}"/>
              </a:ext>
            </a:extLst>
          </p:cNvPr>
          <p:cNvSpPr txBox="1"/>
          <p:nvPr/>
        </p:nvSpPr>
        <p:spPr>
          <a:xfrm>
            <a:off x="414744" y="6154592"/>
            <a:ext cx="2746824"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Two identical environments load-balanced.</a:t>
            </a:r>
          </a:p>
        </p:txBody>
      </p:sp>
      <p:sp>
        <p:nvSpPr>
          <p:cNvPr id="79" name="TextBox 78">
            <a:extLst>
              <a:ext uri="{FF2B5EF4-FFF2-40B4-BE49-F238E27FC236}">
                <a16:creationId xmlns:a16="http://schemas.microsoft.com/office/drawing/2014/main" id="{58BD3346-D582-4612-A75C-39B56A3CE1C7}"/>
              </a:ext>
            </a:extLst>
          </p:cNvPr>
          <p:cNvSpPr txBox="1"/>
          <p:nvPr/>
        </p:nvSpPr>
        <p:spPr>
          <a:xfrm>
            <a:off x="4565832" y="6154591"/>
            <a:ext cx="2746824"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Small, incremental changes to a subset of users.</a:t>
            </a:r>
          </a:p>
        </p:txBody>
      </p:sp>
      <p:grpSp>
        <p:nvGrpSpPr>
          <p:cNvPr id="87" name="Group 86">
            <a:extLst>
              <a:ext uri="{FF2B5EF4-FFF2-40B4-BE49-F238E27FC236}">
                <a16:creationId xmlns:a16="http://schemas.microsoft.com/office/drawing/2014/main" id="{E28DD2CF-257B-478D-9368-AD162C405945}"/>
              </a:ext>
            </a:extLst>
          </p:cNvPr>
          <p:cNvGrpSpPr/>
          <p:nvPr/>
        </p:nvGrpSpPr>
        <p:grpSpPr>
          <a:xfrm>
            <a:off x="4531285" y="3411885"/>
            <a:ext cx="1252221" cy="2063934"/>
            <a:chOff x="764177" y="3383280"/>
            <a:chExt cx="1252221" cy="2063934"/>
          </a:xfrm>
          <a:solidFill>
            <a:srgbClr val="0098CE"/>
          </a:solidFill>
        </p:grpSpPr>
        <p:sp>
          <p:nvSpPr>
            <p:cNvPr id="88" name="Rectangle 87">
              <a:extLst>
                <a:ext uri="{FF2B5EF4-FFF2-40B4-BE49-F238E27FC236}">
                  <a16:creationId xmlns:a16="http://schemas.microsoft.com/office/drawing/2014/main" id="{71526486-38B7-4F4E-A3EE-2CA5407A1B04}"/>
                </a:ext>
              </a:extLst>
            </p:cNvPr>
            <p:cNvSpPr/>
            <p:nvPr/>
          </p:nvSpPr>
          <p:spPr bwMode="auto">
            <a:xfrm>
              <a:off x="764177"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9" name="Rectangle 88">
              <a:extLst>
                <a:ext uri="{FF2B5EF4-FFF2-40B4-BE49-F238E27FC236}">
                  <a16:creationId xmlns:a16="http://schemas.microsoft.com/office/drawing/2014/main" id="{780709F2-4AD0-4D05-A0B1-D9DDF141A5A7}"/>
                </a:ext>
              </a:extLst>
            </p:cNvPr>
            <p:cNvSpPr/>
            <p:nvPr/>
          </p:nvSpPr>
          <p:spPr bwMode="auto">
            <a:xfrm>
              <a:off x="764177"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a:extLst>
                <a:ext uri="{FF2B5EF4-FFF2-40B4-BE49-F238E27FC236}">
                  <a16:creationId xmlns:a16="http://schemas.microsoft.com/office/drawing/2014/main" id="{18C2D545-401E-4B90-A69E-0265ABFD24EC}"/>
                </a:ext>
              </a:extLst>
            </p:cNvPr>
            <p:cNvSpPr/>
            <p:nvPr/>
          </p:nvSpPr>
          <p:spPr bwMode="auto">
            <a:xfrm>
              <a:off x="764177" y="485503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a:extLst>
                <a:ext uri="{FF2B5EF4-FFF2-40B4-BE49-F238E27FC236}">
                  <a16:creationId xmlns:a16="http://schemas.microsoft.com/office/drawing/2014/main" id="{6DA2CAB8-E418-4FD3-952F-4F64DD2E31DA}"/>
                </a:ext>
              </a:extLst>
            </p:cNvPr>
            <p:cNvSpPr/>
            <p:nvPr/>
          </p:nvSpPr>
          <p:spPr bwMode="auto">
            <a:xfrm>
              <a:off x="1467758"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a:extLst>
                <a:ext uri="{FF2B5EF4-FFF2-40B4-BE49-F238E27FC236}">
                  <a16:creationId xmlns:a16="http://schemas.microsoft.com/office/drawing/2014/main" id="{D0113A26-06ED-46C3-9550-D8F920034CEB}"/>
                </a:ext>
              </a:extLst>
            </p:cNvPr>
            <p:cNvSpPr/>
            <p:nvPr/>
          </p:nvSpPr>
          <p:spPr bwMode="auto">
            <a:xfrm>
              <a:off x="1467758"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AF0F5DFA-FDA5-4799-9BDD-0831CB5E6639}"/>
                </a:ext>
              </a:extLst>
            </p:cNvPr>
            <p:cNvSpPr/>
            <p:nvPr/>
          </p:nvSpPr>
          <p:spPr bwMode="auto">
            <a:xfrm>
              <a:off x="1467758" y="485938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94" name="Straight Arrow Connector 93">
            <a:extLst>
              <a:ext uri="{FF2B5EF4-FFF2-40B4-BE49-F238E27FC236}">
                <a16:creationId xmlns:a16="http://schemas.microsoft.com/office/drawing/2014/main" id="{07AB35CE-598E-42B3-815F-386AA60C5E96}"/>
              </a:ext>
            </a:extLst>
          </p:cNvPr>
          <p:cNvCxnSpPr/>
          <p:nvPr/>
        </p:nvCxnSpPr>
        <p:spPr>
          <a:xfrm flipH="1">
            <a:off x="9078940" y="3069771"/>
            <a:ext cx="210819" cy="28738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2F4E230B-F2BD-4C05-8F69-56FB2F486ECE}"/>
              </a:ext>
            </a:extLst>
          </p:cNvPr>
          <p:cNvCxnSpPr>
            <a:cxnSpLocks/>
          </p:cNvCxnSpPr>
          <p:nvPr/>
        </p:nvCxnSpPr>
        <p:spPr>
          <a:xfrm>
            <a:off x="10607469" y="3069771"/>
            <a:ext cx="1" cy="28738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D50869C-A73B-42D5-9567-B4213B244664}"/>
              </a:ext>
            </a:extLst>
          </p:cNvPr>
          <p:cNvCxnSpPr>
            <a:cxnSpLocks/>
          </p:cNvCxnSpPr>
          <p:nvPr/>
        </p:nvCxnSpPr>
        <p:spPr>
          <a:xfrm>
            <a:off x="9575694" y="3065416"/>
            <a:ext cx="210819" cy="28738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991D2FC4-1101-4F01-B408-19D0CF238646}"/>
              </a:ext>
            </a:extLst>
          </p:cNvPr>
          <p:cNvGrpSpPr/>
          <p:nvPr/>
        </p:nvGrpSpPr>
        <p:grpSpPr>
          <a:xfrm>
            <a:off x="9081117" y="2297324"/>
            <a:ext cx="342431" cy="522076"/>
            <a:chOff x="4402606" y="2090256"/>
            <a:chExt cx="342431" cy="522076"/>
          </a:xfrm>
        </p:grpSpPr>
        <p:grpSp>
          <p:nvGrpSpPr>
            <p:cNvPr id="98" name="Group 97">
              <a:extLst>
                <a:ext uri="{FF2B5EF4-FFF2-40B4-BE49-F238E27FC236}">
                  <a16:creationId xmlns:a16="http://schemas.microsoft.com/office/drawing/2014/main" id="{2A067062-8E76-4CB1-A8CE-885E585CC45A}"/>
                </a:ext>
              </a:extLst>
            </p:cNvPr>
            <p:cNvGrpSpPr/>
            <p:nvPr/>
          </p:nvGrpSpPr>
          <p:grpSpPr>
            <a:xfrm>
              <a:off x="4402606" y="2090256"/>
              <a:ext cx="342431" cy="516985"/>
              <a:chOff x="4402606" y="2090256"/>
              <a:chExt cx="342431" cy="516985"/>
            </a:xfrm>
          </p:grpSpPr>
          <p:sp>
            <p:nvSpPr>
              <p:cNvPr id="101" name="Oval 100">
                <a:extLst>
                  <a:ext uri="{FF2B5EF4-FFF2-40B4-BE49-F238E27FC236}">
                    <a16:creationId xmlns:a16="http://schemas.microsoft.com/office/drawing/2014/main" id="{7B0AE333-7085-420F-AE4B-CD7F4BB5ACC0}"/>
                  </a:ext>
                </a:extLst>
              </p:cNvPr>
              <p:cNvSpPr/>
              <p:nvPr/>
            </p:nvSpPr>
            <p:spPr bwMode="auto">
              <a:xfrm>
                <a:off x="4439817" y="2090256"/>
                <a:ext cx="268011" cy="234934"/>
              </a:xfrm>
              <a:prstGeom prst="ellipse">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2" name="Flowchart: Delay 101">
                <a:extLst>
                  <a:ext uri="{FF2B5EF4-FFF2-40B4-BE49-F238E27FC236}">
                    <a16:creationId xmlns:a16="http://schemas.microsoft.com/office/drawing/2014/main" id="{BD1D5657-746A-42AD-A2A3-1F3797700043}"/>
                  </a:ext>
                </a:extLst>
              </p:cNvPr>
              <p:cNvSpPr/>
              <p:nvPr/>
            </p:nvSpPr>
            <p:spPr bwMode="auto">
              <a:xfrm rot="16200000">
                <a:off x="4439816" y="2302020"/>
                <a:ext cx="268011" cy="342431"/>
              </a:xfrm>
              <a:prstGeom prst="flowChartDelay">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99" name="Straight Connector 98">
              <a:extLst>
                <a:ext uri="{FF2B5EF4-FFF2-40B4-BE49-F238E27FC236}">
                  <a16:creationId xmlns:a16="http://schemas.microsoft.com/office/drawing/2014/main" id="{6A017D36-B037-4A52-8E5F-C2B1CAA074B8}"/>
                </a:ext>
              </a:extLst>
            </p:cNvPr>
            <p:cNvCxnSpPr>
              <a:cxnSpLocks/>
            </p:cNvCxnSpPr>
            <p:nvPr/>
          </p:nvCxnSpPr>
          <p:spPr>
            <a:xfrm flipV="1">
              <a:off x="4469606"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D56CE4D-9CFA-4CD6-A95F-A943586498EF}"/>
                </a:ext>
              </a:extLst>
            </p:cNvPr>
            <p:cNvCxnSpPr>
              <a:cxnSpLocks/>
            </p:cNvCxnSpPr>
            <p:nvPr/>
          </p:nvCxnSpPr>
          <p:spPr>
            <a:xfrm flipV="1">
              <a:off x="4676774"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6A301EC9-CDA7-446B-A02A-B2D037AC13B0}"/>
              </a:ext>
            </a:extLst>
          </p:cNvPr>
          <p:cNvGrpSpPr/>
          <p:nvPr/>
        </p:nvGrpSpPr>
        <p:grpSpPr>
          <a:xfrm>
            <a:off x="9444082" y="2303256"/>
            <a:ext cx="342431" cy="522076"/>
            <a:chOff x="4402606" y="2090256"/>
            <a:chExt cx="342431" cy="522076"/>
          </a:xfrm>
        </p:grpSpPr>
        <p:grpSp>
          <p:nvGrpSpPr>
            <p:cNvPr id="104" name="Group 103">
              <a:extLst>
                <a:ext uri="{FF2B5EF4-FFF2-40B4-BE49-F238E27FC236}">
                  <a16:creationId xmlns:a16="http://schemas.microsoft.com/office/drawing/2014/main" id="{9C790C64-3A90-4412-97C2-7C32680994AA}"/>
                </a:ext>
              </a:extLst>
            </p:cNvPr>
            <p:cNvGrpSpPr/>
            <p:nvPr/>
          </p:nvGrpSpPr>
          <p:grpSpPr>
            <a:xfrm>
              <a:off x="4402606" y="2090256"/>
              <a:ext cx="342431" cy="516985"/>
              <a:chOff x="4402606" y="2090256"/>
              <a:chExt cx="342431" cy="516985"/>
            </a:xfrm>
          </p:grpSpPr>
          <p:sp>
            <p:nvSpPr>
              <p:cNvPr id="107" name="Oval 106">
                <a:extLst>
                  <a:ext uri="{FF2B5EF4-FFF2-40B4-BE49-F238E27FC236}">
                    <a16:creationId xmlns:a16="http://schemas.microsoft.com/office/drawing/2014/main" id="{F9B10105-C948-4D8F-91E8-B6B5C27432B1}"/>
                  </a:ext>
                </a:extLst>
              </p:cNvPr>
              <p:cNvSpPr/>
              <p:nvPr/>
            </p:nvSpPr>
            <p:spPr bwMode="auto">
              <a:xfrm>
                <a:off x="4439817" y="2090256"/>
                <a:ext cx="268011" cy="234934"/>
              </a:xfrm>
              <a:prstGeom prst="ellipse">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Flowchart: Delay 107">
                <a:extLst>
                  <a:ext uri="{FF2B5EF4-FFF2-40B4-BE49-F238E27FC236}">
                    <a16:creationId xmlns:a16="http://schemas.microsoft.com/office/drawing/2014/main" id="{B506DC05-D6C7-4507-A48D-69822C47EB9A}"/>
                  </a:ext>
                </a:extLst>
              </p:cNvPr>
              <p:cNvSpPr/>
              <p:nvPr/>
            </p:nvSpPr>
            <p:spPr bwMode="auto">
              <a:xfrm rot="16200000">
                <a:off x="4439816" y="2302020"/>
                <a:ext cx="268011" cy="342431"/>
              </a:xfrm>
              <a:prstGeom prst="flowChartDelay">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05" name="Straight Connector 104">
              <a:extLst>
                <a:ext uri="{FF2B5EF4-FFF2-40B4-BE49-F238E27FC236}">
                  <a16:creationId xmlns:a16="http://schemas.microsoft.com/office/drawing/2014/main" id="{1A5BFC14-D717-4B16-BDBB-5ED4EE2E61F6}"/>
                </a:ext>
              </a:extLst>
            </p:cNvPr>
            <p:cNvCxnSpPr>
              <a:cxnSpLocks/>
            </p:cNvCxnSpPr>
            <p:nvPr/>
          </p:nvCxnSpPr>
          <p:spPr>
            <a:xfrm flipV="1">
              <a:off x="4469606"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2A1E093-FFA6-4FA9-A341-ADA3F7D1CF3F}"/>
                </a:ext>
              </a:extLst>
            </p:cNvPr>
            <p:cNvCxnSpPr>
              <a:cxnSpLocks/>
            </p:cNvCxnSpPr>
            <p:nvPr/>
          </p:nvCxnSpPr>
          <p:spPr>
            <a:xfrm flipV="1">
              <a:off x="4676774"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E3CDC40F-F933-4FFF-BA37-C83CA55940BF}"/>
              </a:ext>
            </a:extLst>
          </p:cNvPr>
          <p:cNvGrpSpPr/>
          <p:nvPr/>
        </p:nvGrpSpPr>
        <p:grpSpPr>
          <a:xfrm>
            <a:off x="9272866" y="2499578"/>
            <a:ext cx="342431" cy="522076"/>
            <a:chOff x="4402606" y="2090256"/>
            <a:chExt cx="342431" cy="522076"/>
          </a:xfrm>
        </p:grpSpPr>
        <p:grpSp>
          <p:nvGrpSpPr>
            <p:cNvPr id="110" name="Group 109">
              <a:extLst>
                <a:ext uri="{FF2B5EF4-FFF2-40B4-BE49-F238E27FC236}">
                  <a16:creationId xmlns:a16="http://schemas.microsoft.com/office/drawing/2014/main" id="{8A0EF25A-88A6-4732-921D-41E7FC8B7B7C}"/>
                </a:ext>
              </a:extLst>
            </p:cNvPr>
            <p:cNvGrpSpPr/>
            <p:nvPr/>
          </p:nvGrpSpPr>
          <p:grpSpPr>
            <a:xfrm>
              <a:off x="4402606" y="2090256"/>
              <a:ext cx="342431" cy="516985"/>
              <a:chOff x="4402606" y="2090256"/>
              <a:chExt cx="342431" cy="516985"/>
            </a:xfrm>
          </p:grpSpPr>
          <p:sp>
            <p:nvSpPr>
              <p:cNvPr id="113" name="Oval 112">
                <a:extLst>
                  <a:ext uri="{FF2B5EF4-FFF2-40B4-BE49-F238E27FC236}">
                    <a16:creationId xmlns:a16="http://schemas.microsoft.com/office/drawing/2014/main" id="{497D6364-AD6D-48A7-9076-F052B20D1201}"/>
                  </a:ext>
                </a:extLst>
              </p:cNvPr>
              <p:cNvSpPr/>
              <p:nvPr/>
            </p:nvSpPr>
            <p:spPr bwMode="auto">
              <a:xfrm>
                <a:off x="4439817" y="2090256"/>
                <a:ext cx="268011" cy="234934"/>
              </a:xfrm>
              <a:prstGeom prst="ellipse">
                <a:avLst/>
              </a:prstGeom>
              <a:solidFill>
                <a:srgbClr val="D59DFF"/>
              </a:solidFill>
              <a:ln w="19050">
                <a:solidFill>
                  <a:srgbClr val="56565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Flowchart: Delay 113">
                <a:extLst>
                  <a:ext uri="{FF2B5EF4-FFF2-40B4-BE49-F238E27FC236}">
                    <a16:creationId xmlns:a16="http://schemas.microsoft.com/office/drawing/2014/main" id="{90FAC5A0-7DB7-4125-912F-050652607907}"/>
                  </a:ext>
                </a:extLst>
              </p:cNvPr>
              <p:cNvSpPr/>
              <p:nvPr/>
            </p:nvSpPr>
            <p:spPr bwMode="auto">
              <a:xfrm rot="16200000">
                <a:off x="4439816" y="2302020"/>
                <a:ext cx="268011" cy="342431"/>
              </a:xfrm>
              <a:prstGeom prst="flowChartDelay">
                <a:avLst/>
              </a:prstGeom>
              <a:solidFill>
                <a:srgbClr val="D59DFF"/>
              </a:solidFill>
              <a:ln w="19050">
                <a:solidFill>
                  <a:srgbClr val="56565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11" name="Straight Connector 110">
              <a:extLst>
                <a:ext uri="{FF2B5EF4-FFF2-40B4-BE49-F238E27FC236}">
                  <a16:creationId xmlns:a16="http://schemas.microsoft.com/office/drawing/2014/main" id="{A3C06A31-CEDA-4CC8-B36F-004F5BF237E4}"/>
                </a:ext>
              </a:extLst>
            </p:cNvPr>
            <p:cNvCxnSpPr>
              <a:cxnSpLocks/>
            </p:cNvCxnSpPr>
            <p:nvPr/>
          </p:nvCxnSpPr>
          <p:spPr>
            <a:xfrm flipV="1">
              <a:off x="4469606" y="2484859"/>
              <a:ext cx="0" cy="127473"/>
            </a:xfrm>
            <a:prstGeom prst="line">
              <a:avLst/>
            </a:prstGeom>
            <a:ln w="9525">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5BD0258-051B-49BC-A72B-1CCC1CA57C37}"/>
                </a:ext>
              </a:extLst>
            </p:cNvPr>
            <p:cNvCxnSpPr>
              <a:cxnSpLocks/>
            </p:cNvCxnSpPr>
            <p:nvPr/>
          </p:nvCxnSpPr>
          <p:spPr>
            <a:xfrm flipV="1">
              <a:off x="4676774" y="2484859"/>
              <a:ext cx="0" cy="127473"/>
            </a:xfrm>
            <a:prstGeom prst="line">
              <a:avLst/>
            </a:prstGeom>
            <a:ln w="9525">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8D9CC315-BAB2-45EB-8C49-583CA73B5E65}"/>
              </a:ext>
            </a:extLst>
          </p:cNvPr>
          <p:cNvGrpSpPr/>
          <p:nvPr/>
        </p:nvGrpSpPr>
        <p:grpSpPr>
          <a:xfrm>
            <a:off x="10436253" y="2485473"/>
            <a:ext cx="342431" cy="522076"/>
            <a:chOff x="4402606" y="2090256"/>
            <a:chExt cx="342431" cy="522076"/>
          </a:xfrm>
        </p:grpSpPr>
        <p:grpSp>
          <p:nvGrpSpPr>
            <p:cNvPr id="116" name="Group 115">
              <a:extLst>
                <a:ext uri="{FF2B5EF4-FFF2-40B4-BE49-F238E27FC236}">
                  <a16:creationId xmlns:a16="http://schemas.microsoft.com/office/drawing/2014/main" id="{51E8C130-4DFC-4C69-807C-09180199F079}"/>
                </a:ext>
              </a:extLst>
            </p:cNvPr>
            <p:cNvGrpSpPr/>
            <p:nvPr/>
          </p:nvGrpSpPr>
          <p:grpSpPr>
            <a:xfrm>
              <a:off x="4402606" y="2090256"/>
              <a:ext cx="342431" cy="516985"/>
              <a:chOff x="4402606" y="2090256"/>
              <a:chExt cx="342431" cy="516985"/>
            </a:xfrm>
          </p:grpSpPr>
          <p:sp>
            <p:nvSpPr>
              <p:cNvPr id="119" name="Oval 118">
                <a:extLst>
                  <a:ext uri="{FF2B5EF4-FFF2-40B4-BE49-F238E27FC236}">
                    <a16:creationId xmlns:a16="http://schemas.microsoft.com/office/drawing/2014/main" id="{456CB37E-3AA1-42A8-9EED-37933BAE6A59}"/>
                  </a:ext>
                </a:extLst>
              </p:cNvPr>
              <p:cNvSpPr/>
              <p:nvPr/>
            </p:nvSpPr>
            <p:spPr bwMode="auto">
              <a:xfrm>
                <a:off x="4439817" y="2090256"/>
                <a:ext cx="268011" cy="234934"/>
              </a:xfrm>
              <a:prstGeom prst="ellipse">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Flowchart: Delay 119">
                <a:extLst>
                  <a:ext uri="{FF2B5EF4-FFF2-40B4-BE49-F238E27FC236}">
                    <a16:creationId xmlns:a16="http://schemas.microsoft.com/office/drawing/2014/main" id="{29A822CD-D347-43F4-B829-BAF71F4FA74A}"/>
                  </a:ext>
                </a:extLst>
              </p:cNvPr>
              <p:cNvSpPr/>
              <p:nvPr/>
            </p:nvSpPr>
            <p:spPr bwMode="auto">
              <a:xfrm rot="16200000">
                <a:off x="4439816" y="2302020"/>
                <a:ext cx="268011" cy="342431"/>
              </a:xfrm>
              <a:prstGeom prst="flowChartDelay">
                <a:avLst/>
              </a:prstGeom>
              <a:solidFill>
                <a:srgbClr val="D59D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17" name="Straight Connector 116">
              <a:extLst>
                <a:ext uri="{FF2B5EF4-FFF2-40B4-BE49-F238E27FC236}">
                  <a16:creationId xmlns:a16="http://schemas.microsoft.com/office/drawing/2014/main" id="{A77D0AF3-7355-4C36-B523-E0D03A8FEDB1}"/>
                </a:ext>
              </a:extLst>
            </p:cNvPr>
            <p:cNvCxnSpPr>
              <a:cxnSpLocks/>
            </p:cNvCxnSpPr>
            <p:nvPr/>
          </p:nvCxnSpPr>
          <p:spPr>
            <a:xfrm flipV="1">
              <a:off x="4469606"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BADCCF7-EC44-4C58-9F9A-243E062B47B7}"/>
                </a:ext>
              </a:extLst>
            </p:cNvPr>
            <p:cNvCxnSpPr>
              <a:cxnSpLocks/>
            </p:cNvCxnSpPr>
            <p:nvPr/>
          </p:nvCxnSpPr>
          <p:spPr>
            <a:xfrm flipV="1">
              <a:off x="4676774" y="2484859"/>
              <a:ext cx="0" cy="127473"/>
            </a:xfrm>
            <a:prstGeom prst="line">
              <a:avLst/>
            </a:prstGeom>
            <a:ln>
              <a:solidFill>
                <a:srgbClr val="56565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CD29212C-5CCA-4737-B2C1-4FBE3DBEAC8B}"/>
              </a:ext>
            </a:extLst>
          </p:cNvPr>
          <p:cNvGrpSpPr/>
          <p:nvPr/>
        </p:nvGrpSpPr>
        <p:grpSpPr>
          <a:xfrm>
            <a:off x="5938447" y="3409707"/>
            <a:ext cx="1252221" cy="2063934"/>
            <a:chOff x="764177" y="3383280"/>
            <a:chExt cx="1252221" cy="2063934"/>
          </a:xfrm>
          <a:solidFill>
            <a:srgbClr val="0098CE"/>
          </a:solidFill>
        </p:grpSpPr>
        <p:sp>
          <p:nvSpPr>
            <p:cNvPr id="122" name="Rectangle 121">
              <a:extLst>
                <a:ext uri="{FF2B5EF4-FFF2-40B4-BE49-F238E27FC236}">
                  <a16:creationId xmlns:a16="http://schemas.microsoft.com/office/drawing/2014/main" id="{18A0875C-6C27-40ED-ADB6-F68D009123D7}"/>
                </a:ext>
              </a:extLst>
            </p:cNvPr>
            <p:cNvSpPr/>
            <p:nvPr/>
          </p:nvSpPr>
          <p:spPr bwMode="auto">
            <a:xfrm>
              <a:off x="764177" y="3383280"/>
              <a:ext cx="548640" cy="587829"/>
            </a:xfrm>
            <a:prstGeom prst="rect">
              <a:avLst/>
            </a:prstGeom>
            <a:solidFill>
              <a:srgbClr val="4898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3" name="Rectangle 122">
              <a:extLst>
                <a:ext uri="{FF2B5EF4-FFF2-40B4-BE49-F238E27FC236}">
                  <a16:creationId xmlns:a16="http://schemas.microsoft.com/office/drawing/2014/main" id="{30D213DC-7986-453E-A95F-594C9FFDD372}"/>
                </a:ext>
              </a:extLst>
            </p:cNvPr>
            <p:cNvSpPr/>
            <p:nvPr/>
          </p:nvSpPr>
          <p:spPr bwMode="auto">
            <a:xfrm>
              <a:off x="764177"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123">
              <a:extLst>
                <a:ext uri="{FF2B5EF4-FFF2-40B4-BE49-F238E27FC236}">
                  <a16:creationId xmlns:a16="http://schemas.microsoft.com/office/drawing/2014/main" id="{0DC03540-760C-497B-92D5-4B9D837A2045}"/>
                </a:ext>
              </a:extLst>
            </p:cNvPr>
            <p:cNvSpPr/>
            <p:nvPr/>
          </p:nvSpPr>
          <p:spPr bwMode="auto">
            <a:xfrm>
              <a:off x="764177" y="485503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5" name="Rectangle 124">
              <a:extLst>
                <a:ext uri="{FF2B5EF4-FFF2-40B4-BE49-F238E27FC236}">
                  <a16:creationId xmlns:a16="http://schemas.microsoft.com/office/drawing/2014/main" id="{3C9CEB81-871C-4DAC-A61D-B82ED25BCC79}"/>
                </a:ext>
              </a:extLst>
            </p:cNvPr>
            <p:cNvSpPr/>
            <p:nvPr/>
          </p:nvSpPr>
          <p:spPr bwMode="auto">
            <a:xfrm>
              <a:off x="1467758"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6" name="Rectangle 125">
              <a:extLst>
                <a:ext uri="{FF2B5EF4-FFF2-40B4-BE49-F238E27FC236}">
                  <a16:creationId xmlns:a16="http://schemas.microsoft.com/office/drawing/2014/main" id="{59D98229-A23D-43D8-AE67-5CD24A6C49BE}"/>
                </a:ext>
              </a:extLst>
            </p:cNvPr>
            <p:cNvSpPr/>
            <p:nvPr/>
          </p:nvSpPr>
          <p:spPr bwMode="auto">
            <a:xfrm>
              <a:off x="1467758"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a:extLst>
                <a:ext uri="{FF2B5EF4-FFF2-40B4-BE49-F238E27FC236}">
                  <a16:creationId xmlns:a16="http://schemas.microsoft.com/office/drawing/2014/main" id="{C781199B-CF02-4220-B114-6DC2E4C74984}"/>
                </a:ext>
              </a:extLst>
            </p:cNvPr>
            <p:cNvSpPr/>
            <p:nvPr/>
          </p:nvSpPr>
          <p:spPr bwMode="auto">
            <a:xfrm>
              <a:off x="1467758" y="485938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43" name="Group 142">
            <a:extLst>
              <a:ext uri="{FF2B5EF4-FFF2-40B4-BE49-F238E27FC236}">
                <a16:creationId xmlns:a16="http://schemas.microsoft.com/office/drawing/2014/main" id="{0326875A-F9C6-46D5-8124-1401F838065D}"/>
              </a:ext>
            </a:extLst>
          </p:cNvPr>
          <p:cNvGrpSpPr/>
          <p:nvPr/>
        </p:nvGrpSpPr>
        <p:grpSpPr>
          <a:xfrm>
            <a:off x="8817971" y="3411805"/>
            <a:ext cx="1252221" cy="2063934"/>
            <a:chOff x="764177" y="3383280"/>
            <a:chExt cx="1252221" cy="2063934"/>
          </a:xfrm>
          <a:solidFill>
            <a:srgbClr val="0098CE"/>
          </a:solidFill>
        </p:grpSpPr>
        <p:sp>
          <p:nvSpPr>
            <p:cNvPr id="144" name="Rectangle 143">
              <a:extLst>
                <a:ext uri="{FF2B5EF4-FFF2-40B4-BE49-F238E27FC236}">
                  <a16:creationId xmlns:a16="http://schemas.microsoft.com/office/drawing/2014/main" id="{A2F7BC4B-D7BD-4628-9107-B88F31E0752A}"/>
                </a:ext>
              </a:extLst>
            </p:cNvPr>
            <p:cNvSpPr/>
            <p:nvPr/>
          </p:nvSpPr>
          <p:spPr bwMode="auto">
            <a:xfrm>
              <a:off x="764177"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5" name="Rectangle 144">
              <a:extLst>
                <a:ext uri="{FF2B5EF4-FFF2-40B4-BE49-F238E27FC236}">
                  <a16:creationId xmlns:a16="http://schemas.microsoft.com/office/drawing/2014/main" id="{6FAB4D64-3059-4F49-A0C8-A04F6D0852EF}"/>
                </a:ext>
              </a:extLst>
            </p:cNvPr>
            <p:cNvSpPr/>
            <p:nvPr/>
          </p:nvSpPr>
          <p:spPr bwMode="auto">
            <a:xfrm>
              <a:off x="764177"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6" name="Rectangle 145">
              <a:extLst>
                <a:ext uri="{FF2B5EF4-FFF2-40B4-BE49-F238E27FC236}">
                  <a16:creationId xmlns:a16="http://schemas.microsoft.com/office/drawing/2014/main" id="{3D41FE73-5880-427A-9EBC-7D49414A22EE}"/>
                </a:ext>
              </a:extLst>
            </p:cNvPr>
            <p:cNvSpPr/>
            <p:nvPr/>
          </p:nvSpPr>
          <p:spPr bwMode="auto">
            <a:xfrm>
              <a:off x="764177" y="485503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7" name="Rectangle 146">
              <a:extLst>
                <a:ext uri="{FF2B5EF4-FFF2-40B4-BE49-F238E27FC236}">
                  <a16:creationId xmlns:a16="http://schemas.microsoft.com/office/drawing/2014/main" id="{ECB54535-E5C8-420A-8956-202C5BA34B2D}"/>
                </a:ext>
              </a:extLst>
            </p:cNvPr>
            <p:cNvSpPr/>
            <p:nvPr/>
          </p:nvSpPr>
          <p:spPr bwMode="auto">
            <a:xfrm>
              <a:off x="1467758"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8" name="Rectangle 147">
              <a:extLst>
                <a:ext uri="{FF2B5EF4-FFF2-40B4-BE49-F238E27FC236}">
                  <a16:creationId xmlns:a16="http://schemas.microsoft.com/office/drawing/2014/main" id="{67A89AB5-6F43-4703-841A-E40D101CDEF4}"/>
                </a:ext>
              </a:extLst>
            </p:cNvPr>
            <p:cNvSpPr/>
            <p:nvPr/>
          </p:nvSpPr>
          <p:spPr bwMode="auto">
            <a:xfrm>
              <a:off x="1467758" y="4119155"/>
              <a:ext cx="548640" cy="587829"/>
            </a:xfrm>
            <a:prstGeom prst="rect">
              <a:avLst/>
            </a:prstGeom>
            <a:solidFill>
              <a:srgbClr val="0098CE">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148">
              <a:extLst>
                <a:ext uri="{FF2B5EF4-FFF2-40B4-BE49-F238E27FC236}">
                  <a16:creationId xmlns:a16="http://schemas.microsoft.com/office/drawing/2014/main" id="{76B5BC4D-56BF-4653-8A23-AF3968F5C103}"/>
                </a:ext>
              </a:extLst>
            </p:cNvPr>
            <p:cNvSpPr/>
            <p:nvPr/>
          </p:nvSpPr>
          <p:spPr bwMode="auto">
            <a:xfrm>
              <a:off x="1467758" y="4859385"/>
              <a:ext cx="548640" cy="587829"/>
            </a:xfrm>
            <a:prstGeom prst="rect">
              <a:avLst/>
            </a:prstGeom>
            <a:solidFill>
              <a:srgbClr val="0098CE">
                <a:alpha val="2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50" name="Group 149">
            <a:extLst>
              <a:ext uri="{FF2B5EF4-FFF2-40B4-BE49-F238E27FC236}">
                <a16:creationId xmlns:a16="http://schemas.microsoft.com/office/drawing/2014/main" id="{CDCDA91C-8F9D-4D7F-8BC8-731E19F68689}"/>
              </a:ext>
            </a:extLst>
          </p:cNvPr>
          <p:cNvGrpSpPr/>
          <p:nvPr/>
        </p:nvGrpSpPr>
        <p:grpSpPr>
          <a:xfrm>
            <a:off x="10387691" y="3387491"/>
            <a:ext cx="548640" cy="1323704"/>
            <a:chOff x="764177" y="3383280"/>
            <a:chExt cx="548640" cy="1323704"/>
          </a:xfrm>
          <a:solidFill>
            <a:srgbClr val="489869"/>
          </a:solidFill>
        </p:grpSpPr>
        <p:sp>
          <p:nvSpPr>
            <p:cNvPr id="151" name="Rectangle 150">
              <a:extLst>
                <a:ext uri="{FF2B5EF4-FFF2-40B4-BE49-F238E27FC236}">
                  <a16:creationId xmlns:a16="http://schemas.microsoft.com/office/drawing/2014/main" id="{51814063-F1D9-42FD-8313-8FA6D6F3E749}"/>
                </a:ext>
              </a:extLst>
            </p:cNvPr>
            <p:cNvSpPr/>
            <p:nvPr/>
          </p:nvSpPr>
          <p:spPr bwMode="auto">
            <a:xfrm>
              <a:off x="764177" y="3383280"/>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2" name="Rectangle 151">
              <a:extLst>
                <a:ext uri="{FF2B5EF4-FFF2-40B4-BE49-F238E27FC236}">
                  <a16:creationId xmlns:a16="http://schemas.microsoft.com/office/drawing/2014/main" id="{D17E44F8-6F8D-4DE7-8609-150249260009}"/>
                </a:ext>
              </a:extLst>
            </p:cNvPr>
            <p:cNvSpPr/>
            <p:nvPr/>
          </p:nvSpPr>
          <p:spPr bwMode="auto">
            <a:xfrm>
              <a:off x="764177" y="4119155"/>
              <a:ext cx="548640" cy="58782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7" name="Straight Connector 156">
            <a:extLst>
              <a:ext uri="{FF2B5EF4-FFF2-40B4-BE49-F238E27FC236}">
                <a16:creationId xmlns:a16="http://schemas.microsoft.com/office/drawing/2014/main" id="{7E86D331-A7C0-45AC-99B7-CBECD5C1102D}"/>
              </a:ext>
            </a:extLst>
          </p:cNvPr>
          <p:cNvCxnSpPr/>
          <p:nvPr/>
        </p:nvCxnSpPr>
        <p:spPr>
          <a:xfrm>
            <a:off x="10228758" y="3117891"/>
            <a:ext cx="0" cy="2775857"/>
          </a:xfrm>
          <a:prstGeom prst="line">
            <a:avLst/>
          </a:prstGeom>
          <a:ln w="28575">
            <a:solidFill>
              <a:srgbClr val="E6E6E6"/>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A215E08-C3C4-46B9-A1E9-AFB89B73B069}"/>
              </a:ext>
            </a:extLst>
          </p:cNvPr>
          <p:cNvCxnSpPr>
            <a:cxnSpLocks/>
          </p:cNvCxnSpPr>
          <p:nvPr/>
        </p:nvCxnSpPr>
        <p:spPr>
          <a:xfrm flipV="1">
            <a:off x="10137913" y="3992515"/>
            <a:ext cx="174791" cy="15516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94644900-2AFE-4688-9474-9983949AE9F1}"/>
              </a:ext>
            </a:extLst>
          </p:cNvPr>
          <p:cNvCxnSpPr>
            <a:cxnSpLocks/>
          </p:cNvCxnSpPr>
          <p:nvPr/>
        </p:nvCxnSpPr>
        <p:spPr>
          <a:xfrm flipV="1">
            <a:off x="10137913" y="4711195"/>
            <a:ext cx="174791" cy="15516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F72E1FE2-3A8C-4152-A313-339F25602B2C}"/>
              </a:ext>
            </a:extLst>
          </p:cNvPr>
          <p:cNvSpPr txBox="1"/>
          <p:nvPr/>
        </p:nvSpPr>
        <p:spPr>
          <a:xfrm>
            <a:off x="8851896" y="6149486"/>
            <a:ext cx="2746824"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latin typeface="Browallia New" panose="020B0604020202020204" pitchFamily="34" charset="-34"/>
                <a:cs typeface="Browallia New" panose="020B0604020202020204" pitchFamily="34" charset="-34"/>
              </a:rPr>
              <a:t>Slowly replacing instances of the old version with the new version.</a:t>
            </a:r>
          </a:p>
        </p:txBody>
      </p:sp>
    </p:spTree>
    <p:extLst>
      <p:ext uri="{BB962C8B-B14F-4D97-AF65-F5344CB8AC3E}">
        <p14:creationId xmlns:p14="http://schemas.microsoft.com/office/powerpoint/2010/main" val="25231179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500"/>
                                        <p:tgtEl>
                                          <p:spTgt spid="7">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fade">
                                      <p:cBhvr>
                                        <p:cTn id="36" dur="500"/>
                                        <p:tgtEl>
                                          <p:spTgt spid="45"/>
                                        </p:tgtEl>
                                      </p:cBhvr>
                                    </p:animEffect>
                                  </p:childTnLst>
                                </p:cTn>
                              </p:par>
                              <p:par>
                                <p:cTn id="37" presetID="10"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childTnLst>
                                </p:cTn>
                              </p:par>
                              <p:par>
                                <p:cTn id="46" presetID="10" presetClass="entr" presetSubtype="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par>
                                <p:cTn id="49" presetID="10"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500"/>
                                        <p:tgtEl>
                                          <p:spTgt spid="66"/>
                                        </p:tgtEl>
                                      </p:cBhvr>
                                    </p:animEffect>
                                  </p:childTnLst>
                                </p:cTn>
                              </p:par>
                              <p:par>
                                <p:cTn id="52" presetID="10" presetClass="entr" presetSubtype="0" fill="hold" nodeType="withEffect">
                                  <p:stCondLst>
                                    <p:cond delay="0"/>
                                  </p:stCondLst>
                                  <p:childTnLst>
                                    <p:set>
                                      <p:cBhvr>
                                        <p:cTn id="53" dur="1" fill="hold">
                                          <p:stCondLst>
                                            <p:cond delay="0"/>
                                          </p:stCondLst>
                                        </p:cTn>
                                        <p:tgtEl>
                                          <p:spTgt spid="72"/>
                                        </p:tgtEl>
                                        <p:attrNameLst>
                                          <p:attrName>style.visibility</p:attrName>
                                        </p:attrNameLst>
                                      </p:cBhvr>
                                      <p:to>
                                        <p:strVal val="visible"/>
                                      </p:to>
                                    </p:set>
                                    <p:animEffect transition="in" filter="fade">
                                      <p:cBhvr>
                                        <p:cTn id="54" dur="500"/>
                                        <p:tgtEl>
                                          <p:spTgt spid="7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fade">
                                      <p:cBhvr>
                                        <p:cTn id="57" dur="500"/>
                                        <p:tgtEl>
                                          <p:spTgt spid="79"/>
                                        </p:tgtEl>
                                      </p:cBhvr>
                                    </p:animEffect>
                                  </p:childTnLst>
                                </p:cTn>
                              </p:par>
                              <p:par>
                                <p:cTn id="58" presetID="10" presetClass="entr" presetSubtype="0" fill="hold"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fade">
                                      <p:cBhvr>
                                        <p:cTn id="60" dur="500"/>
                                        <p:tgtEl>
                                          <p:spTgt spid="87"/>
                                        </p:tgtEl>
                                      </p:cBhvr>
                                    </p:animEffect>
                                  </p:childTnLst>
                                </p:cTn>
                              </p:par>
                              <p:par>
                                <p:cTn id="61" presetID="10" presetClass="entr" presetSubtype="0" fill="hold" nodeType="withEffect">
                                  <p:stCondLst>
                                    <p:cond delay="0"/>
                                  </p:stCondLst>
                                  <p:childTnLst>
                                    <p:set>
                                      <p:cBhvr>
                                        <p:cTn id="62" dur="1" fill="hold">
                                          <p:stCondLst>
                                            <p:cond delay="0"/>
                                          </p:stCondLst>
                                        </p:cTn>
                                        <p:tgtEl>
                                          <p:spTgt spid="121"/>
                                        </p:tgtEl>
                                        <p:attrNameLst>
                                          <p:attrName>style.visibility</p:attrName>
                                        </p:attrNameLst>
                                      </p:cBhvr>
                                      <p:to>
                                        <p:strVal val="visible"/>
                                      </p:to>
                                    </p:set>
                                    <p:animEffect transition="in" filter="fade">
                                      <p:cBhvr>
                                        <p:cTn id="63" dur="500"/>
                                        <p:tgtEl>
                                          <p:spTgt spid="1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8">
                                            <p:txEl>
                                              <p:pRg st="0" end="0"/>
                                            </p:txEl>
                                          </p:spTgt>
                                        </p:tgtEl>
                                        <p:attrNameLst>
                                          <p:attrName>style.visibility</p:attrName>
                                        </p:attrNameLst>
                                      </p:cBhvr>
                                      <p:to>
                                        <p:strVal val="visible"/>
                                      </p:to>
                                    </p:set>
                                    <p:animEffect transition="in" filter="fade">
                                      <p:cBhvr>
                                        <p:cTn id="68" dur="500"/>
                                        <p:tgtEl>
                                          <p:spTgt spid="8">
                                            <p:txEl>
                                              <p:pRg st="0" end="0"/>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fade">
                                      <p:cBhvr>
                                        <p:cTn id="71" dur="500"/>
                                        <p:tgtEl>
                                          <p:spTgt spid="94"/>
                                        </p:tgtEl>
                                      </p:cBhvr>
                                    </p:animEffect>
                                  </p:childTnLst>
                                </p:cTn>
                              </p:par>
                              <p:par>
                                <p:cTn id="72" presetID="10" presetClass="entr" presetSubtype="0" fill="hold" nodeType="with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fade">
                                      <p:cBhvr>
                                        <p:cTn id="74" dur="500"/>
                                        <p:tgtEl>
                                          <p:spTgt spid="95"/>
                                        </p:tgtEl>
                                      </p:cBhvr>
                                    </p:animEffect>
                                  </p:childTnLst>
                                </p:cTn>
                              </p:par>
                              <p:par>
                                <p:cTn id="75" presetID="10" presetClass="entr" presetSubtype="0" fill="hold" nodeType="withEffect">
                                  <p:stCondLst>
                                    <p:cond delay="0"/>
                                  </p:stCondLst>
                                  <p:childTnLst>
                                    <p:set>
                                      <p:cBhvr>
                                        <p:cTn id="76" dur="1" fill="hold">
                                          <p:stCondLst>
                                            <p:cond delay="0"/>
                                          </p:stCondLst>
                                        </p:cTn>
                                        <p:tgtEl>
                                          <p:spTgt spid="96"/>
                                        </p:tgtEl>
                                        <p:attrNameLst>
                                          <p:attrName>style.visibility</p:attrName>
                                        </p:attrNameLst>
                                      </p:cBhvr>
                                      <p:to>
                                        <p:strVal val="visible"/>
                                      </p:to>
                                    </p:set>
                                    <p:animEffect transition="in" filter="fade">
                                      <p:cBhvr>
                                        <p:cTn id="77" dur="500"/>
                                        <p:tgtEl>
                                          <p:spTgt spid="96"/>
                                        </p:tgtEl>
                                      </p:cBhvr>
                                    </p:animEffect>
                                  </p:childTnLst>
                                </p:cTn>
                              </p:par>
                              <p:par>
                                <p:cTn id="78" presetID="10" presetClass="entr" presetSubtype="0" fill="hold" nodeType="with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fade">
                                      <p:cBhvr>
                                        <p:cTn id="80" dur="500"/>
                                        <p:tgtEl>
                                          <p:spTgt spid="97"/>
                                        </p:tgtEl>
                                      </p:cBhvr>
                                    </p:animEffect>
                                  </p:childTnLst>
                                </p:cTn>
                              </p:par>
                              <p:par>
                                <p:cTn id="81" presetID="10" presetClass="entr" presetSubtype="0" fill="hold" nodeType="withEffect">
                                  <p:stCondLst>
                                    <p:cond delay="0"/>
                                  </p:stCondLst>
                                  <p:childTnLst>
                                    <p:set>
                                      <p:cBhvr>
                                        <p:cTn id="82" dur="1" fill="hold">
                                          <p:stCondLst>
                                            <p:cond delay="0"/>
                                          </p:stCondLst>
                                        </p:cTn>
                                        <p:tgtEl>
                                          <p:spTgt spid="103"/>
                                        </p:tgtEl>
                                        <p:attrNameLst>
                                          <p:attrName>style.visibility</p:attrName>
                                        </p:attrNameLst>
                                      </p:cBhvr>
                                      <p:to>
                                        <p:strVal val="visible"/>
                                      </p:to>
                                    </p:set>
                                    <p:animEffect transition="in" filter="fade">
                                      <p:cBhvr>
                                        <p:cTn id="83" dur="500"/>
                                        <p:tgtEl>
                                          <p:spTgt spid="103"/>
                                        </p:tgtEl>
                                      </p:cBhvr>
                                    </p:animEffect>
                                  </p:childTnLst>
                                </p:cTn>
                              </p:par>
                              <p:par>
                                <p:cTn id="84" presetID="10" presetClass="entr" presetSubtype="0" fill="hold" nodeType="withEffect">
                                  <p:stCondLst>
                                    <p:cond delay="0"/>
                                  </p:stCondLst>
                                  <p:childTnLst>
                                    <p:set>
                                      <p:cBhvr>
                                        <p:cTn id="85" dur="1" fill="hold">
                                          <p:stCondLst>
                                            <p:cond delay="0"/>
                                          </p:stCondLst>
                                        </p:cTn>
                                        <p:tgtEl>
                                          <p:spTgt spid="109"/>
                                        </p:tgtEl>
                                        <p:attrNameLst>
                                          <p:attrName>style.visibility</p:attrName>
                                        </p:attrNameLst>
                                      </p:cBhvr>
                                      <p:to>
                                        <p:strVal val="visible"/>
                                      </p:to>
                                    </p:set>
                                    <p:animEffect transition="in" filter="fade">
                                      <p:cBhvr>
                                        <p:cTn id="86" dur="500"/>
                                        <p:tgtEl>
                                          <p:spTgt spid="109"/>
                                        </p:tgtEl>
                                      </p:cBhvr>
                                    </p:animEffect>
                                  </p:childTnLst>
                                </p:cTn>
                              </p:par>
                              <p:par>
                                <p:cTn id="87" presetID="10" presetClass="entr" presetSubtype="0" fill="hold" nodeType="withEffect">
                                  <p:stCondLst>
                                    <p:cond delay="0"/>
                                  </p:stCondLst>
                                  <p:childTnLst>
                                    <p:set>
                                      <p:cBhvr>
                                        <p:cTn id="88" dur="1" fill="hold">
                                          <p:stCondLst>
                                            <p:cond delay="0"/>
                                          </p:stCondLst>
                                        </p:cTn>
                                        <p:tgtEl>
                                          <p:spTgt spid="115"/>
                                        </p:tgtEl>
                                        <p:attrNameLst>
                                          <p:attrName>style.visibility</p:attrName>
                                        </p:attrNameLst>
                                      </p:cBhvr>
                                      <p:to>
                                        <p:strVal val="visible"/>
                                      </p:to>
                                    </p:set>
                                    <p:animEffect transition="in" filter="fade">
                                      <p:cBhvr>
                                        <p:cTn id="89" dur="500"/>
                                        <p:tgtEl>
                                          <p:spTgt spid="115"/>
                                        </p:tgtEl>
                                      </p:cBhvr>
                                    </p:animEffect>
                                  </p:childTnLst>
                                </p:cTn>
                              </p:par>
                              <p:par>
                                <p:cTn id="90" presetID="10" presetClass="entr" presetSubtype="0" fill="hold" nodeType="withEffect">
                                  <p:stCondLst>
                                    <p:cond delay="0"/>
                                  </p:stCondLst>
                                  <p:childTnLst>
                                    <p:set>
                                      <p:cBhvr>
                                        <p:cTn id="91" dur="1" fill="hold">
                                          <p:stCondLst>
                                            <p:cond delay="0"/>
                                          </p:stCondLst>
                                        </p:cTn>
                                        <p:tgtEl>
                                          <p:spTgt spid="143"/>
                                        </p:tgtEl>
                                        <p:attrNameLst>
                                          <p:attrName>style.visibility</p:attrName>
                                        </p:attrNameLst>
                                      </p:cBhvr>
                                      <p:to>
                                        <p:strVal val="visible"/>
                                      </p:to>
                                    </p:set>
                                    <p:animEffect transition="in" filter="fade">
                                      <p:cBhvr>
                                        <p:cTn id="92" dur="500"/>
                                        <p:tgtEl>
                                          <p:spTgt spid="143"/>
                                        </p:tgtEl>
                                      </p:cBhvr>
                                    </p:animEffect>
                                  </p:childTnLst>
                                </p:cTn>
                              </p:par>
                              <p:par>
                                <p:cTn id="93" presetID="10" presetClass="entr" presetSubtype="0" fill="hold" nodeType="withEffect">
                                  <p:stCondLst>
                                    <p:cond delay="0"/>
                                  </p:stCondLst>
                                  <p:childTnLst>
                                    <p:set>
                                      <p:cBhvr>
                                        <p:cTn id="94" dur="1" fill="hold">
                                          <p:stCondLst>
                                            <p:cond delay="0"/>
                                          </p:stCondLst>
                                        </p:cTn>
                                        <p:tgtEl>
                                          <p:spTgt spid="150"/>
                                        </p:tgtEl>
                                        <p:attrNameLst>
                                          <p:attrName>style.visibility</p:attrName>
                                        </p:attrNameLst>
                                      </p:cBhvr>
                                      <p:to>
                                        <p:strVal val="visible"/>
                                      </p:to>
                                    </p:set>
                                    <p:animEffect transition="in" filter="fade">
                                      <p:cBhvr>
                                        <p:cTn id="95" dur="500"/>
                                        <p:tgtEl>
                                          <p:spTgt spid="150"/>
                                        </p:tgtEl>
                                      </p:cBhvr>
                                    </p:animEffect>
                                  </p:childTnLst>
                                </p:cTn>
                              </p:par>
                              <p:par>
                                <p:cTn id="96" presetID="10" presetClass="entr" presetSubtype="0" fill="hold" nodeType="withEffect">
                                  <p:stCondLst>
                                    <p:cond delay="0"/>
                                  </p:stCondLst>
                                  <p:childTnLst>
                                    <p:set>
                                      <p:cBhvr>
                                        <p:cTn id="97" dur="1" fill="hold">
                                          <p:stCondLst>
                                            <p:cond delay="0"/>
                                          </p:stCondLst>
                                        </p:cTn>
                                        <p:tgtEl>
                                          <p:spTgt spid="157"/>
                                        </p:tgtEl>
                                        <p:attrNameLst>
                                          <p:attrName>style.visibility</p:attrName>
                                        </p:attrNameLst>
                                      </p:cBhvr>
                                      <p:to>
                                        <p:strVal val="visible"/>
                                      </p:to>
                                    </p:set>
                                    <p:animEffect transition="in" filter="fade">
                                      <p:cBhvr>
                                        <p:cTn id="98" dur="500"/>
                                        <p:tgtEl>
                                          <p:spTgt spid="157"/>
                                        </p:tgtEl>
                                      </p:cBhvr>
                                    </p:animEffect>
                                  </p:childTnLst>
                                </p:cTn>
                              </p:par>
                              <p:par>
                                <p:cTn id="99" presetID="10" presetClass="entr" presetSubtype="0" fill="hold" nodeType="withEffect">
                                  <p:stCondLst>
                                    <p:cond delay="0"/>
                                  </p:stCondLst>
                                  <p:childTnLst>
                                    <p:set>
                                      <p:cBhvr>
                                        <p:cTn id="100" dur="1" fill="hold">
                                          <p:stCondLst>
                                            <p:cond delay="0"/>
                                          </p:stCondLst>
                                        </p:cTn>
                                        <p:tgtEl>
                                          <p:spTgt spid="158"/>
                                        </p:tgtEl>
                                        <p:attrNameLst>
                                          <p:attrName>style.visibility</p:attrName>
                                        </p:attrNameLst>
                                      </p:cBhvr>
                                      <p:to>
                                        <p:strVal val="visible"/>
                                      </p:to>
                                    </p:set>
                                    <p:animEffect transition="in" filter="fade">
                                      <p:cBhvr>
                                        <p:cTn id="101" dur="500"/>
                                        <p:tgtEl>
                                          <p:spTgt spid="158"/>
                                        </p:tgtEl>
                                      </p:cBhvr>
                                    </p:animEffect>
                                  </p:childTnLst>
                                </p:cTn>
                              </p:par>
                              <p:par>
                                <p:cTn id="102" presetID="10" presetClass="entr" presetSubtype="0" fill="hold" nodeType="withEffect">
                                  <p:stCondLst>
                                    <p:cond delay="0"/>
                                  </p:stCondLst>
                                  <p:childTnLst>
                                    <p:set>
                                      <p:cBhvr>
                                        <p:cTn id="103" dur="1" fill="hold">
                                          <p:stCondLst>
                                            <p:cond delay="0"/>
                                          </p:stCondLst>
                                        </p:cTn>
                                        <p:tgtEl>
                                          <p:spTgt spid="161"/>
                                        </p:tgtEl>
                                        <p:attrNameLst>
                                          <p:attrName>style.visibility</p:attrName>
                                        </p:attrNameLst>
                                      </p:cBhvr>
                                      <p:to>
                                        <p:strVal val="visible"/>
                                      </p:to>
                                    </p:set>
                                    <p:animEffect transition="in" filter="fade">
                                      <p:cBhvr>
                                        <p:cTn id="104" dur="500"/>
                                        <p:tgtEl>
                                          <p:spTgt spid="16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62"/>
                                        </p:tgtEl>
                                        <p:attrNameLst>
                                          <p:attrName>style.visibility</p:attrName>
                                        </p:attrNameLst>
                                      </p:cBhvr>
                                      <p:to>
                                        <p:strVal val="visible"/>
                                      </p:to>
                                    </p:set>
                                    <p:animEffect transition="in" filter="fade">
                                      <p:cBhvr>
                                        <p:cTn id="107"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8" grpId="0"/>
      <p:bldP spid="79" grpId="0"/>
      <p:bldP spid="162" grpId="0"/>
    </p:bldLst>
  </p:timing>
</p:sld>
</file>

<file path=ppt/theme/theme1.xml><?xml version="1.0" encoding="utf-8"?>
<a:theme xmlns:a="http://schemas.openxmlformats.org/drawingml/2006/main" name="Black Template">
  <a:themeElements>
    <a:clrScheme name="Ignite Breakout on Black">
      <a:dk1>
        <a:srgbClr val="000000"/>
      </a:dk1>
      <a:lt1>
        <a:srgbClr val="FFFFFF"/>
      </a:lt1>
      <a:dk2>
        <a:srgbClr val="2F2F2F"/>
      </a:dk2>
      <a:lt2>
        <a:srgbClr val="E6E6E6"/>
      </a:lt2>
      <a:accent1>
        <a:srgbClr val="0078D4"/>
      </a:accent1>
      <a:accent2>
        <a:srgbClr val="50E6FF"/>
      </a:accent2>
      <a:accent3>
        <a:srgbClr val="D83B01"/>
      </a:accent3>
      <a:accent4>
        <a:srgbClr val="FFB900"/>
      </a:accent4>
      <a:accent5>
        <a:srgbClr val="737373"/>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945154BB-BD79-4184-8544-D2D8F97767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Doc" ma:contentTypeID="0x010100482455A778DB204DB320A25B51592582005CBD7869C7E6F44C81BFE86D71CAFA7E" ma:contentTypeVersion="34" ma:contentTypeDescription="" ma:contentTypeScope="" ma:versionID="5a985c554373805e16f9d4bb117604fd">
  <xsd:schema xmlns:xsd="http://www.w3.org/2001/XMLSchema" xmlns:xs="http://www.w3.org/2001/XMLSchema" xmlns:p="http://schemas.microsoft.com/office/2006/metadata/properties" xmlns:ns1="http://schemas.microsoft.com/sharepoint/v3" xmlns:ns2="ffda682f-c233-440f-ae5c-cc70b7af3c29" xmlns:ns3="230e9df3-be65-4c73-a93b-d1236ebd677e" xmlns:ns4="39d0a5b6-1f5e-4778-a974-1eab7b4dff93" targetNamespace="http://schemas.microsoft.com/office/2006/metadata/properties" ma:root="true" ma:fieldsID="d9a4d6d094c8408bb6aff6b8ddf7b9d2" ns1:_="" ns2:_="" ns3:_="" ns4:_="">
    <xsd:import namespace="http://schemas.microsoft.com/sharepoint/v3"/>
    <xsd:import namespace="ffda682f-c233-440f-ae5c-cc70b7af3c29"/>
    <xsd:import namespace="230e9df3-be65-4c73-a93b-d1236ebd677e"/>
    <xsd:import namespace="39d0a5b6-1f5e-4778-a974-1eab7b4dff93"/>
    <xsd:element name="properties">
      <xsd:complexType>
        <xsd:sequence>
          <xsd:element name="documentManagement">
            <xsd:complexType>
              <xsd:all>
                <xsd:element ref="ns2:epPresentationDate" minOccurs="0"/>
                <xsd:element ref="ns2:epSessionCode" minOccurs="0"/>
                <xsd:element ref="ns2:epMSSpeaker" minOccurs="0"/>
                <xsd:element ref="ns2:epExternalSpeaker" minOccurs="0"/>
                <xsd:element ref="ns2:epVideoURL" minOccurs="0"/>
                <xsd:element ref="ns2:epThumbnailUrl" minOccurs="0"/>
                <xsd:element ref="ns3:TaxCatchAll" minOccurs="0"/>
                <xsd:element ref="ns3:TaxCatchAllLabel" minOccurs="0"/>
                <xsd:element ref="ns3:_dlc_DocIdPersistId" minOccurs="0"/>
                <xsd:element ref="ns2:d547fba4e0a546bfa5b472a98feca4af" minOccurs="0"/>
                <xsd:element ref="ns3:_dlc_DocIdUrl" minOccurs="0"/>
                <xsd:element ref="ns2:c4f11e1abf4a41588350555ed1ce2d49" minOccurs="0"/>
                <xsd:element ref="ns2:nd392b534b3e40ab9754af2092f68eae" minOccurs="0"/>
                <xsd:element ref="ns2:j52685c1858341d7af04a157e0141a6d" minOccurs="0"/>
                <xsd:element ref="ns3:_dlc_DocId" minOccurs="0"/>
                <xsd:element ref="ns3:TaxKeywordTaxHTField" minOccurs="0"/>
                <xsd:element ref="ns2:SharedWithUsers" minOccurs="0"/>
                <xsd:element ref="ns2:SharedWithDetails" minOccurs="0"/>
                <xsd:element ref="ns4:MediaServiceAutoKeyPoints" minOccurs="0"/>
                <xsd:element ref="ns4:MediaServiceKeyPoints" minOccurs="0"/>
                <xsd:element ref="ns2:k7a3dbdf2ec8406d98709d26e33ac8ef" minOccurs="0"/>
                <xsd:element ref="ns1:_ip_UnifiedCompliancePolicyProperties" minOccurs="0"/>
                <xsd:element ref="ns1:_ip_UnifiedCompliancePolicyUIAction" minOccurs="0"/>
                <xsd:element ref="ns2:epThumbnailSlide" minOccurs="0"/>
                <xsd:element ref="ns4:MediaServiceOCR" minOccurs="0"/>
                <xsd:element ref="ns4:MediaServiceGenerationTime" minOccurs="0"/>
                <xsd:element ref="ns4:MediaServiceEventHashCode" minOccurs="0"/>
                <xsd:element ref="ns4:TextEdit" minOccurs="0"/>
                <xsd:element ref="ns3:Media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35" nillable="true" ma:displayName="Unified Compliance Policy Properties" ma:hidden="true" ma:internalName="_ip_UnifiedCompliancePolicyProperties">
      <xsd:simpleType>
        <xsd:restriction base="dms:Note"/>
      </xsd:simpleType>
    </xsd:element>
    <xsd:element name="_ip_UnifiedCompliancePolicyUIAction" ma:index="3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da682f-c233-440f-ae5c-cc70b7af3c29" elementFormDefault="qualified">
    <xsd:import namespace="http://schemas.microsoft.com/office/2006/documentManagement/types"/>
    <xsd:import namespace="http://schemas.microsoft.com/office/infopath/2007/PartnerControls"/>
    <xsd:element name="epPresentationDate" ma:index="2" nillable="true" ma:displayName="ep Presentation Date" ma:format="DateOnly" ma:internalName="epPresentationDate">
      <xsd:simpleType>
        <xsd:restriction base="dms:DateTime"/>
      </xsd:simpleType>
    </xsd:element>
    <xsd:element name="epSessionCode" ma:index="3" nillable="true" ma:displayName="ep Session Code" ma:internalName="epSessionCode" ma:readOnly="false">
      <xsd:simpleType>
        <xsd:restriction base="dms:Text">
          <xsd:maxLength value="255"/>
        </xsd:restriction>
      </xsd:simpleType>
    </xsd:element>
    <xsd:element name="epMSSpeaker" ma:index="4" nillable="true" ma:displayName="ep MS Speaker" ma:list="UserInfo" ma:SharePointGroup="0" ma:internalName="epMS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pExternalSpeaker" ma:index="5" nillable="true" ma:displayName="ep External Speaker" ma:internalName="epExternalSpeaker" ma:readOnly="false">
      <xsd:simpleType>
        <xsd:restriction base="dms:Text">
          <xsd:maxLength value="255"/>
        </xsd:restriction>
      </xsd:simpleType>
    </xsd:element>
    <xsd:element name="epVideoURL" ma:index="11" nillable="true" ma:displayName="Video URL" ma:internalName="epVideoURL" ma:readOnly="false">
      <xsd:simpleType>
        <xsd:restriction base="dms:Text">
          <xsd:maxLength value="255"/>
        </xsd:restriction>
      </xsd:simpleType>
    </xsd:element>
    <xsd:element name="epThumbnailUrl" ma:index="12" nillable="true" ma:displayName="Cusotm Thumbnail URL" ma:description="This is auto generated field. If you would like to change, Please enter online thumbnail url in .jpg or .png format." ma:internalName="epThumbnailUrl">
      <xsd:simpleType>
        <xsd:restriction base="dms:Text">
          <xsd:maxLength value="255"/>
        </xsd:restriction>
      </xsd:simpleType>
    </xsd:element>
    <xsd:element name="d547fba4e0a546bfa5b472a98feca4af" ma:index="16" nillable="true" ma:taxonomy="true" ma:internalName="d547fba4e0a546bfa5b472a98feca4af" ma:taxonomyFieldName="epProduct" ma:displayName="ep Product" ma:readOnly="false" ma:default="" ma:fieldId="{d547fba4-e0a5-46bf-a5b4-72a98feca4af}" ma:taxonomyMulti="true" ma:sspId="e385fb40-52d4-4fae-9c5b-3e8ff8a5878e" ma:termSetId="d3de27c7-29d0-4e18-9dad-a12e7612c5ee" ma:anchorId="00000000-0000-0000-0000-000000000000" ma:open="true" ma:isKeyword="false">
      <xsd:complexType>
        <xsd:sequence>
          <xsd:element ref="pc:Terms" minOccurs="0" maxOccurs="1"/>
        </xsd:sequence>
      </xsd:complexType>
    </xsd:element>
    <xsd:element name="c4f11e1abf4a41588350555ed1ce2d49" ma:index="21" nillable="true" ma:taxonomy="true" ma:internalName="c4f11e1abf4a41588350555ed1ce2d49" ma:taxonomyFieldName="epTrack" ma:displayName="ep Track" ma:readOnly="false" ma:default="" ma:fieldId="{c4f11e1a-bf4a-4158-8350-555ed1ce2d49}" ma:sspId="e385fb40-52d4-4fae-9c5b-3e8ff8a5878e" ma:termSetId="8b2cb1a9-d9e7-4004-9980-68b531ded940" ma:anchorId="00000000-0000-0000-0000-000000000000" ma:open="true" ma:isKeyword="false">
      <xsd:complexType>
        <xsd:sequence>
          <xsd:element ref="pc:Terms" minOccurs="0" maxOccurs="1"/>
        </xsd:sequence>
      </xsd:complexType>
    </xsd:element>
    <xsd:element name="nd392b534b3e40ab9754af2092f68eae" ma:index="23" nillable="true" ma:taxonomy="true" ma:internalName="nd392b534b3e40ab9754af2092f68eae" ma:taxonomyFieldName="epSessionType" ma:displayName="Session Type" ma:readOnly="false" ma:default="" ma:fieldId="{7d392b53-4b3e-40ab-9754-af2092f68eae}" ma:sspId="e385fb40-52d4-4fae-9c5b-3e8ff8a5878e" ma:termSetId="4a7f5118-ed8e-426f-a293-5dd28228e502" ma:anchorId="00000000-0000-0000-0000-000000000000" ma:open="true" ma:isKeyword="false">
      <xsd:complexType>
        <xsd:sequence>
          <xsd:element ref="pc:Terms" minOccurs="0" maxOccurs="1"/>
        </xsd:sequence>
      </xsd:complexType>
    </xsd:element>
    <xsd:element name="j52685c1858341d7af04a157e0141a6d" ma:index="25" nillable="true" ma:taxonomy="true" ma:internalName="j52685c1858341d7af04a157e0141a6d" ma:taxonomyFieldName="epLevel" ma:displayName="Level" ma:default="" ma:fieldId="{352685c1-8583-41d7-af04-a157e0141a6d}" ma:sspId="e385fb40-52d4-4fae-9c5b-3e8ff8a5878e" ma:termSetId="9cfe41a8-0160-4c9f-8979-42d2550c1810" ma:anchorId="00000000-0000-0000-0000-000000000000" ma:open="true" ma:isKeyword="false">
      <xsd:complexType>
        <xsd:sequence>
          <xsd:element ref="pc:Terms" minOccurs="0" maxOccurs="1"/>
        </xsd:sequence>
      </xsd:complexType>
    </xsd:element>
    <xsd:element name="SharedWithUsers" ma:index="2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0" nillable="true" ma:displayName="Shared With Details" ma:internalName="SharedWithDetails" ma:readOnly="true">
      <xsd:simpleType>
        <xsd:restriction base="dms:Note">
          <xsd:maxLength value="255"/>
        </xsd:restriction>
      </xsd:simpleType>
    </xsd:element>
    <xsd:element name="k7a3dbdf2ec8406d98709d26e33ac8ef" ma:index="33" nillable="true" ma:taxonomy="true" ma:internalName="k7a3dbdf2ec8406d98709d26e33ac8ef" ma:taxonomyFieldName="epVenue" ma:displayName="Venue" ma:default="" ma:fieldId="{47a3dbdf-2ec8-406d-9870-9d26e33ac8ef}" ma:sspId="e385fb40-52d4-4fae-9c5b-3e8ff8a5878e" ma:termSetId="b5f3f7cd-6271-45c6-ba9e-15129dbc88ed" ma:anchorId="00000000-0000-0000-0000-000000000000" ma:open="true" ma:isKeyword="false">
      <xsd:complexType>
        <xsd:sequence>
          <xsd:element ref="pc:Terms" minOccurs="0" maxOccurs="1"/>
        </xsd:sequence>
      </xsd:complexType>
    </xsd:element>
    <xsd:element name="epThumbnailSlide" ma:index="37" nillable="true" ma:displayName="Thumbnail Slide Number" ma:decimals="0" ma:internalName="epThumbnailSlide"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c6f752b4-ea7a-45d7-9c5a-f41f5c5d970f}" ma:internalName="TaxCatchAll" ma:showField="CatchAllData"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6f752b4-ea7a-45d7-9c5a-f41f5c5d970f}" ma:internalName="TaxCatchAllLabel" ma:readOnly="true" ma:showField="CatchAllDataLabel" ma:web="ffda682f-c233-440f-ae5c-cc70b7af3c29">
      <xsd:complexType>
        <xsd:complexContent>
          <xsd:extension base="dms:MultiChoiceLookup">
            <xsd:sequence>
              <xsd:element name="Value" type="dms:Lookup" maxOccurs="unbounded" minOccurs="0"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TaxKeywordTaxHTField" ma:index="2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ediaDescription" ma:index="42" nillable="true" ma:displayName="Document Description" ma:description="Alternate description for documents that can be used for display." ma:internalName="MediaDescription">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9d0a5b6-1f5e-4778-a974-1eab7b4dff93" elementFormDefault="qualified">
    <xsd:import namespace="http://schemas.microsoft.com/office/2006/documentManagement/types"/>
    <xsd:import namespace="http://schemas.microsoft.com/office/infopath/2007/PartnerControls"/>
    <xsd:element name="MediaServiceAutoKeyPoints" ma:index="31" nillable="true" ma:displayName="MediaServiceAutoKeyPoints" ma:hidden="true" ma:internalName="MediaServiceAutoKeyPoints" ma:readOnly="true">
      <xsd:simpleType>
        <xsd:restriction base="dms:Note"/>
      </xsd:simpleType>
    </xsd:element>
    <xsd:element name="MediaServiceKeyPoints" ma:index="32" nillable="true" ma:displayName="KeyPoints" ma:internalName="MediaServiceKeyPoints" ma:readOnly="true">
      <xsd:simpleType>
        <xsd:restriction base="dms:Note">
          <xsd:maxLength value="255"/>
        </xsd:restriction>
      </xsd:simpleType>
    </xsd:element>
    <xsd:element name="MediaServiceOCR" ma:index="38" nillable="true" ma:displayName="Extracted Text" ma:internalName="MediaServiceOCR" ma:readOnly="true">
      <xsd:simpleType>
        <xsd:restriction base="dms:Note">
          <xsd:maxLength value="255"/>
        </xsd:restriction>
      </xsd:simpleType>
    </xsd:element>
    <xsd:element name="MediaServiceGenerationTime" ma:index="39" nillable="true" ma:displayName="MediaServiceGenerationTime" ma:hidden="true" ma:internalName="MediaServiceGenerationTime" ma:readOnly="true">
      <xsd:simpleType>
        <xsd:restriction base="dms:Text"/>
      </xsd:simpleType>
    </xsd:element>
    <xsd:element name="MediaServiceEventHashCode" ma:index="40" nillable="true" ma:displayName="MediaServiceEventHashCode" ma:hidden="true" ma:internalName="MediaServiceEventHashCode" ma:readOnly="true">
      <xsd:simpleType>
        <xsd:restriction base="dms:Text"/>
      </xsd:simpleType>
    </xsd:element>
    <xsd:element name="TextEdit" ma:index="41" nillable="true" ma:displayName="TextEdit" ma:internalName="TextEdi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489</Value>
      <Value>492</Value>
      <Value>85</Value>
      <Value>1051</Value>
    </TaxCatchAll>
    <_ip_UnifiedCompliancePolicyUIAction xmlns="http://schemas.microsoft.com/sharepoint/v3" xsi:nil="true"/>
    <_ip_UnifiedCompliancePolicyProperties xmlns="http://schemas.microsoft.com/sharepoint/v3" xsi:nil="true"/>
    <TaxKeywordTaxHTField xmlns="230e9df3-be65-4c73-a93b-d1236ebd677e">
      <Terms xmlns="http://schemas.microsoft.com/office/infopath/2007/PartnerControls"/>
    </TaxKeywordTaxHTField>
    <SharedWithUsers xmlns="ffda682f-c233-440f-ae5c-cc70b7af3c29">
      <UserInfo>
        <DisplayName>Emy Chan</DisplayName>
        <AccountId>45005</AccountId>
        <AccountType/>
      </UserInfo>
      <UserInfo>
        <DisplayName>Guru Satish Piduru</DisplayName>
        <AccountId>15581</AccountId>
        <AccountType/>
      </UserInfo>
      <UserInfo>
        <DisplayName>Amber Templeton</DisplayName>
        <AccountId>28430</AccountId>
        <AccountType/>
      </UserInfo>
      <UserInfo>
        <DisplayName>Rob DeRosa</DisplayName>
        <AccountId>53820</AccountId>
        <AccountType/>
      </UserInfo>
      <UserInfo>
        <DisplayName>Manuel Fetscher</DisplayName>
        <AccountId>54015</AccountId>
        <AccountType/>
      </UserInfo>
    </SharedWithUsers>
    <epPresentationDate xmlns="ffda682f-c233-440f-ae5c-cc70b7af3c29" xsi:nil="true"/>
    <TextEdit xmlns="39d0a5b6-1f5e-4778-a974-1eab7b4dff93" xsi:nil="true"/>
    <epThumbnailSlide xmlns="ffda682f-c233-440f-ae5c-cc70b7af3c29" xsi:nil="true"/>
    <j52685c1858341d7af04a157e0141a6d xmlns="ffda682f-c233-440f-ae5c-cc70b7af3c29">
      <Terms xmlns="http://schemas.microsoft.com/office/infopath/2007/PartnerControls"/>
    </j52685c1858341d7af04a157e0141a6d>
    <epSessionCode xmlns="ffda682f-c233-440f-ae5c-cc70b7af3c29" xsi:nil="true"/>
    <epExternalSpeaker xmlns="ffda682f-c233-440f-ae5c-cc70b7af3c29" xsi:nil="true"/>
    <c4f11e1abf4a41588350555ed1ce2d49 xmlns="ffda682f-c233-440f-ae5c-cc70b7af3c29">
      <Terms xmlns="http://schemas.microsoft.com/office/infopath/2007/PartnerControls"/>
    </c4f11e1abf4a41588350555ed1ce2d49>
    <epMSSpeaker xmlns="ffda682f-c233-440f-ae5c-cc70b7af3c29">
      <UserInfo>
        <DisplayName/>
        <AccountId xsi:nil="true"/>
        <AccountType/>
      </UserInfo>
    </epMSSpeaker>
    <epVideoURL xmlns="ffda682f-c233-440f-ae5c-cc70b7af3c29" xsi:nil="true"/>
    <k7a3dbdf2ec8406d98709d26e33ac8ef xmlns="ffda682f-c233-440f-ae5c-cc70b7af3c29">
      <Terms xmlns="http://schemas.microsoft.com/office/infopath/2007/PartnerControls"/>
    </k7a3dbdf2ec8406d98709d26e33ac8ef>
    <epThumbnailUrl xmlns="ffda682f-c233-440f-ae5c-cc70b7af3c29" xsi:nil="true"/>
    <d547fba4e0a546bfa5b472a98feca4af xmlns="ffda682f-c233-440f-ae5c-cc70b7af3c29">
      <Terms xmlns="http://schemas.microsoft.com/office/infopath/2007/PartnerControls"/>
    </d547fba4e0a546bfa5b472a98feca4af>
    <nd392b534b3e40ab9754af2092f68eae xmlns="ffda682f-c233-440f-ae5c-cc70b7af3c29">
      <Terms xmlns="http://schemas.microsoft.com/office/infopath/2007/PartnerControls">
        <TermInfo xmlns="http://schemas.microsoft.com/office/infopath/2007/PartnerControls">
          <TermName xmlns="http://schemas.microsoft.com/office/infopath/2007/PartnerControls">Technical Keynote</TermName>
          <TermId xmlns="http://schemas.microsoft.com/office/infopath/2007/PartnerControls">7259d9f3-4d7e-4188-8bc8-ace780cb9978</TermId>
        </TermInfo>
      </Terms>
    </nd392b534b3e40ab9754af2092f68eae>
    <_dlc_DocId xmlns="230e9df3-be65-4c73-a93b-d1236ebd677e">EPDOC-1339757170-12313</_dlc_DocId>
    <_dlc_DocIdUrl xmlns="230e9df3-be65-4c73-a93b-d1236ebd677e">
      <Url>https://microsoft.sharepoint.com/sites/presentations/_layouts/15/DocIdRedir.aspx?ID=EPDOC-1339757170-12313</Url>
      <Description>EPDOC-1339757170-12313</Description>
    </_dlc_DocIdUrl>
    <MediaDescription xmlns="230e9df3-be65-4c73-a93b-d1236ebd677e"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Version=16.0.0.0,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Version=16.0.0.0, Culture=neutral, PublicKeyToken=71e9bce111e9429c</Assembly>
    <Class>Microsoft.Office.DocumentManagement.DocumentSets.DocumentSetItemsEventReceiver</Class>
    <Data/>
    <Filter/>
  </Receiver>
</spe:Receivers>
</file>

<file path=customXml/itemProps1.xml><?xml version="1.0" encoding="utf-8"?>
<ds:datastoreItem xmlns:ds="http://schemas.openxmlformats.org/officeDocument/2006/customXml" ds:itemID="{E6C74C6F-B053-47CD-8A90-776BB49CD60C}">
  <ds:schemaRefs>
    <ds:schemaRef ds:uri="http://schemas.microsoft.com/sharepoint/v3/contenttype/forms"/>
  </ds:schemaRefs>
</ds:datastoreItem>
</file>

<file path=customXml/itemProps2.xml><?xml version="1.0" encoding="utf-8"?>
<ds:datastoreItem xmlns:ds="http://schemas.openxmlformats.org/officeDocument/2006/customXml" ds:itemID="{33FE8553-0CB3-4C45-900D-5C0CAF77E9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fda682f-c233-440f-ae5c-cc70b7af3c29"/>
    <ds:schemaRef ds:uri="230e9df3-be65-4c73-a93b-d1236ebd677e"/>
    <ds:schemaRef ds:uri="39d0a5b6-1f5e-4778-a974-1eab7b4dff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B9DE94-DC10-4095-9389-090B6769979C}">
  <ds:schemaRefs>
    <ds:schemaRef ds:uri="http://schemas.microsoft.com/office/2006/metadata/properties"/>
    <ds:schemaRef ds:uri="http://schemas.microsoft.com/office/infopath/2007/PartnerControls"/>
    <ds:schemaRef ds:uri="230e9df3-be65-4c73-a93b-d1236ebd677e"/>
    <ds:schemaRef ds:uri="http://schemas.microsoft.com/sharepoint/v3"/>
    <ds:schemaRef ds:uri="ffda682f-c233-440f-ae5c-cc70b7af3c29"/>
    <ds:schemaRef ds:uri="39d0a5b6-1f5e-4778-a974-1eab7b4dff93"/>
  </ds:schemaRefs>
</ds:datastoreItem>
</file>

<file path=customXml/itemProps4.xml><?xml version="1.0" encoding="utf-8"?>
<ds:datastoreItem xmlns:ds="http://schemas.openxmlformats.org/officeDocument/2006/customXml" ds:itemID="{FFCB73C4-80EC-476E-A7EB-31882563C8A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Microsoft_Ready_Corenote_Template</Template>
  <TotalTime>0</TotalTime>
  <Words>319</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Browallia New</vt:lpstr>
      <vt:lpstr>Consolas</vt:lpstr>
      <vt:lpstr>Segoe UI</vt:lpstr>
      <vt:lpstr>Segoe UI Light</vt:lpstr>
      <vt:lpstr>Wingdings</vt:lpstr>
      <vt:lpstr>Black Template</vt:lpstr>
      <vt:lpstr>DevOps and Azure</vt:lpstr>
      <vt:lpstr>Purpose</vt:lpstr>
      <vt:lpstr>Outline</vt:lpstr>
      <vt:lpstr>DevOps Defined</vt:lpstr>
      <vt:lpstr>Common Building Blocks of Automation</vt:lpstr>
      <vt:lpstr>Deployment Strategies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Technical Keynote Microsoft Ignite 2018</dc:title>
  <dc:subject>Azure</dc:subject>
  <dc:creator/>
  <cp:keywords/>
  <dc:description/>
  <cp:lastModifiedBy/>
  <cp:revision>1</cp:revision>
  <dcterms:created xsi:type="dcterms:W3CDTF">2018-09-26T20:30:39Z</dcterms:created>
  <dcterms:modified xsi:type="dcterms:W3CDTF">2020-05-22T19:00:07Z</dcterms:modified>
  <cp:category>Azure</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0x010100482455A778DB204DB320A25B51592582005CBD7869C7E6F44C81BFE86D71CAFA7E</vt:lpwstr>
  </property>
  <property fmtid="{D5CDD505-2E9C-101B-9397-08002B2CF9AE}" pid="3" name="ecPress">
    <vt:bool>false</vt:bool>
  </property>
  <property fmtid="{D5CDD505-2E9C-101B-9397-08002B2CF9AE}" pid="4" name="ecTranslation">
    <vt:bool>false</vt:bool>
  </property>
  <property fmtid="{D5CDD505-2E9C-101B-9397-08002B2CF9AE}" pid="5" name="ecGeography">
    <vt:lpwstr/>
  </property>
  <property fmtid="{D5CDD505-2E9C-101B-9397-08002B2CF9AE}" pid="6" name="ecTranscription">
    <vt:bool>false</vt:bool>
  </property>
  <property fmtid="{D5CDD505-2E9C-101B-9397-08002B2CF9AE}" pid="7" name="MSIP_Label_f42aa342-8706-4288-bd11-ebb85995028c_Enabled">
    <vt:lpwstr>True</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Owner">
    <vt:lpwstr>smansour@microsoft.com</vt:lpwstr>
  </property>
  <property fmtid="{D5CDD505-2E9C-101B-9397-08002B2CF9AE}" pid="10" name="MSIP_Label_f42aa342-8706-4288-bd11-ebb85995028c_SetDate">
    <vt:lpwstr>2019-10-09T03:20:43.0222073Z</vt:lpwstr>
  </property>
  <property fmtid="{D5CDD505-2E9C-101B-9397-08002B2CF9AE}" pid="11" name="MSIP_Label_f42aa342-8706-4288-bd11-ebb85995028c_Name">
    <vt:lpwstr>General</vt:lpwstr>
  </property>
  <property fmtid="{D5CDD505-2E9C-101B-9397-08002B2CF9AE}" pid="12" name="MSIP_Label_f42aa342-8706-4288-bd11-ebb85995028c_Application">
    <vt:lpwstr>Microsoft Azure Information Protection</vt:lpwstr>
  </property>
  <property fmtid="{D5CDD505-2E9C-101B-9397-08002B2CF9AE}" pid="13" name="MSIP_Label_f42aa342-8706-4288-bd11-ebb85995028c_ActionId">
    <vt:lpwstr>bfd85bd5-faf4-4306-a8dc-f38d581cb02b</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y fmtid="{D5CDD505-2E9C-101B-9397-08002B2CF9AE}" pid="16" name="_docset_NoMedatataSyncRequired">
    <vt:lpwstr>False</vt:lpwstr>
  </property>
  <property fmtid="{D5CDD505-2E9C-101B-9397-08002B2CF9AE}" pid="17" name="TaxKeyword">
    <vt:lpwstr/>
  </property>
  <property fmtid="{D5CDD505-2E9C-101B-9397-08002B2CF9AE}" pid="18" name="Order">
    <vt:r8>843400</vt:r8>
  </property>
  <property fmtid="{D5CDD505-2E9C-101B-9397-08002B2CF9AE}" pid="19" name="xd_Signature">
    <vt:bool>false</vt:bool>
  </property>
  <property fmtid="{D5CDD505-2E9C-101B-9397-08002B2CF9AE}" pid="20" name="xd_ProgID">
    <vt:lpwstr/>
  </property>
  <property fmtid="{D5CDD505-2E9C-101B-9397-08002B2CF9AE}" pid="21" name="ComplianceAssetId">
    <vt:lpwstr/>
  </property>
  <property fmtid="{D5CDD505-2E9C-101B-9397-08002B2CF9AE}" pid="22" name="TemplateUrl">
    <vt:lpwstr/>
  </property>
  <property fmtid="{D5CDD505-2E9C-101B-9397-08002B2CF9AE}" pid="23" name="epVenue">
    <vt:lpwstr/>
  </property>
  <property fmtid="{D5CDD505-2E9C-101B-9397-08002B2CF9AE}" pid="24" name="epSessionType">
    <vt:lpwstr>1051;#Technical Keynote|7259d9f3-4d7e-4188-8bc8-ace780cb9978</vt:lpwstr>
  </property>
  <property fmtid="{D5CDD505-2E9C-101B-9397-08002B2CF9AE}" pid="25" name="epEventName">
    <vt:lpwstr>489;#Microsoft Ignite|6e3bf269-d7d3-4eb9-8a3e-668c716ce3ed</vt:lpwstr>
  </property>
  <property fmtid="{D5CDD505-2E9C-101B-9397-08002B2CF9AE}" pid="26" name="epTrack">
    <vt:lpwstr/>
  </property>
  <property fmtid="{D5CDD505-2E9C-101B-9397-08002B2CF9AE}" pid="27" name="epYear">
    <vt:lpwstr>492;#2019|9c656e98-7319-4394-8cde-beff3f64546e</vt:lpwstr>
  </property>
  <property fmtid="{D5CDD505-2E9C-101B-9397-08002B2CF9AE}" pid="28" name="i506628f40624491a7b689a31a12e4a7">
    <vt:lpwstr>2019|9c656e98-7319-4394-8cde-beff3f64546e</vt:lpwstr>
  </property>
  <property fmtid="{D5CDD505-2E9C-101B-9397-08002B2CF9AE}" pid="29" name="epProduct">
    <vt:lpwstr/>
  </property>
  <property fmtid="{D5CDD505-2E9C-101B-9397-08002B2CF9AE}" pid="30" name="epLevel">
    <vt:lpwstr/>
  </property>
  <property fmtid="{D5CDD505-2E9C-101B-9397-08002B2CF9AE}" pid="31" name="epLocation">
    <vt:lpwstr>85;#Orlando|8cc4ed56-1866-4501-a22c-89aafde6f59b</vt:lpwstr>
  </property>
  <property fmtid="{D5CDD505-2E9C-101B-9397-08002B2CF9AE}" pid="32" name="epEventStartDate">
    <vt:filetime>2019-11-04T08:00:00Z</vt:filetime>
  </property>
  <property fmtid="{D5CDD505-2E9C-101B-9397-08002B2CF9AE}" pid="33" name="e6eef530250d40b588460f4e80610bed">
    <vt:lpwstr>Microsoft Ignite|6e3bf269-d7d3-4eb9-8a3e-668c716ce3ed</vt:lpwstr>
  </property>
  <property fmtid="{D5CDD505-2E9C-101B-9397-08002B2CF9AE}" pid="34" name="ld4db0cdc3ed4577a1a0a409449a4046">
    <vt:lpwstr>Orlando|8cc4ed56-1866-4501-a22c-89aafde6f59b</vt:lpwstr>
  </property>
  <property fmtid="{D5CDD505-2E9C-101B-9397-08002B2CF9AE}" pid="35" name="epEventEndDate">
    <vt:filetime>2019-11-08T08:00:00Z</vt:filetime>
  </property>
  <property fmtid="{D5CDD505-2E9C-101B-9397-08002B2CF9AE}" pid="36" name="_dlc_DocIdItemGuid">
    <vt:lpwstr>c63d65f2-0486-459c-9c97-4c3ede80f90b</vt:lpwstr>
  </property>
</Properties>
</file>