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0"/>
  </p:notesMasterIdLst>
  <p:sldIdLst>
    <p:sldId id="300" r:id="rId6"/>
    <p:sldId id="346" r:id="rId7"/>
    <p:sldId id="347" r:id="rId8"/>
    <p:sldId id="34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71FFC8-A34C-4378-9943-07BD794A9F8C}">
          <p14:sldIdLst>
            <p14:sldId id="300"/>
          </p14:sldIdLst>
        </p14:section>
        <p14:section name="Structure &amp; Execute PoC" id="{8D57AF76-163A-44AB-8C7D-1071192B289B}">
          <p14:sldIdLst>
            <p14:sldId id="346"/>
            <p14:sldId id="347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DBAC3-60A1-4913-A600-E1113DEB827D}" v="37" dt="2018-05-10T17:30:28.024"/>
    <p1510:client id="{5F159153-6972-4091-9728-9592CD7B1E22}" v="1" dt="2018-06-29T19:57:36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2" autoAdjust="0"/>
    <p:restoredTop sz="89776" autoAdjust="0"/>
  </p:normalViewPr>
  <p:slideViewPr>
    <p:cSldViewPr snapToGrid="0">
      <p:cViewPr varScale="1">
        <p:scale>
          <a:sx n="87" d="100"/>
          <a:sy n="87" d="100"/>
        </p:scale>
        <p:origin x="10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dirty="0"/>
              <a:t>Preparing for </a:t>
            </a:r>
            <a:r>
              <a:rPr lang="en-US" dirty="0" err="1"/>
              <a:t>PoC</a:t>
            </a:r>
            <a:r>
              <a:rPr lang="en-US" dirty="0"/>
              <a:t> Implementation Success</a:t>
            </a:r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2098E-56DC-4A07-88D8-DA878A5C19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02056"/>
          </a:xfrm>
        </p:spPr>
        <p:txBody>
          <a:bodyPr/>
          <a:lstStyle/>
          <a:p>
            <a:r>
              <a:rPr lang="en-US" sz="3200" dirty="0"/>
              <a:t>You have limited time</a:t>
            </a:r>
          </a:p>
          <a:p>
            <a:pPr lvl="1"/>
            <a:r>
              <a:rPr lang="en-US" sz="1800" dirty="0"/>
              <a:t>About 6 hours</a:t>
            </a:r>
          </a:p>
          <a:p>
            <a:pPr lvl="1"/>
            <a:r>
              <a:rPr lang="en-US" sz="1800" dirty="0"/>
              <a:t>Design your scope so that you can complete it and show value</a:t>
            </a:r>
          </a:p>
          <a:p>
            <a:r>
              <a:rPr lang="en-US" sz="3200" dirty="0"/>
              <a:t>You can leverage previously built artifacts to accelerate your effort</a:t>
            </a:r>
          </a:p>
          <a:p>
            <a:pPr lvl="1"/>
            <a:r>
              <a:rPr lang="en-US" sz="1800" dirty="0"/>
              <a:t>We will provide a set of starter artifacts</a:t>
            </a:r>
          </a:p>
          <a:p>
            <a:pPr lvl="1"/>
            <a:r>
              <a:rPr lang="en-US" sz="1800" dirty="0"/>
              <a:t>You may have some you’ve built</a:t>
            </a:r>
          </a:p>
          <a:p>
            <a:pPr lvl="1"/>
            <a:r>
              <a:rPr lang="en-US" sz="1800" dirty="0"/>
              <a:t>Use whatever helps shorten your delivery time</a:t>
            </a:r>
          </a:p>
          <a:p>
            <a:pPr lvl="1"/>
            <a:r>
              <a:rPr lang="en-US" sz="1800" dirty="0"/>
              <a:t>You are not required to use any starters, but keep the time limits in mind</a:t>
            </a:r>
          </a:p>
          <a:p>
            <a:r>
              <a:rPr lang="en-US" sz="3200" dirty="0"/>
              <a:t>You should identify and prepare starter artifacts before tomorrow’s session</a:t>
            </a:r>
          </a:p>
          <a:p>
            <a:pPr lvl="1"/>
            <a:r>
              <a:rPr lang="en-US" sz="1632" dirty="0"/>
              <a:t>A starter artifact may take up to 1 hour to setup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AD2F5-7734-4014-8FEB-5DAC5EC8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the Technical Challenge</a:t>
            </a:r>
          </a:p>
        </p:txBody>
      </p:sp>
    </p:spTree>
    <p:extLst>
      <p:ext uri="{BB962C8B-B14F-4D97-AF65-F5344CB8AC3E}">
        <p14:creationId xmlns:p14="http://schemas.microsoft.com/office/powerpoint/2010/main" val="20097779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BDE20C-BBE2-4F1F-B141-4B595896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PoC</a:t>
            </a:r>
            <a:r>
              <a:rPr lang="en-US" dirty="0"/>
              <a:t> Starter Artifacts Provided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E82A0B-8C1A-49D2-A159-D598D6EB1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591109"/>
              </p:ext>
            </p:extLst>
          </p:nvPr>
        </p:nvGraphicFramePr>
        <p:xfrm>
          <a:off x="2032000" y="1835062"/>
          <a:ext cx="8128000" cy="416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3139023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40662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PoC</a:t>
                      </a:r>
                      <a:r>
                        <a:rPr lang="en-US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Starter artifacts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7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65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LAMP Lift and 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help desk app, </a:t>
                      </a:r>
                      <a:r>
                        <a:rPr lang="en-US" dirty="0" err="1"/>
                        <a:t>OsTicket</a:t>
                      </a:r>
                      <a:r>
                        <a:rPr lang="en-US" dirty="0"/>
                        <a:t> LAMP stack starter 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5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65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Starter code for 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/website and Mongo DB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06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65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Migration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DW in SQL 2008 R2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8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65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Starter web app and </a:t>
                      </a:r>
                      <a:r>
                        <a:rPr lang="en-US" dirty="0" err="1"/>
                        <a:t>db</a:t>
                      </a:r>
                      <a:r>
                        <a:rPr lang="en-US" dirty="0"/>
                        <a:t>, start ARM 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1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65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Secure Infra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Starter ARM templates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68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65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Claims Management Innovation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Jupyter Notebook starters for summarization, classification, Cognitive Services (Computer Vision, Text Analytics)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9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90303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EE733-EDE1-4D3E-8EEB-F0E53BE5E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829575"/>
          </a:xfrm>
        </p:spPr>
        <p:txBody>
          <a:bodyPr/>
          <a:lstStyle/>
          <a:p>
            <a:r>
              <a:rPr lang="en-US" dirty="0"/>
              <a:t>In preparation for tomorrow, you should:</a:t>
            </a:r>
          </a:p>
          <a:p>
            <a:pPr lvl="1"/>
            <a:r>
              <a:rPr lang="en-US" sz="2400" dirty="0"/>
              <a:t>Review the common scenarios</a:t>
            </a:r>
          </a:p>
          <a:p>
            <a:pPr lvl="1"/>
            <a:r>
              <a:rPr lang="en-US" sz="2400" dirty="0"/>
              <a:t>Review the provided list of additional references</a:t>
            </a:r>
          </a:p>
          <a:p>
            <a:pPr lvl="1"/>
            <a:r>
              <a:rPr lang="en-US" sz="2400" dirty="0"/>
              <a:t>Be prepared to present/defend your refined solution design and </a:t>
            </a:r>
            <a:r>
              <a:rPr lang="en-US" sz="2400" dirty="0" err="1"/>
              <a:t>PoC</a:t>
            </a:r>
            <a:r>
              <a:rPr lang="en-US" sz="2400" dirty="0"/>
              <a:t> scope to the customer</a:t>
            </a:r>
          </a:p>
          <a:p>
            <a:pPr lvl="1"/>
            <a:r>
              <a:rPr lang="en-US" sz="2400" dirty="0"/>
              <a:t>Identify and setup your chosen starter artifact, if any</a:t>
            </a:r>
          </a:p>
          <a:p>
            <a:pPr lvl="1"/>
            <a:r>
              <a:rPr lang="en-US" sz="2400" dirty="0"/>
              <a:t>Be ready to implement the </a:t>
            </a:r>
            <a:r>
              <a:rPr lang="en-US" sz="2400" dirty="0" err="1"/>
              <a:t>PoC</a:t>
            </a:r>
            <a:endParaRPr lang="en-US" sz="2400" dirty="0"/>
          </a:p>
          <a:p>
            <a:pPr lvl="2"/>
            <a:endParaRPr lang="en-US" sz="2008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F1ADC-74DF-4B76-B27D-0A4A1E54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</p:spTree>
    <p:extLst>
      <p:ext uri="{BB962C8B-B14F-4D97-AF65-F5344CB8AC3E}">
        <p14:creationId xmlns:p14="http://schemas.microsoft.com/office/powerpoint/2010/main" val="64196284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FA3690A15B4081582BBCC6BEAC3E" ma:contentTypeVersion="9" ma:contentTypeDescription="Create a new document." ma:contentTypeScope="" ma:versionID="642da1784587cbe85a7fdbbe4dc36103">
  <xsd:schema xmlns:xsd="http://www.w3.org/2001/XMLSchema" xmlns:xs="http://www.w3.org/2001/XMLSchema" xmlns:p="http://schemas.microsoft.com/office/2006/metadata/properties" xmlns:ns1="http://schemas.microsoft.com/sharepoint/v3" xmlns:ns2="2023ac63-7b75-4916-a9ee-591457758eee" xmlns:ns3="d9c797ad-d7c3-4982-82b7-81352a75e4a5" targetNamespace="http://schemas.microsoft.com/office/2006/metadata/properties" ma:root="true" ma:fieldsID="91198b0246576053cc55dd2c67035a89" ns1:_="" ns2:_="" ns3:_="">
    <xsd:import namespace="http://schemas.microsoft.com/sharepoint/v3"/>
    <xsd:import namespace="2023ac63-7b75-4916-a9ee-591457758eee"/>
    <xsd:import namespace="d9c797ad-d7c3-4982-82b7-81352a75e4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ac63-7b75-4916-a9ee-591457758e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797ad-d7c3-4982-82b7-81352a75e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F7D529-36AB-45DA-B239-2F912F2D1610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d9c797ad-d7c3-4982-82b7-81352a75e4a5"/>
    <ds:schemaRef ds:uri="2023ac63-7b75-4916-a9ee-591457758eee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55F5BEB-6AD6-480A-8556-C80C5EBC1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23ac63-7b75-4916-a9ee-591457758eee"/>
    <ds:schemaRef ds:uri="d9c797ad-d7c3-4982-82b7-81352a75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8501AF-04CF-4482-BAE1-607B49DDC3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7254</TotalTime>
  <Words>229</Words>
  <Application>Microsoft Office PowerPoint</Application>
  <PresentationFormat>Widescreen</PresentationFormat>
  <Paragraphs>35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2_Server and Cloud 2013</vt:lpstr>
      <vt:lpstr>C+E Readiness Template</vt:lpstr>
      <vt:lpstr>Preparing for PoC Implementation Success</vt:lpstr>
      <vt:lpstr>Preparing for the Technical Challenge</vt:lpstr>
      <vt:lpstr>PoC Starter Artifacts Provided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Zoiner Tejada</cp:lastModifiedBy>
  <cp:revision>110</cp:revision>
  <dcterms:created xsi:type="dcterms:W3CDTF">2016-01-21T23:17:09Z</dcterms:created>
  <dcterms:modified xsi:type="dcterms:W3CDTF">2018-08-26T18:00:07Z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0x010100D15DFA3690A15B4081582BBCC6BEAC3E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hopero@microsoft.com</vt:lpwstr>
  </property>
  <property fmtid="{D5CDD505-2E9C-101B-9397-08002B2CF9AE}" pid="7" name="MSIP_Label_f42aa342-8706-4288-bd11-ebb85995028c_SetDate">
    <vt:lpwstr>2017-09-21T13:50:16.8427028-07:00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