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582325-C156-47AC-8459-777C98CD93D5}" v="20" dt="2022-08-29T06:36:3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369" autoAdjust="0"/>
  </p:normalViewPr>
  <p:slideViewPr>
    <p:cSldViewPr snapToGrid="0">
      <p:cViewPr varScale="1">
        <p:scale>
          <a:sx n="57" d="100"/>
          <a:sy n="57" d="100"/>
        </p:scale>
        <p:origin x="102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yujin" userId="c639897da35979bc" providerId="LiveId" clId="{69582325-C156-47AC-8459-777C98CD93D5}"/>
    <pc:docChg chg="undo custSel addSld delSld modSld">
      <pc:chgData name="kim yujin" userId="c639897da35979bc" providerId="LiveId" clId="{69582325-C156-47AC-8459-777C98CD93D5}" dt="2022-08-29T06:37:09.126" v="270" actId="33553"/>
      <pc:docMkLst>
        <pc:docMk/>
      </pc:docMkLst>
      <pc:sldChg chg="modSp mod">
        <pc:chgData name="kim yujin" userId="c639897da35979bc" providerId="LiveId" clId="{69582325-C156-47AC-8459-777C98CD93D5}" dt="2022-08-29T06:35:09.579" v="115" actId="20577"/>
        <pc:sldMkLst>
          <pc:docMk/>
          <pc:sldMk cId="3190704832" sldId="256"/>
        </pc:sldMkLst>
        <pc:spChg chg="mod">
          <ac:chgData name="kim yujin" userId="c639897da35979bc" providerId="LiveId" clId="{69582325-C156-47AC-8459-777C98CD93D5}" dt="2022-08-29T06:35:09.579" v="115" actId="20577"/>
          <ac:spMkLst>
            <pc:docMk/>
            <pc:sldMk cId="3190704832" sldId="256"/>
            <ac:spMk id="2" creationId="{48344234-E25C-39CA-3178-86A97AA1073F}"/>
          </ac:spMkLst>
        </pc:spChg>
        <pc:spChg chg="mod">
          <ac:chgData name="kim yujin" userId="c639897da35979bc" providerId="LiveId" clId="{69582325-C156-47AC-8459-777C98CD93D5}" dt="2022-08-29T01:43:33.435" v="95" actId="20577"/>
          <ac:spMkLst>
            <pc:docMk/>
            <pc:sldMk cId="3190704832" sldId="256"/>
            <ac:spMk id="3" creationId="{79729183-454C-0910-4C3A-29E3C5B16E08}"/>
          </ac:spMkLst>
        </pc:spChg>
      </pc:sldChg>
      <pc:sldChg chg="addSp delSp modSp add del modAnim">
        <pc:chgData name="kim yujin" userId="c639897da35979bc" providerId="LiveId" clId="{69582325-C156-47AC-8459-777C98CD93D5}" dt="2022-08-26T08:06:35.576" v="7" actId="2696"/>
        <pc:sldMkLst>
          <pc:docMk/>
          <pc:sldMk cId="140874910" sldId="257"/>
        </pc:sldMkLst>
        <pc:spChg chg="del">
          <ac:chgData name="kim yujin" userId="c639897da35979bc" providerId="LiveId" clId="{69582325-C156-47AC-8459-777C98CD93D5}" dt="2022-08-26T02:12:28.110" v="2"/>
          <ac:spMkLst>
            <pc:docMk/>
            <pc:sldMk cId="140874910" sldId="257"/>
            <ac:spMk id="3" creationId="{DB3A745B-9F5F-3451-5B7A-C83CB81B0BD6}"/>
          </ac:spMkLst>
        </pc:spChg>
        <pc:picChg chg="add mod">
          <ac:chgData name="kim yujin" userId="c639897da35979bc" providerId="LiveId" clId="{69582325-C156-47AC-8459-777C98CD93D5}" dt="2022-08-26T02:12:28.110" v="2"/>
          <ac:picMkLst>
            <pc:docMk/>
            <pc:sldMk cId="140874910" sldId="257"/>
            <ac:picMk id="4" creationId="{13AE40B2-BF5C-B948-CD3F-7E82C20CB7DD}"/>
          </ac:picMkLst>
        </pc:picChg>
      </pc:sldChg>
      <pc:sldChg chg="addSp delSp modSp mod">
        <pc:chgData name="kim yujin" userId="c639897da35979bc" providerId="LiveId" clId="{69582325-C156-47AC-8459-777C98CD93D5}" dt="2022-08-29T06:37:09.126" v="270" actId="33553"/>
        <pc:sldMkLst>
          <pc:docMk/>
          <pc:sldMk cId="3623386595" sldId="258"/>
        </pc:sldMkLst>
        <pc:spChg chg="add del mod">
          <ac:chgData name="kim yujin" userId="c639897da35979bc" providerId="LiveId" clId="{69582325-C156-47AC-8459-777C98CD93D5}" dt="2022-08-26T08:26:37.556" v="14" actId="33771"/>
          <ac:spMkLst>
            <pc:docMk/>
            <pc:sldMk cId="3623386595" sldId="258"/>
            <ac:spMk id="2" creationId="{CCC1FC2D-FED0-893C-61E3-28B5B6951236}"/>
          </ac:spMkLst>
        </pc:spChg>
        <pc:spChg chg="add del mod">
          <ac:chgData name="kim yujin" userId="c639897da35979bc" providerId="LiveId" clId="{69582325-C156-47AC-8459-777C98CD93D5}" dt="2022-08-26T08:27:22.348" v="19" actId="21"/>
          <ac:spMkLst>
            <pc:docMk/>
            <pc:sldMk cId="3623386595" sldId="258"/>
            <ac:spMk id="3" creationId="{A08095ED-CEE4-D640-048A-267D85398001}"/>
          </ac:spMkLst>
        </pc:spChg>
        <pc:spChg chg="add del mod">
          <ac:chgData name="kim yujin" userId="c639897da35979bc" providerId="LiveId" clId="{69582325-C156-47AC-8459-777C98CD93D5}" dt="2022-08-26T08:27:50.029" v="23" actId="33771"/>
          <ac:spMkLst>
            <pc:docMk/>
            <pc:sldMk cId="3623386595" sldId="258"/>
            <ac:spMk id="4" creationId="{A4C346D3-350D-E6AC-3A10-F961EA5AF487}"/>
          </ac:spMkLst>
        </pc:spChg>
        <pc:spChg chg="mod">
          <ac:chgData name="kim yujin" userId="c639897da35979bc" providerId="LiveId" clId="{69582325-C156-47AC-8459-777C98CD93D5}" dt="2022-08-29T06:37:09.126" v="270" actId="33553"/>
          <ac:spMkLst>
            <pc:docMk/>
            <pc:sldMk cId="3623386595" sldId="258"/>
            <ac:spMk id="8" creationId="{82218666-2172-EDF2-2A7C-3988269301EF}"/>
          </ac:spMkLst>
        </pc:spChg>
        <pc:spChg chg="mod">
          <ac:chgData name="kim yujin" userId="c639897da35979bc" providerId="LiveId" clId="{69582325-C156-47AC-8459-777C98CD93D5}" dt="2022-08-29T06:37:05.564" v="269" actId="33553"/>
          <ac:spMkLst>
            <pc:docMk/>
            <pc:sldMk cId="3623386595" sldId="258"/>
            <ac:spMk id="9" creationId="{D97F7B3F-587B-8D15-F844-397304F22F5B}"/>
          </ac:spMkLst>
        </pc:spChg>
        <pc:picChg chg="mod ord">
          <ac:chgData name="kim yujin" userId="c639897da35979bc" providerId="LiveId" clId="{69582325-C156-47AC-8459-777C98CD93D5}" dt="2022-08-29T06:36:37.530" v="267" actId="13244"/>
          <ac:picMkLst>
            <pc:docMk/>
            <pc:sldMk cId="3623386595" sldId="258"/>
            <ac:picMk id="5" creationId="{89FFEE8D-38D2-5897-99B9-731FEF6B24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70028-A0A1-0330-C574-7269602E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4B140C-C4A1-D216-C67C-40ADBF37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F2F1D-3A67-DFCF-5566-11ECCDA3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5FDE14-0B9D-AF8A-305B-7730A89F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13A94-60B8-9B8D-EA9D-AFEB1A3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1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61CDD-B581-C246-C954-CACB76A1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A2E83D-F090-451C-52B2-9071728BF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12E0E-CFC0-FF23-8372-A8A2F8E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96042-B633-6243-2AE0-B6EF1FB8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C4F58-9449-0936-D819-CB25498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99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F616F-A893-F1BA-A6F9-264FE9354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2B20B7-C93E-C02C-617C-17FE671B2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97338-E00B-33FA-9287-FEBD3DA6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84A755-47C7-0D3F-7B62-D7BD19A9F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AF1EC-A332-E021-6921-1BF09924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8008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4A997-C568-9D5A-C6D2-DFA82151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6F82-A9C5-1F10-D520-4C12E9C07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D160BF-880D-6AB6-3103-8DE2F0F2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35D5C-950D-957D-93F9-AFD3ECC14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FB9AE2-3876-230D-99FD-37A4A7D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7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60E9-2289-8368-9C51-AA097C85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F053B-5C49-E12D-40A0-0FDA42055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6DD450-8732-D33C-7B16-08D8F746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A882D-B7B7-5D21-36EF-6BC88F3A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37081-89EE-E6F2-CEF7-8F9A3F6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053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45A29-8D15-4431-7144-A023F3FA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0A58D-8ED5-6F3D-5678-36E051BA4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16D902-9AF3-DB94-5D09-67A1F8414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FE4967-1418-675E-DEB1-1A5479DF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71826-C6AF-8C59-956F-8ECB3F23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65472C-98B3-AE96-16F6-F7C72119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47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BF66A-0D24-C248-BD7A-79B6CD6E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A72C01-7455-9B93-315A-1B83DE8E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FB8D37-47AC-1332-8C3B-85AF6C550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F39D9-C215-8388-8499-9E398C323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7FC96-5CD6-AAF2-A60B-6B40EC91F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E0E742-4F91-F9C2-55EA-6D264822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5712CB-211D-EBFF-0D1C-6635D971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79B744-5391-DE3C-8FB7-93D23017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581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72F87-C8C1-0CF1-EFCB-AA4FC747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E9821-1259-C964-7410-0E10277A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35B5A7-787B-CC72-8730-22485442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5E69E5-4DAF-1187-FB3A-0F68EB0D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1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35D56-2EF3-0B78-9DC4-231DA925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5D92FA-CDA7-7B67-F389-57F78A3B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7CEB70-7807-8D3E-1084-29D19F7C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6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6529C-A3D5-0CA8-1468-A9749ABFD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14B40-4092-BE20-D3D5-A57DBA8A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A02BE-FEF7-3F5B-68F6-BB2128AD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9ADFA5-9001-FD05-4C83-2EEA0FBF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B69C21-4DBA-F94F-7A35-180A5F68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1B631D-8581-C3D7-308D-8113BB5B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732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73ED3-109D-08BB-02EF-D782C21BA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8E9CA-D389-F426-0358-9506F24B3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64F9-5793-781D-BD59-744E26F12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BBAD9C-C95E-1C7C-4AB6-3A6FB77E0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1B816B-401E-86EF-0314-C3BAE4B34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FF9A7A-EBF9-2636-72E0-CC7EC96C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39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6F0CB-F6AB-7A12-CB6C-9486AC40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82F8-7F37-5D26-5210-22BDC0ADA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5CD01D-7D12-13F7-1FE2-B7FBA7969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00739-FAA1-413D-8421-9FF964A96FDC}" type="datetimeFigureOut">
              <a:rPr lang="ko-KR" altLang="en-US" smtClean="0"/>
              <a:t>2022-08-30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5015E-594B-EA81-B3D3-465746D6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AEF3FB-1BAB-74B5-5EE8-B52C2731A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C608-15F7-4626-896B-6EABEF710E1C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2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44234-E25C-39CA-3178-86A97AA10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접근성이 해결되지 않은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PPT </a:t>
            </a:r>
            <a:r>
              <a:rPr lang="ko-KR" altLang="en-US" dirty="0"/>
              <a:t>문서 예시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729183-454C-0910-4C3A-29E3C5B16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엔비전스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70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9FFEE8D-38D2-5897-99B9-731FEF6B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813" y="1585955"/>
            <a:ext cx="5267325" cy="34766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7F7B3F-587B-8D15-F844-397304F22F5B}"/>
              </a:ext>
            </a:extLst>
          </p:cNvPr>
          <p:cNvSpPr txBox="1">
            <a:spLocks/>
          </p:cNvSpPr>
          <p:nvPr/>
        </p:nvSpPr>
        <p:spPr>
          <a:xfrm>
            <a:off x="980813" y="5272045"/>
            <a:ext cx="315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예시 텍스트 상자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3FC9B-3E2C-CAF4-E692-BEDB4F1C0DEF}"/>
              </a:ext>
            </a:extLst>
          </p:cNvPr>
          <p:cNvSpPr txBox="1"/>
          <p:nvPr/>
        </p:nvSpPr>
        <p:spPr>
          <a:xfrm>
            <a:off x="980813" y="1032933"/>
            <a:ext cx="52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텍스트 상자 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338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17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접근성이 해결되지 않은  PPT 문서 예시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yujin</dc:creator>
  <cp:lastModifiedBy>kim yujin</cp:lastModifiedBy>
  <cp:revision>2</cp:revision>
  <dcterms:created xsi:type="dcterms:W3CDTF">2022-08-25T08:50:44Z</dcterms:created>
  <dcterms:modified xsi:type="dcterms:W3CDTF">2022-08-30T03:26:35Z</dcterms:modified>
</cp:coreProperties>
</file>