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4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65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54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1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2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17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49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5A36-2689-4794-AD33-FF5C3B0E1067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6AA8-620A-43B5-88BD-D5294C075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1: Grade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design a grade table with 4 fields:</a:t>
            </a:r>
          </a:p>
          <a:p>
            <a:pPr lvl="1"/>
            <a:r>
              <a:rPr lang="en-US" altLang="zh-TW" dirty="0" smtClean="0"/>
              <a:t>seat number, Chinese, English, Math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mplement 4 features:</a:t>
            </a:r>
          </a:p>
          <a:p>
            <a:pPr lvl="1"/>
            <a:r>
              <a:rPr lang="en-US" altLang="zh-TW" dirty="0" smtClean="0"/>
              <a:t>enter grade, print grade, sort, and exit</a:t>
            </a:r>
          </a:p>
          <a:p>
            <a:r>
              <a:rPr lang="en-US" altLang="zh-TW" dirty="0" smtClean="0"/>
              <a:t>Please use dynamical Array instead of static ones</a:t>
            </a:r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[]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[size];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Array.Sort</a:t>
            </a:r>
            <a:r>
              <a:rPr lang="en-US" altLang="zh-TW" dirty="0" smtClean="0"/>
              <a:t>(key, value) to sort both array by key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See screenshot in next page for details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4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1: Grade Table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30" y="1767897"/>
            <a:ext cx="3745771" cy="432048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0"/>
          <a:stretch/>
        </p:blipFill>
        <p:spPr>
          <a:xfrm>
            <a:off x="7984323" y="1767897"/>
            <a:ext cx="3948455" cy="43204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1" y="1767897"/>
            <a:ext cx="3522648" cy="43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0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Homework 1: Grade Table</vt:lpstr>
      <vt:lpstr>Homework 1: Grade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1: Grade Table</dc:title>
  <dc:creator>wwolfyTC</dc:creator>
  <cp:lastModifiedBy>wwolfyTC</cp:lastModifiedBy>
  <cp:revision>1</cp:revision>
  <dcterms:created xsi:type="dcterms:W3CDTF">2018-03-06T15:05:44Z</dcterms:created>
  <dcterms:modified xsi:type="dcterms:W3CDTF">2018-03-06T15:07:07Z</dcterms:modified>
</cp:coreProperties>
</file>