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74" r:id="rId3"/>
    <p:sldId id="275" r:id="rId4"/>
    <p:sldId id="272" r:id="rId5"/>
    <p:sldId id="273" r:id="rId6"/>
    <p:sldId id="276" r:id="rId7"/>
    <p:sldId id="257" r:id="rId8"/>
    <p:sldId id="258" r:id="rId9"/>
    <p:sldId id="259" r:id="rId10"/>
    <p:sldId id="277" r:id="rId11"/>
    <p:sldId id="260" r:id="rId12"/>
    <p:sldId id="261" r:id="rId13"/>
    <p:sldId id="262" r:id="rId14"/>
    <p:sldId id="278" r:id="rId15"/>
    <p:sldId id="263" r:id="rId16"/>
    <p:sldId id="264" r:id="rId17"/>
    <p:sldId id="265" r:id="rId18"/>
    <p:sldId id="279" r:id="rId19"/>
    <p:sldId id="266" r:id="rId20"/>
    <p:sldId id="267" r:id="rId21"/>
    <p:sldId id="268" r:id="rId22"/>
    <p:sldId id="280" r:id="rId23"/>
    <p:sldId id="269"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C48A1F-A76F-41F8-8901-8343F59B5F22}" v="827" dt="2025-05-20T09:38:4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DEM BHAVANA" userId="0f95795025549f84" providerId="LiveId" clId="{E5C48A1F-A76F-41F8-8901-8343F59B5F22}"/>
    <pc:docChg chg="undo custSel addSld delSld modSld sldOrd">
      <pc:chgData name="MODEM BHAVANA" userId="0f95795025549f84" providerId="LiveId" clId="{E5C48A1F-A76F-41F8-8901-8343F59B5F22}" dt="2025-05-20T15:31:10.612" v="4393" actId="14100"/>
      <pc:docMkLst>
        <pc:docMk/>
      </pc:docMkLst>
      <pc:sldChg chg="modSp mod">
        <pc:chgData name="MODEM BHAVANA" userId="0f95795025549f84" providerId="LiveId" clId="{E5C48A1F-A76F-41F8-8901-8343F59B5F22}" dt="2025-05-20T15:31:10.612" v="4393" actId="14100"/>
        <pc:sldMkLst>
          <pc:docMk/>
          <pc:sldMk cId="488053642" sldId="256"/>
        </pc:sldMkLst>
        <pc:spChg chg="mod">
          <ac:chgData name="MODEM BHAVANA" userId="0f95795025549f84" providerId="LiveId" clId="{E5C48A1F-A76F-41F8-8901-8343F59B5F22}" dt="2025-05-18T09:46:43.767" v="44" actId="20577"/>
          <ac:spMkLst>
            <pc:docMk/>
            <pc:sldMk cId="488053642" sldId="256"/>
            <ac:spMk id="2" creationId="{DDF2563B-F589-DCD4-AC32-B3149708FEC9}"/>
          </ac:spMkLst>
        </pc:spChg>
        <pc:spChg chg="mod">
          <ac:chgData name="MODEM BHAVANA" userId="0f95795025549f84" providerId="LiveId" clId="{E5C48A1F-A76F-41F8-8901-8343F59B5F22}" dt="2025-05-20T15:31:10.612" v="4393" actId="14100"/>
          <ac:spMkLst>
            <pc:docMk/>
            <pc:sldMk cId="488053642" sldId="256"/>
            <ac:spMk id="3" creationId="{96191119-D80A-A582-C7D1-357C741C0CEC}"/>
          </ac:spMkLst>
        </pc:spChg>
      </pc:sldChg>
      <pc:sldChg chg="addSp delSp modSp mod setBg">
        <pc:chgData name="MODEM BHAVANA" userId="0f95795025549f84" providerId="LiveId" clId="{E5C48A1F-A76F-41F8-8901-8343F59B5F22}" dt="2025-05-18T18:06:43.489" v="1883" actId="1076"/>
        <pc:sldMkLst>
          <pc:docMk/>
          <pc:sldMk cId="2336771602" sldId="257"/>
        </pc:sldMkLst>
        <pc:spChg chg="add mod">
          <ac:chgData name="MODEM BHAVANA" userId="0f95795025549f84" providerId="LiveId" clId="{E5C48A1F-A76F-41F8-8901-8343F59B5F22}" dt="2025-05-18T10:36:54.578" v="632" actId="14100"/>
          <ac:spMkLst>
            <pc:docMk/>
            <pc:sldMk cId="2336771602" sldId="257"/>
            <ac:spMk id="3" creationId="{8F97F3FE-E2BA-09D1-CCFA-FB8D5A9C791E}"/>
          </ac:spMkLst>
        </pc:spChg>
        <pc:spChg chg="add mod">
          <ac:chgData name="MODEM BHAVANA" userId="0f95795025549f84" providerId="LiveId" clId="{E5C48A1F-A76F-41F8-8901-8343F59B5F22}" dt="2025-05-18T11:08:28.497" v="790" actId="14100"/>
          <ac:spMkLst>
            <pc:docMk/>
            <pc:sldMk cId="2336771602" sldId="257"/>
            <ac:spMk id="5" creationId="{7C064DEF-F390-DB4A-5D1D-C3B057B6567E}"/>
          </ac:spMkLst>
        </pc:spChg>
        <pc:spChg chg="add mod">
          <ac:chgData name="MODEM BHAVANA" userId="0f95795025549f84" providerId="LiveId" clId="{E5C48A1F-A76F-41F8-8901-8343F59B5F22}" dt="2025-05-18T18:06:43.489" v="1883" actId="1076"/>
          <ac:spMkLst>
            <pc:docMk/>
            <pc:sldMk cId="2336771602" sldId="257"/>
            <ac:spMk id="8" creationId="{0049577F-2001-5D10-D20B-8724A40A31CA}"/>
          </ac:spMkLst>
        </pc:spChg>
        <pc:picChg chg="mod">
          <ac:chgData name="MODEM BHAVANA" userId="0f95795025549f84" providerId="LiveId" clId="{E5C48A1F-A76F-41F8-8901-8343F59B5F22}" dt="2025-05-18T11:08:42.757" v="792" actId="1076"/>
          <ac:picMkLst>
            <pc:docMk/>
            <pc:sldMk cId="2336771602" sldId="257"/>
            <ac:picMk id="7" creationId="{A5431443-709B-3094-7B3F-98BCF2A3DC9E}"/>
          </ac:picMkLst>
        </pc:picChg>
      </pc:sldChg>
      <pc:sldChg chg="addSp delSp modSp mod setBg">
        <pc:chgData name="MODEM BHAVANA" userId="0f95795025549f84" providerId="LiveId" clId="{E5C48A1F-A76F-41F8-8901-8343F59B5F22}" dt="2025-05-18T18:06:20.914" v="1880" actId="255"/>
        <pc:sldMkLst>
          <pc:docMk/>
          <pc:sldMk cId="4050605418" sldId="258"/>
        </pc:sldMkLst>
        <pc:spChg chg="add mod">
          <ac:chgData name="MODEM BHAVANA" userId="0f95795025549f84" providerId="LiveId" clId="{E5C48A1F-A76F-41F8-8901-8343F59B5F22}" dt="2025-05-18T11:56:22.241" v="803" actId="20577"/>
          <ac:spMkLst>
            <pc:docMk/>
            <pc:sldMk cId="4050605418" sldId="258"/>
            <ac:spMk id="3" creationId="{1C98A58F-225E-34E1-2CE4-A6E577A33A75}"/>
          </ac:spMkLst>
        </pc:spChg>
        <pc:spChg chg="add mod">
          <ac:chgData name="MODEM BHAVANA" userId="0f95795025549f84" providerId="LiveId" clId="{E5C48A1F-A76F-41F8-8901-8343F59B5F22}" dt="2025-05-18T18:06:20.914" v="1880" actId="255"/>
          <ac:spMkLst>
            <pc:docMk/>
            <pc:sldMk cId="4050605418" sldId="258"/>
            <ac:spMk id="7" creationId="{3D8F51FC-FB98-4BD0-F696-47109EEE2CF7}"/>
          </ac:spMkLst>
        </pc:spChg>
        <pc:picChg chg="mod">
          <ac:chgData name="MODEM BHAVANA" userId="0f95795025549f84" providerId="LiveId" clId="{E5C48A1F-A76F-41F8-8901-8343F59B5F22}" dt="2025-05-18T11:55:31.657" v="796" actId="14100"/>
          <ac:picMkLst>
            <pc:docMk/>
            <pc:sldMk cId="4050605418" sldId="258"/>
            <ac:picMk id="5" creationId="{69060E2F-8FDF-7687-6481-111624706ED1}"/>
          </ac:picMkLst>
        </pc:picChg>
      </pc:sldChg>
      <pc:sldChg chg="addSp delSp modSp mod setBg">
        <pc:chgData name="MODEM BHAVANA" userId="0f95795025549f84" providerId="LiveId" clId="{E5C48A1F-A76F-41F8-8901-8343F59B5F22}" dt="2025-05-19T11:39:32.518" v="3721" actId="1076"/>
        <pc:sldMkLst>
          <pc:docMk/>
          <pc:sldMk cId="2035376262" sldId="259"/>
        </pc:sldMkLst>
        <pc:spChg chg="add mod">
          <ac:chgData name="MODEM BHAVANA" userId="0f95795025549f84" providerId="LiveId" clId="{E5C48A1F-A76F-41F8-8901-8343F59B5F22}" dt="2025-05-18T18:04:35.744" v="1877" actId="5793"/>
          <ac:spMkLst>
            <pc:docMk/>
            <pc:sldMk cId="2035376262" sldId="259"/>
            <ac:spMk id="2" creationId="{01A3BEBA-7AEB-F932-EA17-C5864A5863EF}"/>
          </ac:spMkLst>
        </pc:spChg>
        <pc:spChg chg="add mod">
          <ac:chgData name="MODEM BHAVANA" userId="0f95795025549f84" providerId="LiveId" clId="{E5C48A1F-A76F-41F8-8901-8343F59B5F22}" dt="2025-05-18T18:03:59.436" v="1873" actId="1076"/>
          <ac:spMkLst>
            <pc:docMk/>
            <pc:sldMk cId="2035376262" sldId="259"/>
            <ac:spMk id="6" creationId="{CE788F07-1D06-F3F5-A853-F9D8F73E0BD1}"/>
          </ac:spMkLst>
        </pc:spChg>
        <pc:picChg chg="add mod">
          <ac:chgData name="MODEM BHAVANA" userId="0f95795025549f84" providerId="LiveId" clId="{E5C48A1F-A76F-41F8-8901-8343F59B5F22}" dt="2025-05-19T11:39:32.518" v="3721" actId="1076"/>
          <ac:picMkLst>
            <pc:docMk/>
            <pc:sldMk cId="2035376262" sldId="259"/>
            <ac:picMk id="10" creationId="{D551A295-E377-5CF3-707A-0CFA46EA9887}"/>
          </ac:picMkLst>
        </pc:picChg>
      </pc:sldChg>
      <pc:sldChg chg="addSp modSp mod setBg">
        <pc:chgData name="MODEM BHAVANA" userId="0f95795025549f84" providerId="LiveId" clId="{E5C48A1F-A76F-41F8-8901-8343F59B5F22}" dt="2025-05-19T11:40:17.560" v="3722" actId="1076"/>
        <pc:sldMkLst>
          <pc:docMk/>
          <pc:sldMk cId="3177132332" sldId="260"/>
        </pc:sldMkLst>
        <pc:spChg chg="add mod">
          <ac:chgData name="MODEM BHAVANA" userId="0f95795025549f84" providerId="LiveId" clId="{E5C48A1F-A76F-41F8-8901-8343F59B5F22}" dt="2025-05-18T12:38:00.381" v="1687" actId="20577"/>
          <ac:spMkLst>
            <pc:docMk/>
            <pc:sldMk cId="3177132332" sldId="260"/>
            <ac:spMk id="2" creationId="{F2425E4C-9413-65BC-56E5-EC3F099B33F6}"/>
          </ac:spMkLst>
        </pc:spChg>
        <pc:spChg chg="add mod">
          <ac:chgData name="MODEM BHAVANA" userId="0f95795025549f84" providerId="LiveId" clId="{E5C48A1F-A76F-41F8-8901-8343F59B5F22}" dt="2025-05-19T11:40:17.560" v="3722" actId="1076"/>
          <ac:spMkLst>
            <pc:docMk/>
            <pc:sldMk cId="3177132332" sldId="260"/>
            <ac:spMk id="4" creationId="{D29CA210-DA78-4B51-875F-BE6BA7748D02}"/>
          </ac:spMkLst>
        </pc:spChg>
        <pc:picChg chg="mod">
          <ac:chgData name="MODEM BHAVANA" userId="0f95795025549f84" providerId="LiveId" clId="{E5C48A1F-A76F-41F8-8901-8343F59B5F22}" dt="2025-05-18T17:43:48.300" v="1692" actId="1076"/>
          <ac:picMkLst>
            <pc:docMk/>
            <pc:sldMk cId="3177132332" sldId="260"/>
            <ac:picMk id="3" creationId="{E2DA72C3-A049-7C63-7CB3-47A98544A63C}"/>
          </ac:picMkLst>
        </pc:picChg>
      </pc:sldChg>
      <pc:sldChg chg="addSp delSp modSp mod setBg">
        <pc:chgData name="MODEM BHAVANA" userId="0f95795025549f84" providerId="LiveId" clId="{E5C48A1F-A76F-41F8-8901-8343F59B5F22}" dt="2025-05-18T18:26:59.203" v="2259" actId="1076"/>
        <pc:sldMkLst>
          <pc:docMk/>
          <pc:sldMk cId="503715595" sldId="261"/>
        </pc:sldMkLst>
        <pc:spChg chg="add mod">
          <ac:chgData name="MODEM BHAVANA" userId="0f95795025549f84" providerId="LiveId" clId="{E5C48A1F-A76F-41F8-8901-8343F59B5F22}" dt="2025-05-18T18:08:12.734" v="1895" actId="1076"/>
          <ac:spMkLst>
            <pc:docMk/>
            <pc:sldMk cId="503715595" sldId="261"/>
            <ac:spMk id="4" creationId="{7224899B-ED32-C8FD-10BF-C3D16BD9F053}"/>
          </ac:spMkLst>
        </pc:spChg>
        <pc:spChg chg="add mod">
          <ac:chgData name="MODEM BHAVANA" userId="0f95795025549f84" providerId="LiveId" clId="{E5C48A1F-A76F-41F8-8901-8343F59B5F22}" dt="2025-05-18T18:25:46.372" v="2257" actId="1076"/>
          <ac:spMkLst>
            <pc:docMk/>
            <pc:sldMk cId="503715595" sldId="261"/>
            <ac:spMk id="7" creationId="{14656021-6576-631C-72F4-89BB3ED46724}"/>
          </ac:spMkLst>
        </pc:spChg>
        <pc:picChg chg="mod">
          <ac:chgData name="MODEM BHAVANA" userId="0f95795025549f84" providerId="LiveId" clId="{E5C48A1F-A76F-41F8-8901-8343F59B5F22}" dt="2025-05-18T18:26:59.203" v="2259" actId="1076"/>
          <ac:picMkLst>
            <pc:docMk/>
            <pc:sldMk cId="503715595" sldId="261"/>
            <ac:picMk id="3" creationId="{3C882366-D55D-D4FA-9965-00ACEC929651}"/>
          </ac:picMkLst>
        </pc:picChg>
      </pc:sldChg>
      <pc:sldChg chg="addSp delSp modSp mod ord setBg">
        <pc:chgData name="MODEM BHAVANA" userId="0f95795025549f84" providerId="LiveId" clId="{E5C48A1F-A76F-41F8-8901-8343F59B5F22}" dt="2025-05-19T11:40:34.314" v="3724" actId="1076"/>
        <pc:sldMkLst>
          <pc:docMk/>
          <pc:sldMk cId="354808559" sldId="262"/>
        </pc:sldMkLst>
        <pc:spChg chg="add mod">
          <ac:chgData name="MODEM BHAVANA" userId="0f95795025549f84" providerId="LiveId" clId="{E5C48A1F-A76F-41F8-8901-8343F59B5F22}" dt="2025-05-18T18:29:04.516" v="2311"/>
          <ac:spMkLst>
            <pc:docMk/>
            <pc:sldMk cId="354808559" sldId="262"/>
            <ac:spMk id="4" creationId="{F2369AD4-9649-651D-A846-DF9347364531}"/>
          </ac:spMkLst>
        </pc:spChg>
        <pc:spChg chg="add mod">
          <ac:chgData name="MODEM BHAVANA" userId="0f95795025549f84" providerId="LiveId" clId="{E5C48A1F-A76F-41F8-8901-8343F59B5F22}" dt="2025-05-18T18:32:14.799" v="2340" actId="1076"/>
          <ac:spMkLst>
            <pc:docMk/>
            <pc:sldMk cId="354808559" sldId="262"/>
            <ac:spMk id="6" creationId="{D80D9374-AD0F-A140-3A77-DA12554C5176}"/>
          </ac:spMkLst>
        </pc:spChg>
        <pc:picChg chg="mod">
          <ac:chgData name="MODEM BHAVANA" userId="0f95795025549f84" providerId="LiveId" clId="{E5C48A1F-A76F-41F8-8901-8343F59B5F22}" dt="2025-05-19T11:40:34.314" v="3724" actId="1076"/>
          <ac:picMkLst>
            <pc:docMk/>
            <pc:sldMk cId="354808559" sldId="262"/>
            <ac:picMk id="3" creationId="{7DEBEAED-1A83-33C3-0F23-ABA886D37CEA}"/>
          </ac:picMkLst>
        </pc:picChg>
      </pc:sldChg>
      <pc:sldChg chg="addSp delSp modSp mod ord setBg">
        <pc:chgData name="MODEM BHAVANA" userId="0f95795025549f84" providerId="LiveId" clId="{E5C48A1F-A76F-41F8-8901-8343F59B5F22}" dt="2025-05-20T08:36:29.444" v="4217"/>
        <pc:sldMkLst>
          <pc:docMk/>
          <pc:sldMk cId="2723608307" sldId="263"/>
        </pc:sldMkLst>
        <pc:spChg chg="add mod">
          <ac:chgData name="MODEM BHAVANA" userId="0f95795025549f84" providerId="LiveId" clId="{E5C48A1F-A76F-41F8-8901-8343F59B5F22}" dt="2025-05-18T18:33:32.474" v="2382" actId="1076"/>
          <ac:spMkLst>
            <pc:docMk/>
            <pc:sldMk cId="2723608307" sldId="263"/>
            <ac:spMk id="5" creationId="{0FC75F4B-24D7-4158-51D0-FC63E180F12B}"/>
          </ac:spMkLst>
        </pc:spChg>
        <pc:spChg chg="add mod">
          <ac:chgData name="MODEM BHAVANA" userId="0f95795025549f84" providerId="LiveId" clId="{E5C48A1F-A76F-41F8-8901-8343F59B5F22}" dt="2025-05-18T18:38:44.686" v="2437" actId="20577"/>
          <ac:spMkLst>
            <pc:docMk/>
            <pc:sldMk cId="2723608307" sldId="263"/>
            <ac:spMk id="9" creationId="{482E1A23-D2FA-DA08-081C-3B98F6038B0C}"/>
          </ac:spMkLst>
        </pc:spChg>
        <pc:picChg chg="add mod">
          <ac:chgData name="MODEM BHAVANA" userId="0f95795025549f84" providerId="LiveId" clId="{E5C48A1F-A76F-41F8-8901-8343F59B5F22}" dt="2025-05-18T18:38:54.477" v="2439" actId="14100"/>
          <ac:picMkLst>
            <pc:docMk/>
            <pc:sldMk cId="2723608307" sldId="263"/>
            <ac:picMk id="4" creationId="{2EC4BCF1-34BD-898A-7B54-B04F7CCC9FD3}"/>
          </ac:picMkLst>
        </pc:picChg>
      </pc:sldChg>
      <pc:sldChg chg="addSp delSp modSp mod setBg">
        <pc:chgData name="MODEM BHAVANA" userId="0f95795025549f84" providerId="LiveId" clId="{E5C48A1F-A76F-41F8-8901-8343F59B5F22}" dt="2025-05-18T19:10:29.400" v="3222" actId="1076"/>
        <pc:sldMkLst>
          <pc:docMk/>
          <pc:sldMk cId="3813572518" sldId="264"/>
        </pc:sldMkLst>
        <pc:spChg chg="add mod">
          <ac:chgData name="MODEM BHAVANA" userId="0f95795025549f84" providerId="LiveId" clId="{E5C48A1F-A76F-41F8-8901-8343F59B5F22}" dt="2025-05-18T18:41:15.961" v="2476" actId="1076"/>
          <ac:spMkLst>
            <pc:docMk/>
            <pc:sldMk cId="3813572518" sldId="264"/>
            <ac:spMk id="4" creationId="{B6BB3C4A-8F4A-94D3-8733-1A36E9FF9B72}"/>
          </ac:spMkLst>
        </pc:spChg>
        <pc:spChg chg="add mod">
          <ac:chgData name="MODEM BHAVANA" userId="0f95795025549f84" providerId="LiveId" clId="{E5C48A1F-A76F-41F8-8901-8343F59B5F22}" dt="2025-05-18T19:10:20.654" v="3219" actId="1076"/>
          <ac:spMkLst>
            <pc:docMk/>
            <pc:sldMk cId="3813572518" sldId="264"/>
            <ac:spMk id="6" creationId="{317E9263-A7E2-88F8-EB8F-29607FD0477D}"/>
          </ac:spMkLst>
        </pc:spChg>
        <pc:picChg chg="mod">
          <ac:chgData name="MODEM BHAVANA" userId="0f95795025549f84" providerId="LiveId" clId="{E5C48A1F-A76F-41F8-8901-8343F59B5F22}" dt="2025-05-18T19:10:29.400" v="3222" actId="1076"/>
          <ac:picMkLst>
            <pc:docMk/>
            <pc:sldMk cId="3813572518" sldId="264"/>
            <ac:picMk id="3" creationId="{979446D3-0FDB-1DA9-CA75-2BD04FDC63AB}"/>
          </ac:picMkLst>
        </pc:picChg>
      </pc:sldChg>
      <pc:sldChg chg="addSp delSp modSp mod setBg">
        <pc:chgData name="MODEM BHAVANA" userId="0f95795025549f84" providerId="LiveId" clId="{E5C48A1F-A76F-41F8-8901-8343F59B5F22}" dt="2025-05-18T18:56:38.987" v="2833"/>
        <pc:sldMkLst>
          <pc:docMk/>
          <pc:sldMk cId="3675629253" sldId="265"/>
        </pc:sldMkLst>
        <pc:spChg chg="add mod">
          <ac:chgData name="MODEM BHAVANA" userId="0f95795025549f84" providerId="LiveId" clId="{E5C48A1F-A76F-41F8-8901-8343F59B5F22}" dt="2025-05-18T18:50:54.057" v="2702" actId="1076"/>
          <ac:spMkLst>
            <pc:docMk/>
            <pc:sldMk cId="3675629253" sldId="265"/>
            <ac:spMk id="2" creationId="{FD80916C-38E6-8BE9-2EF4-F19CF93EB53D}"/>
          </ac:spMkLst>
        </pc:spChg>
        <pc:spChg chg="add mod">
          <ac:chgData name="MODEM BHAVANA" userId="0f95795025549f84" providerId="LiveId" clId="{E5C48A1F-A76F-41F8-8901-8343F59B5F22}" dt="2025-05-18T18:56:38.154" v="2831" actId="1076"/>
          <ac:spMkLst>
            <pc:docMk/>
            <pc:sldMk cId="3675629253" sldId="265"/>
            <ac:spMk id="5" creationId="{5DB29E32-CCE1-F455-40E2-C8CF29118574}"/>
          </ac:spMkLst>
        </pc:spChg>
        <pc:picChg chg="mod">
          <ac:chgData name="MODEM BHAVANA" userId="0f95795025549f84" providerId="LiveId" clId="{E5C48A1F-A76F-41F8-8901-8343F59B5F22}" dt="2025-05-18T18:52:03.255" v="2703" actId="1076"/>
          <ac:picMkLst>
            <pc:docMk/>
            <pc:sldMk cId="3675629253" sldId="265"/>
            <ac:picMk id="3" creationId="{8AE639A2-712A-B809-A9D2-758575512F61}"/>
          </ac:picMkLst>
        </pc:picChg>
      </pc:sldChg>
      <pc:sldChg chg="addSp delSp modSp mod setBg">
        <pc:chgData name="MODEM BHAVANA" userId="0f95795025549f84" providerId="LiveId" clId="{E5C48A1F-A76F-41F8-8901-8343F59B5F22}" dt="2025-05-20T13:36:46.732" v="4388" actId="1076"/>
        <pc:sldMkLst>
          <pc:docMk/>
          <pc:sldMk cId="2503494371" sldId="266"/>
        </pc:sldMkLst>
        <pc:spChg chg="add mod">
          <ac:chgData name="MODEM BHAVANA" userId="0f95795025549f84" providerId="LiveId" clId="{E5C48A1F-A76F-41F8-8901-8343F59B5F22}" dt="2025-05-18T18:57:58.691" v="2864" actId="1076"/>
          <ac:spMkLst>
            <pc:docMk/>
            <pc:sldMk cId="2503494371" sldId="266"/>
            <ac:spMk id="2" creationId="{96FB37D8-7ED3-A42A-5FC0-E2E6F01DB3B5}"/>
          </ac:spMkLst>
        </pc:spChg>
        <pc:spChg chg="add mod">
          <ac:chgData name="MODEM BHAVANA" userId="0f95795025549f84" providerId="LiveId" clId="{E5C48A1F-A76F-41F8-8901-8343F59B5F22}" dt="2025-05-20T13:36:46.732" v="4388" actId="1076"/>
          <ac:spMkLst>
            <pc:docMk/>
            <pc:sldMk cId="2503494371" sldId="266"/>
            <ac:spMk id="7" creationId="{02F8ACAB-B3B8-A575-2037-EF10F181CDD8}"/>
          </ac:spMkLst>
        </pc:spChg>
        <pc:picChg chg="mod">
          <ac:chgData name="MODEM BHAVANA" userId="0f95795025549f84" providerId="LiveId" clId="{E5C48A1F-A76F-41F8-8901-8343F59B5F22}" dt="2025-05-18T19:09:43.497" v="3207" actId="1076"/>
          <ac:picMkLst>
            <pc:docMk/>
            <pc:sldMk cId="2503494371" sldId="266"/>
            <ac:picMk id="3" creationId="{EAE11FC9-B3B8-A8E8-2F27-8CD4C3C73CCB}"/>
          </ac:picMkLst>
        </pc:picChg>
      </pc:sldChg>
      <pc:sldChg chg="addSp delSp modSp mod setBg">
        <pc:chgData name="MODEM BHAVANA" userId="0f95795025549f84" providerId="LiveId" clId="{E5C48A1F-A76F-41F8-8901-8343F59B5F22}" dt="2025-05-20T13:37:10.023" v="4389" actId="1076"/>
        <pc:sldMkLst>
          <pc:docMk/>
          <pc:sldMk cId="1718957825" sldId="267"/>
        </pc:sldMkLst>
        <pc:spChg chg="add del mod">
          <ac:chgData name="MODEM BHAVANA" userId="0f95795025549f84" providerId="LiveId" clId="{E5C48A1F-A76F-41F8-8901-8343F59B5F22}" dt="2025-05-19T10:56:40.512" v="3236"/>
          <ac:spMkLst>
            <pc:docMk/>
            <pc:sldMk cId="1718957825" sldId="267"/>
            <ac:spMk id="2" creationId="{990EE41D-EDE2-37CF-BDEF-18D635A35B14}"/>
          </ac:spMkLst>
        </pc:spChg>
        <pc:spChg chg="add del mod">
          <ac:chgData name="MODEM BHAVANA" userId="0f95795025549f84" providerId="LiveId" clId="{E5C48A1F-A76F-41F8-8901-8343F59B5F22}" dt="2025-05-19T10:56:40.512" v="3238"/>
          <ac:spMkLst>
            <pc:docMk/>
            <pc:sldMk cId="1718957825" sldId="267"/>
            <ac:spMk id="4" creationId="{192F593E-1F44-3244-19A7-2DD2FC98E57D}"/>
          </ac:spMkLst>
        </pc:spChg>
        <pc:spChg chg="add del mod">
          <ac:chgData name="MODEM BHAVANA" userId="0f95795025549f84" providerId="LiveId" clId="{E5C48A1F-A76F-41F8-8901-8343F59B5F22}" dt="2025-05-19T11:03:06.891" v="3316"/>
          <ac:spMkLst>
            <pc:docMk/>
            <pc:sldMk cId="1718957825" sldId="267"/>
            <ac:spMk id="5" creationId="{549D51EC-C3E6-088B-B666-DEFF154E73BC}"/>
          </ac:spMkLst>
        </pc:spChg>
        <pc:spChg chg="add mod">
          <ac:chgData name="MODEM BHAVANA" userId="0f95795025549f84" providerId="LiveId" clId="{E5C48A1F-A76F-41F8-8901-8343F59B5F22}" dt="2025-05-20T13:37:10.023" v="4389" actId="1076"/>
          <ac:spMkLst>
            <pc:docMk/>
            <pc:sldMk cId="1718957825" sldId="267"/>
            <ac:spMk id="6" creationId="{38A407F3-D9DF-C6B1-8DAA-72B8B580658E}"/>
          </ac:spMkLst>
        </pc:spChg>
        <pc:spChg chg="add del mod">
          <ac:chgData name="MODEM BHAVANA" userId="0f95795025549f84" providerId="LiveId" clId="{E5C48A1F-A76F-41F8-8901-8343F59B5F22}" dt="2025-05-19T11:09:44.359" v="3369"/>
          <ac:spMkLst>
            <pc:docMk/>
            <pc:sldMk cId="1718957825" sldId="267"/>
            <ac:spMk id="7" creationId="{77A9C1FE-A6CC-EAEC-3A47-1EED8DBCEE3D}"/>
          </ac:spMkLst>
        </pc:spChg>
        <pc:spChg chg="add del mod">
          <ac:chgData name="MODEM BHAVANA" userId="0f95795025549f84" providerId="LiveId" clId="{E5C48A1F-A76F-41F8-8901-8343F59B5F22}" dt="2025-05-19T11:09:44.359" v="3371"/>
          <ac:spMkLst>
            <pc:docMk/>
            <pc:sldMk cId="1718957825" sldId="267"/>
            <ac:spMk id="8" creationId="{B4F4CB7B-0947-871E-A9AA-8D035AE274BF}"/>
          </ac:spMkLst>
        </pc:spChg>
        <pc:spChg chg="add mod">
          <ac:chgData name="MODEM BHAVANA" userId="0f95795025549f84" providerId="LiveId" clId="{E5C48A1F-A76F-41F8-8901-8343F59B5F22}" dt="2025-05-19T11:09:56.817" v="3375" actId="20577"/>
          <ac:spMkLst>
            <pc:docMk/>
            <pc:sldMk cId="1718957825" sldId="267"/>
            <ac:spMk id="9" creationId="{EF69CC67-ECE1-1666-3FE1-58CE8FB29036}"/>
          </ac:spMkLst>
        </pc:spChg>
        <pc:picChg chg="mod">
          <ac:chgData name="MODEM BHAVANA" userId="0f95795025549f84" providerId="LiveId" clId="{E5C48A1F-A76F-41F8-8901-8343F59B5F22}" dt="2025-05-19T11:10:09.188" v="3378" actId="1076"/>
          <ac:picMkLst>
            <pc:docMk/>
            <pc:sldMk cId="1718957825" sldId="267"/>
            <ac:picMk id="3" creationId="{A0C58E03-B1EF-2E7B-74BB-03402B045AA6}"/>
          </ac:picMkLst>
        </pc:picChg>
      </pc:sldChg>
      <pc:sldChg chg="addSp delSp modSp mod setBg">
        <pc:chgData name="MODEM BHAVANA" userId="0f95795025549f84" providerId="LiveId" clId="{E5C48A1F-A76F-41F8-8901-8343F59B5F22}" dt="2025-05-19T11:17:06.374" v="3424"/>
        <pc:sldMkLst>
          <pc:docMk/>
          <pc:sldMk cId="1230246776" sldId="268"/>
        </pc:sldMkLst>
        <pc:spChg chg="add del mod">
          <ac:chgData name="MODEM BHAVANA" userId="0f95795025549f84" providerId="LiveId" clId="{E5C48A1F-A76F-41F8-8901-8343F59B5F22}" dt="2025-05-19T11:14:34.819" v="3388"/>
          <ac:spMkLst>
            <pc:docMk/>
            <pc:sldMk cId="1230246776" sldId="268"/>
            <ac:spMk id="2" creationId="{8FF98490-A3E2-5F13-F4FF-60B901F39575}"/>
          </ac:spMkLst>
        </pc:spChg>
        <pc:spChg chg="add mod">
          <ac:chgData name="MODEM BHAVANA" userId="0f95795025549f84" providerId="LiveId" clId="{E5C48A1F-A76F-41F8-8901-8343F59B5F22}" dt="2025-05-19T11:14:33.971" v="3386" actId="1076"/>
          <ac:spMkLst>
            <pc:docMk/>
            <pc:sldMk cId="1230246776" sldId="268"/>
            <ac:spMk id="4" creationId="{2E9B16A0-AB6B-ED9B-4393-32F83AE36B45}"/>
          </ac:spMkLst>
        </pc:spChg>
        <pc:spChg chg="add del mod">
          <ac:chgData name="MODEM BHAVANA" userId="0f95795025549f84" providerId="LiveId" clId="{E5C48A1F-A76F-41F8-8901-8343F59B5F22}" dt="2025-05-19T11:17:06.374" v="3424"/>
          <ac:spMkLst>
            <pc:docMk/>
            <pc:sldMk cId="1230246776" sldId="268"/>
            <ac:spMk id="5" creationId="{2C3EAA55-F276-5E9F-B9FA-D86FC778901E}"/>
          </ac:spMkLst>
        </pc:spChg>
        <pc:spChg chg="add mod">
          <ac:chgData name="MODEM BHAVANA" userId="0f95795025549f84" providerId="LiveId" clId="{E5C48A1F-A76F-41F8-8901-8343F59B5F22}" dt="2025-05-19T11:16:52.990" v="3422" actId="20577"/>
          <ac:spMkLst>
            <pc:docMk/>
            <pc:sldMk cId="1230246776" sldId="268"/>
            <ac:spMk id="6" creationId="{469B449E-36F8-8FB6-5A06-D0B5019C0C37}"/>
          </ac:spMkLst>
        </pc:spChg>
        <pc:picChg chg="mod">
          <ac:chgData name="MODEM BHAVANA" userId="0f95795025549f84" providerId="LiveId" clId="{E5C48A1F-A76F-41F8-8901-8343F59B5F22}" dt="2025-05-19T11:14:38.251" v="3389" actId="14100"/>
          <ac:picMkLst>
            <pc:docMk/>
            <pc:sldMk cId="1230246776" sldId="268"/>
            <ac:picMk id="3" creationId="{8F55D0D6-FAD0-C2B5-D239-7DFAA3CA401D}"/>
          </ac:picMkLst>
        </pc:picChg>
      </pc:sldChg>
      <pc:sldChg chg="addSp delSp modSp mod setBg">
        <pc:chgData name="MODEM BHAVANA" userId="0f95795025549f84" providerId="LiveId" clId="{E5C48A1F-A76F-41F8-8901-8343F59B5F22}" dt="2025-05-19T11:23:31.394" v="3539" actId="1076"/>
        <pc:sldMkLst>
          <pc:docMk/>
          <pc:sldMk cId="1712355611" sldId="269"/>
        </pc:sldMkLst>
        <pc:spChg chg="add mod">
          <ac:chgData name="MODEM BHAVANA" userId="0f95795025549f84" providerId="LiveId" clId="{E5C48A1F-A76F-41F8-8901-8343F59B5F22}" dt="2025-05-19T11:18:09.686" v="3483" actId="1076"/>
          <ac:spMkLst>
            <pc:docMk/>
            <pc:sldMk cId="1712355611" sldId="269"/>
            <ac:spMk id="2" creationId="{A11123D9-772F-8CB5-5D42-147B1D187B4B}"/>
          </ac:spMkLst>
        </pc:spChg>
        <pc:spChg chg="add del mod">
          <ac:chgData name="MODEM BHAVANA" userId="0f95795025549f84" providerId="LiveId" clId="{E5C48A1F-A76F-41F8-8901-8343F59B5F22}" dt="2025-05-19T11:18:10.760" v="3485"/>
          <ac:spMkLst>
            <pc:docMk/>
            <pc:sldMk cId="1712355611" sldId="269"/>
            <ac:spMk id="4" creationId="{68065555-8809-F060-E4BA-C65AC80E70C0}"/>
          </ac:spMkLst>
        </pc:spChg>
        <pc:spChg chg="add del mod">
          <ac:chgData name="MODEM BHAVANA" userId="0f95795025549f84" providerId="LiveId" clId="{E5C48A1F-A76F-41F8-8901-8343F59B5F22}" dt="2025-05-19T11:22:19.569" v="3526"/>
          <ac:spMkLst>
            <pc:docMk/>
            <pc:sldMk cId="1712355611" sldId="269"/>
            <ac:spMk id="5" creationId="{6D06A459-9887-3F7D-B1BE-D59F37167283}"/>
          </ac:spMkLst>
        </pc:spChg>
        <pc:spChg chg="add mod">
          <ac:chgData name="MODEM BHAVANA" userId="0f95795025549f84" providerId="LiveId" clId="{E5C48A1F-A76F-41F8-8901-8343F59B5F22}" dt="2025-05-19T11:23:20.443" v="3537" actId="1076"/>
          <ac:spMkLst>
            <pc:docMk/>
            <pc:sldMk cId="1712355611" sldId="269"/>
            <ac:spMk id="6" creationId="{FA9DB7A3-3815-996A-AA58-08DF888CC87B}"/>
          </ac:spMkLst>
        </pc:spChg>
        <pc:picChg chg="mod">
          <ac:chgData name="MODEM BHAVANA" userId="0f95795025549f84" providerId="LiveId" clId="{E5C48A1F-A76F-41F8-8901-8343F59B5F22}" dt="2025-05-19T11:23:31.394" v="3539" actId="1076"/>
          <ac:picMkLst>
            <pc:docMk/>
            <pc:sldMk cId="1712355611" sldId="269"/>
            <ac:picMk id="3" creationId="{C8B12B69-B99E-EB3D-62ED-53C196821D8A}"/>
          </ac:picMkLst>
        </pc:picChg>
      </pc:sldChg>
      <pc:sldChg chg="addSp delSp modSp mod setBg">
        <pc:chgData name="MODEM BHAVANA" userId="0f95795025549f84" providerId="LiveId" clId="{E5C48A1F-A76F-41F8-8901-8343F59B5F22}" dt="2025-05-19T11:30:59.086" v="3628" actId="1076"/>
        <pc:sldMkLst>
          <pc:docMk/>
          <pc:sldMk cId="2953834913" sldId="270"/>
        </pc:sldMkLst>
        <pc:spChg chg="add mod">
          <ac:chgData name="MODEM BHAVANA" userId="0f95795025549f84" providerId="LiveId" clId="{E5C48A1F-A76F-41F8-8901-8343F59B5F22}" dt="2025-05-19T11:24:38.825" v="3589" actId="1076"/>
          <ac:spMkLst>
            <pc:docMk/>
            <pc:sldMk cId="2953834913" sldId="270"/>
            <ac:spMk id="2" creationId="{2A9951C4-7B37-F457-30C0-0ECD01F31A17}"/>
          </ac:spMkLst>
        </pc:spChg>
        <pc:spChg chg="add del mod">
          <ac:chgData name="MODEM BHAVANA" userId="0f95795025549f84" providerId="LiveId" clId="{E5C48A1F-A76F-41F8-8901-8343F59B5F22}" dt="2025-05-19T11:24:43.330" v="3592"/>
          <ac:spMkLst>
            <pc:docMk/>
            <pc:sldMk cId="2953834913" sldId="270"/>
            <ac:spMk id="4" creationId="{6DBD1C39-3DF0-087E-8B7B-99B7D9DCCE07}"/>
          </ac:spMkLst>
        </pc:spChg>
        <pc:spChg chg="add del mod">
          <ac:chgData name="MODEM BHAVANA" userId="0f95795025549f84" providerId="LiveId" clId="{E5C48A1F-A76F-41F8-8901-8343F59B5F22}" dt="2025-05-19T11:26:10.711" v="3600"/>
          <ac:spMkLst>
            <pc:docMk/>
            <pc:sldMk cId="2953834913" sldId="270"/>
            <ac:spMk id="5" creationId="{5D7DE224-3E05-1CC4-04CD-D82451613425}"/>
          </ac:spMkLst>
        </pc:spChg>
        <pc:spChg chg="add mod">
          <ac:chgData name="MODEM BHAVANA" userId="0f95795025549f84" providerId="LiveId" clId="{E5C48A1F-A76F-41F8-8901-8343F59B5F22}" dt="2025-05-19T11:30:53.023" v="3625" actId="1076"/>
          <ac:spMkLst>
            <pc:docMk/>
            <pc:sldMk cId="2953834913" sldId="270"/>
            <ac:spMk id="6" creationId="{F1848CF5-A5B4-6A27-8149-6FFBC8299DED}"/>
          </ac:spMkLst>
        </pc:spChg>
        <pc:picChg chg="mod">
          <ac:chgData name="MODEM BHAVANA" userId="0f95795025549f84" providerId="LiveId" clId="{E5C48A1F-A76F-41F8-8901-8343F59B5F22}" dt="2025-05-19T11:30:59.086" v="3628" actId="1076"/>
          <ac:picMkLst>
            <pc:docMk/>
            <pc:sldMk cId="2953834913" sldId="270"/>
            <ac:picMk id="3" creationId="{F082B210-8CFB-773A-9948-B2253E803D20}"/>
          </ac:picMkLst>
        </pc:picChg>
      </pc:sldChg>
      <pc:sldChg chg="addSp delSp modSp mod setBg">
        <pc:chgData name="MODEM BHAVANA" userId="0f95795025549f84" providerId="LiveId" clId="{E5C48A1F-A76F-41F8-8901-8343F59B5F22}" dt="2025-05-19T11:46:23.183" v="3726" actId="1076"/>
        <pc:sldMkLst>
          <pc:docMk/>
          <pc:sldMk cId="751145503" sldId="271"/>
        </pc:sldMkLst>
        <pc:spChg chg="add del mod">
          <ac:chgData name="MODEM BHAVANA" userId="0f95795025549f84" providerId="LiveId" clId="{E5C48A1F-A76F-41F8-8901-8343F59B5F22}" dt="2025-05-19T11:35:47.951" v="3697"/>
          <ac:spMkLst>
            <pc:docMk/>
            <pc:sldMk cId="751145503" sldId="271"/>
            <ac:spMk id="2" creationId="{232AFEE4-34B3-58C7-F734-4A597B3F6F90}"/>
          </ac:spMkLst>
        </pc:spChg>
        <pc:spChg chg="add del mod">
          <ac:chgData name="MODEM BHAVANA" userId="0f95795025549f84" providerId="LiveId" clId="{E5C48A1F-A76F-41F8-8901-8343F59B5F22}" dt="2025-05-19T11:35:47.951" v="3699"/>
          <ac:spMkLst>
            <pc:docMk/>
            <pc:sldMk cId="751145503" sldId="271"/>
            <ac:spMk id="4" creationId="{E668F68A-E01D-D324-5983-4D13515324BB}"/>
          </ac:spMkLst>
        </pc:spChg>
        <pc:spChg chg="add del mod">
          <ac:chgData name="MODEM BHAVANA" userId="0f95795025549f84" providerId="LiveId" clId="{E5C48A1F-A76F-41F8-8901-8343F59B5F22}" dt="2025-05-19T11:35:47.951" v="3701"/>
          <ac:spMkLst>
            <pc:docMk/>
            <pc:sldMk cId="751145503" sldId="271"/>
            <ac:spMk id="5" creationId="{1582B461-E8CE-A794-EB49-ACE8D4A832D3}"/>
          </ac:spMkLst>
        </pc:spChg>
        <pc:spChg chg="add mod">
          <ac:chgData name="MODEM BHAVANA" userId="0f95795025549f84" providerId="LiveId" clId="{E5C48A1F-A76F-41F8-8901-8343F59B5F22}" dt="2025-05-19T11:35:32.469" v="3693" actId="1076"/>
          <ac:spMkLst>
            <pc:docMk/>
            <pc:sldMk cId="751145503" sldId="271"/>
            <ac:spMk id="6" creationId="{B8DDFCBF-CC57-0B64-5758-C134E572DE51}"/>
          </ac:spMkLst>
        </pc:spChg>
        <pc:spChg chg="add del mod">
          <ac:chgData name="MODEM BHAVANA" userId="0f95795025549f84" providerId="LiveId" clId="{E5C48A1F-A76F-41F8-8901-8343F59B5F22}" dt="2025-05-19T11:35:47.951" v="3703"/>
          <ac:spMkLst>
            <pc:docMk/>
            <pc:sldMk cId="751145503" sldId="271"/>
            <ac:spMk id="7" creationId="{C79D6C90-1B11-27B1-0A03-754E1AE67A38}"/>
          </ac:spMkLst>
        </pc:spChg>
        <pc:spChg chg="add mod">
          <ac:chgData name="MODEM BHAVANA" userId="0f95795025549f84" providerId="LiveId" clId="{E5C48A1F-A76F-41F8-8901-8343F59B5F22}" dt="2025-05-19T11:35:29.354" v="3692" actId="20577"/>
          <ac:spMkLst>
            <pc:docMk/>
            <pc:sldMk cId="751145503" sldId="271"/>
            <ac:spMk id="8" creationId="{226E7606-9C0B-1E4F-3774-D54B7166C5FE}"/>
          </ac:spMkLst>
        </pc:spChg>
        <pc:spChg chg="add del">
          <ac:chgData name="MODEM BHAVANA" userId="0f95795025549f84" providerId="LiveId" clId="{E5C48A1F-A76F-41F8-8901-8343F59B5F22}" dt="2025-05-19T11:35:47.951" v="3695" actId="22"/>
          <ac:spMkLst>
            <pc:docMk/>
            <pc:sldMk cId="751145503" sldId="271"/>
            <ac:spMk id="10" creationId="{6AC30C9A-5096-430F-765F-0AA1F5B12BE6}"/>
          </ac:spMkLst>
        </pc:spChg>
        <pc:spChg chg="add del mod">
          <ac:chgData name="MODEM BHAVANA" userId="0f95795025549f84" providerId="LiveId" clId="{E5C48A1F-A76F-41F8-8901-8343F59B5F22}" dt="2025-05-19T11:39:09.961" v="3717"/>
          <ac:spMkLst>
            <pc:docMk/>
            <pc:sldMk cId="751145503" sldId="271"/>
            <ac:spMk id="11" creationId="{85E3862C-8FBC-224E-F332-FA731CCE9490}"/>
          </ac:spMkLst>
        </pc:spChg>
        <pc:spChg chg="add mod">
          <ac:chgData name="MODEM BHAVANA" userId="0f95795025549f84" providerId="LiveId" clId="{E5C48A1F-A76F-41F8-8901-8343F59B5F22}" dt="2025-05-19T11:38:27.153" v="3715" actId="1076"/>
          <ac:spMkLst>
            <pc:docMk/>
            <pc:sldMk cId="751145503" sldId="271"/>
            <ac:spMk id="12" creationId="{F09AE1FD-19EE-F0C8-7C06-1477854D9C6B}"/>
          </ac:spMkLst>
        </pc:spChg>
        <pc:picChg chg="mod">
          <ac:chgData name="MODEM BHAVANA" userId="0f95795025549f84" providerId="LiveId" clId="{E5C48A1F-A76F-41F8-8901-8343F59B5F22}" dt="2025-05-19T11:46:23.183" v="3726" actId="1076"/>
          <ac:picMkLst>
            <pc:docMk/>
            <pc:sldMk cId="751145503" sldId="271"/>
            <ac:picMk id="3" creationId="{15C12AB9-BE14-E89D-3534-8A1C7A4861F9}"/>
          </ac:picMkLst>
        </pc:picChg>
      </pc:sldChg>
      <pc:sldChg chg="addSp delSp modSp new mod setBg">
        <pc:chgData name="MODEM BHAVANA" userId="0f95795025549f84" providerId="LiveId" clId="{E5C48A1F-A76F-41F8-8901-8343F59B5F22}" dt="2025-05-20T09:39:01.682" v="4383" actId="1076"/>
        <pc:sldMkLst>
          <pc:docMk/>
          <pc:sldMk cId="541410206" sldId="272"/>
        </pc:sldMkLst>
        <pc:spChg chg="add mod">
          <ac:chgData name="MODEM BHAVANA" userId="0f95795025549f84" providerId="LiveId" clId="{E5C48A1F-A76F-41F8-8901-8343F59B5F22}" dt="2025-05-20T09:38:56.703" v="4382" actId="1076"/>
          <ac:spMkLst>
            <pc:docMk/>
            <pc:sldMk cId="541410206" sldId="272"/>
            <ac:spMk id="5" creationId="{9614C62D-7964-4A71-79BF-A7F9F657BBEF}"/>
          </ac:spMkLst>
        </pc:spChg>
        <pc:picChg chg="add mod">
          <ac:chgData name="MODEM BHAVANA" userId="0f95795025549f84" providerId="LiveId" clId="{E5C48A1F-A76F-41F8-8901-8343F59B5F22}" dt="2025-05-20T09:39:01.682" v="4383" actId="1076"/>
          <ac:picMkLst>
            <pc:docMk/>
            <pc:sldMk cId="541410206" sldId="272"/>
            <ac:picMk id="3" creationId="{BA4F6277-9438-F17C-2634-49A5CAAD8460}"/>
          </ac:picMkLst>
        </pc:picChg>
      </pc:sldChg>
      <pc:sldChg chg="new del">
        <pc:chgData name="MODEM BHAVANA" userId="0f95795025549f84" providerId="LiveId" clId="{E5C48A1F-A76F-41F8-8901-8343F59B5F22}" dt="2025-05-18T09:49:03.411" v="76" actId="2696"/>
        <pc:sldMkLst>
          <pc:docMk/>
          <pc:sldMk cId="3214033643" sldId="272"/>
        </pc:sldMkLst>
      </pc:sldChg>
      <pc:sldChg chg="modSp new mod setBg">
        <pc:chgData name="MODEM BHAVANA" userId="0f95795025549f84" providerId="LiveId" clId="{E5C48A1F-A76F-41F8-8901-8343F59B5F22}" dt="2025-05-18T10:38:30.209" v="698" actId="207"/>
        <pc:sldMkLst>
          <pc:docMk/>
          <pc:sldMk cId="4237276966" sldId="273"/>
        </pc:sldMkLst>
        <pc:spChg chg="mod">
          <ac:chgData name="MODEM BHAVANA" userId="0f95795025549f84" providerId="LiveId" clId="{E5C48A1F-A76F-41F8-8901-8343F59B5F22}" dt="2025-05-18T10:38:02.568" v="691" actId="20577"/>
          <ac:spMkLst>
            <pc:docMk/>
            <pc:sldMk cId="4237276966" sldId="273"/>
            <ac:spMk id="2" creationId="{6B7BA07C-EEFC-F971-04A6-B81995F24DCD}"/>
          </ac:spMkLst>
        </pc:spChg>
        <pc:spChg chg="mod">
          <ac:chgData name="MODEM BHAVANA" userId="0f95795025549f84" providerId="LiveId" clId="{E5C48A1F-A76F-41F8-8901-8343F59B5F22}" dt="2025-05-18T10:38:30.209" v="698" actId="207"/>
          <ac:spMkLst>
            <pc:docMk/>
            <pc:sldMk cId="4237276966" sldId="273"/>
            <ac:spMk id="3" creationId="{D7781E84-02D6-0D81-123D-409DA3BCF278}"/>
          </ac:spMkLst>
        </pc:spChg>
      </pc:sldChg>
      <pc:sldChg chg="addSp delSp modSp new mod">
        <pc:chgData name="MODEM BHAVANA" userId="0f95795025549f84" providerId="LiveId" clId="{E5C48A1F-A76F-41F8-8901-8343F59B5F22}" dt="2025-05-20T13:12:57.312" v="4387" actId="1076"/>
        <pc:sldMkLst>
          <pc:docMk/>
          <pc:sldMk cId="4154218408" sldId="274"/>
        </pc:sldMkLst>
        <pc:spChg chg="add del mod">
          <ac:chgData name="MODEM BHAVANA" userId="0f95795025549f84" providerId="LiveId" clId="{E5C48A1F-A76F-41F8-8901-8343F59B5F22}" dt="2025-05-20T07:59:40.778" v="3766" actId="478"/>
          <ac:spMkLst>
            <pc:docMk/>
            <pc:sldMk cId="4154218408" sldId="274"/>
            <ac:spMk id="2" creationId="{912B4F86-B3C5-9A01-058E-AAD9A2A930D9}"/>
          </ac:spMkLst>
        </pc:spChg>
        <pc:spChg chg="add mod">
          <ac:chgData name="MODEM BHAVANA" userId="0f95795025549f84" providerId="LiveId" clId="{E5C48A1F-A76F-41F8-8901-8343F59B5F22}" dt="2025-05-20T08:00:35.648" v="3769" actId="14100"/>
          <ac:spMkLst>
            <pc:docMk/>
            <pc:sldMk cId="4154218408" sldId="274"/>
            <ac:spMk id="3" creationId="{296A637E-94AC-35E4-F8F0-295278F17047}"/>
          </ac:spMkLst>
        </pc:spChg>
        <pc:spChg chg="add del mod">
          <ac:chgData name="MODEM BHAVANA" userId="0f95795025549f84" providerId="LiveId" clId="{E5C48A1F-A76F-41F8-8901-8343F59B5F22}" dt="2025-05-20T08:01:39.099" v="3775" actId="478"/>
          <ac:spMkLst>
            <pc:docMk/>
            <pc:sldMk cId="4154218408" sldId="274"/>
            <ac:spMk id="4" creationId="{AD874186-DFEB-B783-B864-3601EC251032}"/>
          </ac:spMkLst>
        </pc:spChg>
        <pc:spChg chg="add del">
          <ac:chgData name="MODEM BHAVANA" userId="0f95795025549f84" providerId="LiveId" clId="{E5C48A1F-A76F-41F8-8901-8343F59B5F22}" dt="2025-05-20T08:01:37.100" v="3774" actId="478"/>
          <ac:spMkLst>
            <pc:docMk/>
            <pc:sldMk cId="4154218408" sldId="274"/>
            <ac:spMk id="5" creationId="{2B53B6F1-1364-5364-2F8A-DBB639A4E934}"/>
          </ac:spMkLst>
        </pc:spChg>
        <pc:spChg chg="add mod">
          <ac:chgData name="MODEM BHAVANA" userId="0f95795025549f84" providerId="LiveId" clId="{E5C48A1F-A76F-41F8-8901-8343F59B5F22}" dt="2025-05-20T08:26:52.350" v="4098" actId="1076"/>
          <ac:spMkLst>
            <pc:docMk/>
            <pc:sldMk cId="4154218408" sldId="274"/>
            <ac:spMk id="6" creationId="{D516FC82-F9FC-9175-CEF0-41B4412E5E08}"/>
          </ac:spMkLst>
        </pc:spChg>
        <pc:spChg chg="add mod">
          <ac:chgData name="MODEM BHAVANA" userId="0f95795025549f84" providerId="LiveId" clId="{E5C48A1F-A76F-41F8-8901-8343F59B5F22}" dt="2025-05-20T13:12:57.312" v="4387" actId="1076"/>
          <ac:spMkLst>
            <pc:docMk/>
            <pc:sldMk cId="4154218408" sldId="274"/>
            <ac:spMk id="7" creationId="{CDAA0C8B-F61C-9885-8F32-52D2DF984804}"/>
          </ac:spMkLst>
        </pc:spChg>
        <pc:spChg chg="add mod">
          <ac:chgData name="MODEM BHAVANA" userId="0f95795025549f84" providerId="LiveId" clId="{E5C48A1F-A76F-41F8-8901-8343F59B5F22}" dt="2025-05-20T08:27:14.053" v="4100" actId="1076"/>
          <ac:spMkLst>
            <pc:docMk/>
            <pc:sldMk cId="4154218408" sldId="274"/>
            <ac:spMk id="8" creationId="{A3E88682-A74C-CC04-5342-EA22D4E09763}"/>
          </ac:spMkLst>
        </pc:spChg>
        <pc:spChg chg="add del mod">
          <ac:chgData name="MODEM BHAVANA" userId="0f95795025549f84" providerId="LiveId" clId="{E5C48A1F-A76F-41F8-8901-8343F59B5F22}" dt="2025-05-20T08:14:57.666" v="3972" actId="478"/>
          <ac:spMkLst>
            <pc:docMk/>
            <pc:sldMk cId="4154218408" sldId="274"/>
            <ac:spMk id="9" creationId="{7E4938B6-0F4E-1DFD-5D7E-350BEE0F3A4F}"/>
          </ac:spMkLst>
        </pc:spChg>
        <pc:spChg chg="add del mod">
          <ac:chgData name="MODEM BHAVANA" userId="0f95795025549f84" providerId="LiveId" clId="{E5C48A1F-A76F-41F8-8901-8343F59B5F22}" dt="2025-05-20T08:15:03.077" v="3974" actId="478"/>
          <ac:spMkLst>
            <pc:docMk/>
            <pc:sldMk cId="4154218408" sldId="274"/>
            <ac:spMk id="10" creationId="{D1F09B32-3942-E1C1-113B-769CCE0CE816}"/>
          </ac:spMkLst>
        </pc:spChg>
        <pc:spChg chg="add del mod">
          <ac:chgData name="MODEM BHAVANA" userId="0f95795025549f84" providerId="LiveId" clId="{E5C48A1F-A76F-41F8-8901-8343F59B5F22}" dt="2025-05-20T08:15:00.231" v="3973" actId="478"/>
          <ac:spMkLst>
            <pc:docMk/>
            <pc:sldMk cId="4154218408" sldId="274"/>
            <ac:spMk id="11" creationId="{AAB04CF4-FCAB-7920-377E-CFF4BBFEC58A}"/>
          </ac:spMkLst>
        </pc:spChg>
        <pc:spChg chg="add del mod">
          <ac:chgData name="MODEM BHAVANA" userId="0f95795025549f84" providerId="LiveId" clId="{E5C48A1F-A76F-41F8-8901-8343F59B5F22}" dt="2025-05-20T08:18:22.293" v="3989" actId="478"/>
          <ac:spMkLst>
            <pc:docMk/>
            <pc:sldMk cId="4154218408" sldId="274"/>
            <ac:spMk id="12" creationId="{0E8E1CE0-2D9E-B37E-DF85-5406E984C014}"/>
          </ac:spMkLst>
        </pc:spChg>
        <pc:spChg chg="add del mod">
          <ac:chgData name="MODEM BHAVANA" userId="0f95795025549f84" providerId="LiveId" clId="{E5C48A1F-A76F-41F8-8901-8343F59B5F22}" dt="2025-05-20T08:10:28.621" v="3897" actId="478"/>
          <ac:spMkLst>
            <pc:docMk/>
            <pc:sldMk cId="4154218408" sldId="274"/>
            <ac:spMk id="13" creationId="{FEA6DD4C-CE8C-B576-88F1-E0C734910740}"/>
          </ac:spMkLst>
        </pc:spChg>
        <pc:spChg chg="add mod">
          <ac:chgData name="MODEM BHAVANA" userId="0f95795025549f84" providerId="LiveId" clId="{E5C48A1F-A76F-41F8-8901-8343F59B5F22}" dt="2025-05-20T09:39:55.946" v="4386" actId="1076"/>
          <ac:spMkLst>
            <pc:docMk/>
            <pc:sldMk cId="4154218408" sldId="274"/>
            <ac:spMk id="14" creationId="{CFDF52AB-A567-6FBB-7DD9-1CB3FBBDFA53}"/>
          </ac:spMkLst>
        </pc:spChg>
        <pc:spChg chg="add mod">
          <ac:chgData name="MODEM BHAVANA" userId="0f95795025549f84" providerId="LiveId" clId="{E5C48A1F-A76F-41F8-8901-8343F59B5F22}" dt="2025-05-20T08:28:03.560" v="4112" actId="1076"/>
          <ac:spMkLst>
            <pc:docMk/>
            <pc:sldMk cId="4154218408" sldId="274"/>
            <ac:spMk id="15" creationId="{9C0004CA-7C8E-37A3-45FB-CAE7CDAA7FD5}"/>
          </ac:spMkLst>
        </pc:spChg>
        <pc:spChg chg="add mod">
          <ac:chgData name="MODEM BHAVANA" userId="0f95795025549f84" providerId="LiveId" clId="{E5C48A1F-A76F-41F8-8901-8343F59B5F22}" dt="2025-05-20T08:27:55.149" v="4110" actId="1076"/>
          <ac:spMkLst>
            <pc:docMk/>
            <pc:sldMk cId="4154218408" sldId="274"/>
            <ac:spMk id="16" creationId="{B0A62EFE-752C-20B3-A379-CCFC980A51C4}"/>
          </ac:spMkLst>
        </pc:spChg>
      </pc:sldChg>
      <pc:sldChg chg="addSp delSp modSp new mod">
        <pc:chgData name="MODEM BHAVANA" userId="0f95795025549f84" providerId="LiveId" clId="{E5C48A1F-A76F-41F8-8901-8343F59B5F22}" dt="2025-05-20T08:31:59.891" v="4164" actId="1076"/>
        <pc:sldMkLst>
          <pc:docMk/>
          <pc:sldMk cId="1416714675" sldId="275"/>
        </pc:sldMkLst>
        <pc:spChg chg="add del">
          <ac:chgData name="MODEM BHAVANA" userId="0f95795025549f84" providerId="LiveId" clId="{E5C48A1F-A76F-41F8-8901-8343F59B5F22}" dt="2025-05-20T08:25:11.130" v="4075" actId="22"/>
          <ac:spMkLst>
            <pc:docMk/>
            <pc:sldMk cId="1416714675" sldId="275"/>
            <ac:spMk id="3" creationId="{76A82D78-FB5D-62F9-E4D5-38B1D09897EB}"/>
          </ac:spMkLst>
        </pc:spChg>
        <pc:spChg chg="add del">
          <ac:chgData name="MODEM BHAVANA" userId="0f95795025549f84" providerId="LiveId" clId="{E5C48A1F-A76F-41F8-8901-8343F59B5F22}" dt="2025-05-20T08:25:25.853" v="4077" actId="11529"/>
          <ac:spMkLst>
            <pc:docMk/>
            <pc:sldMk cId="1416714675" sldId="275"/>
            <ac:spMk id="4" creationId="{D29BDC3C-FDCA-E776-6DFC-4F62CC076177}"/>
          </ac:spMkLst>
        </pc:spChg>
        <pc:spChg chg="add mod">
          <ac:chgData name="MODEM BHAVANA" userId="0f95795025549f84" providerId="LiveId" clId="{E5C48A1F-A76F-41F8-8901-8343F59B5F22}" dt="2025-05-20T08:31:21.027" v="4155" actId="1076"/>
          <ac:spMkLst>
            <pc:docMk/>
            <pc:sldMk cId="1416714675" sldId="275"/>
            <ac:spMk id="5" creationId="{56121C1A-C7DC-9FBF-1A4E-E44143B4E069}"/>
          </ac:spMkLst>
        </pc:spChg>
        <pc:spChg chg="add mod">
          <ac:chgData name="MODEM BHAVANA" userId="0f95795025549f84" providerId="LiveId" clId="{E5C48A1F-A76F-41F8-8901-8343F59B5F22}" dt="2025-05-20T08:31:59.891" v="4164" actId="1076"/>
          <ac:spMkLst>
            <pc:docMk/>
            <pc:sldMk cId="1416714675" sldId="275"/>
            <ac:spMk id="6" creationId="{345AB409-2E9F-8181-0591-F86F5530702A}"/>
          </ac:spMkLst>
        </pc:spChg>
        <pc:spChg chg="add del mod">
          <ac:chgData name="MODEM BHAVANA" userId="0f95795025549f84" providerId="LiveId" clId="{E5C48A1F-A76F-41F8-8901-8343F59B5F22}" dt="2025-05-20T08:30:33.798" v="4144" actId="478"/>
          <ac:spMkLst>
            <pc:docMk/>
            <pc:sldMk cId="1416714675" sldId="275"/>
            <ac:spMk id="7" creationId="{56CA264B-052F-F8A6-7359-EEF7CA7103EF}"/>
          </ac:spMkLst>
        </pc:spChg>
        <pc:spChg chg="add del mod">
          <ac:chgData name="MODEM BHAVANA" userId="0f95795025549f84" providerId="LiveId" clId="{E5C48A1F-A76F-41F8-8901-8343F59B5F22}" dt="2025-05-20T08:30:35.724" v="4145" actId="478"/>
          <ac:spMkLst>
            <pc:docMk/>
            <pc:sldMk cId="1416714675" sldId="275"/>
            <ac:spMk id="8" creationId="{F0EBFA93-4660-3A53-5EA1-84F3080EFFC7}"/>
          </ac:spMkLst>
        </pc:spChg>
        <pc:spChg chg="add mod">
          <ac:chgData name="MODEM BHAVANA" userId="0f95795025549f84" providerId="LiveId" clId="{E5C48A1F-A76F-41F8-8901-8343F59B5F22}" dt="2025-05-20T08:31:24.448" v="4156" actId="1076"/>
          <ac:spMkLst>
            <pc:docMk/>
            <pc:sldMk cId="1416714675" sldId="275"/>
            <ac:spMk id="9" creationId="{CB7DEA59-D4E4-37D1-1944-0A9EA8205231}"/>
          </ac:spMkLst>
        </pc:spChg>
        <pc:spChg chg="add mod">
          <ac:chgData name="MODEM BHAVANA" userId="0f95795025549f84" providerId="LiveId" clId="{E5C48A1F-A76F-41F8-8901-8343F59B5F22}" dt="2025-05-20T08:31:54.015" v="4163" actId="1076"/>
          <ac:spMkLst>
            <pc:docMk/>
            <pc:sldMk cId="1416714675" sldId="275"/>
            <ac:spMk id="10" creationId="{33539454-87BB-1831-3C77-982DB7BF2611}"/>
          </ac:spMkLst>
        </pc:spChg>
        <pc:spChg chg="add del mod">
          <ac:chgData name="MODEM BHAVANA" userId="0f95795025549f84" providerId="LiveId" clId="{E5C48A1F-A76F-41F8-8901-8343F59B5F22}" dt="2025-05-20T08:30:37.581" v="4146" actId="478"/>
          <ac:spMkLst>
            <pc:docMk/>
            <pc:sldMk cId="1416714675" sldId="275"/>
            <ac:spMk id="11" creationId="{2E5002CF-AFC4-F871-8051-9C2DB695ADA6}"/>
          </ac:spMkLst>
        </pc:spChg>
      </pc:sldChg>
      <pc:sldChg chg="addSp modSp new mod">
        <pc:chgData name="MODEM BHAVANA" userId="0f95795025549f84" providerId="LiveId" clId="{E5C48A1F-A76F-41F8-8901-8343F59B5F22}" dt="2025-05-20T08:34:13.901" v="4193" actId="1076"/>
        <pc:sldMkLst>
          <pc:docMk/>
          <pc:sldMk cId="267125049" sldId="276"/>
        </pc:sldMkLst>
        <pc:picChg chg="add mod">
          <ac:chgData name="MODEM BHAVANA" userId="0f95795025549f84" providerId="LiveId" clId="{E5C48A1F-A76F-41F8-8901-8343F59B5F22}" dt="2025-05-20T08:33:59.861" v="4189" actId="1076"/>
          <ac:picMkLst>
            <pc:docMk/>
            <pc:sldMk cId="267125049" sldId="276"/>
            <ac:picMk id="2" creationId="{5E041FD0-1E9C-1934-6448-0D6DF67B1137}"/>
          </ac:picMkLst>
        </pc:picChg>
        <pc:picChg chg="add mod">
          <ac:chgData name="MODEM BHAVANA" userId="0f95795025549f84" providerId="LiveId" clId="{E5C48A1F-A76F-41F8-8901-8343F59B5F22}" dt="2025-05-20T08:33:58.133" v="4188" actId="1076"/>
          <ac:picMkLst>
            <pc:docMk/>
            <pc:sldMk cId="267125049" sldId="276"/>
            <ac:picMk id="3" creationId="{900E5307-A0F5-C1A3-2A0E-D84AE44D41E7}"/>
          </ac:picMkLst>
        </pc:picChg>
        <pc:picChg chg="add mod">
          <ac:chgData name="MODEM BHAVANA" userId="0f95795025549f84" providerId="LiveId" clId="{E5C48A1F-A76F-41F8-8901-8343F59B5F22}" dt="2025-05-20T08:34:13.901" v="4193" actId="1076"/>
          <ac:picMkLst>
            <pc:docMk/>
            <pc:sldMk cId="267125049" sldId="276"/>
            <ac:picMk id="4" creationId="{CB105C99-EDE5-977F-9D0B-A2F303C18F9C}"/>
          </ac:picMkLst>
        </pc:picChg>
      </pc:sldChg>
      <pc:sldChg chg="addSp modSp new mod">
        <pc:chgData name="MODEM BHAVANA" userId="0f95795025549f84" providerId="LiveId" clId="{E5C48A1F-A76F-41F8-8901-8343F59B5F22}" dt="2025-05-20T08:36:17.600" v="4215" actId="1076"/>
        <pc:sldMkLst>
          <pc:docMk/>
          <pc:sldMk cId="3571872971" sldId="277"/>
        </pc:sldMkLst>
        <pc:picChg chg="add mod">
          <ac:chgData name="MODEM BHAVANA" userId="0f95795025549f84" providerId="LiveId" clId="{E5C48A1F-A76F-41F8-8901-8343F59B5F22}" dt="2025-05-20T08:36:01.309" v="4210" actId="1076"/>
          <ac:picMkLst>
            <pc:docMk/>
            <pc:sldMk cId="3571872971" sldId="277"/>
            <ac:picMk id="2" creationId="{D9087F16-A39C-3441-ADD3-244E0863CD2C}"/>
          </ac:picMkLst>
        </pc:picChg>
        <pc:picChg chg="add mod">
          <ac:chgData name="MODEM BHAVANA" userId="0f95795025549f84" providerId="LiveId" clId="{E5C48A1F-A76F-41F8-8901-8343F59B5F22}" dt="2025-05-20T08:36:17.600" v="4215" actId="1076"/>
          <ac:picMkLst>
            <pc:docMk/>
            <pc:sldMk cId="3571872971" sldId="277"/>
            <ac:picMk id="3" creationId="{7C2184E7-B911-FDBE-7B20-C9A33125F83F}"/>
          </ac:picMkLst>
        </pc:picChg>
        <pc:picChg chg="add mod">
          <ac:chgData name="MODEM BHAVANA" userId="0f95795025549f84" providerId="LiveId" clId="{E5C48A1F-A76F-41F8-8901-8343F59B5F22}" dt="2025-05-20T08:36:08.410" v="4213" actId="14100"/>
          <ac:picMkLst>
            <pc:docMk/>
            <pc:sldMk cId="3571872971" sldId="277"/>
            <ac:picMk id="4" creationId="{0762869B-A0E2-C6B3-43B8-A6D27969A45A}"/>
          </ac:picMkLst>
        </pc:picChg>
      </pc:sldChg>
      <pc:sldChg chg="addSp modSp new mod">
        <pc:chgData name="MODEM BHAVANA" userId="0f95795025549f84" providerId="LiveId" clId="{E5C48A1F-A76F-41F8-8901-8343F59B5F22}" dt="2025-05-20T08:38:14.825" v="4236" actId="1076"/>
        <pc:sldMkLst>
          <pc:docMk/>
          <pc:sldMk cId="2754699008" sldId="278"/>
        </pc:sldMkLst>
        <pc:picChg chg="add mod">
          <ac:chgData name="MODEM BHAVANA" userId="0f95795025549f84" providerId="LiveId" clId="{E5C48A1F-A76F-41F8-8901-8343F59B5F22}" dt="2025-05-20T08:37:59.113" v="4233" actId="1076"/>
          <ac:picMkLst>
            <pc:docMk/>
            <pc:sldMk cId="2754699008" sldId="278"/>
            <ac:picMk id="2" creationId="{E76CE759-4E2F-4EC7-C351-32790260BA9A}"/>
          </ac:picMkLst>
        </pc:picChg>
        <pc:picChg chg="add mod">
          <ac:chgData name="MODEM BHAVANA" userId="0f95795025549f84" providerId="LiveId" clId="{E5C48A1F-A76F-41F8-8901-8343F59B5F22}" dt="2025-05-20T08:37:55.094" v="4232" actId="1076"/>
          <ac:picMkLst>
            <pc:docMk/>
            <pc:sldMk cId="2754699008" sldId="278"/>
            <ac:picMk id="3" creationId="{226C4E93-A659-829D-B42F-F59ECBAB1222}"/>
          </ac:picMkLst>
        </pc:picChg>
        <pc:picChg chg="add mod">
          <ac:chgData name="MODEM BHAVANA" userId="0f95795025549f84" providerId="LiveId" clId="{E5C48A1F-A76F-41F8-8901-8343F59B5F22}" dt="2025-05-20T08:38:14.825" v="4236" actId="1076"/>
          <ac:picMkLst>
            <pc:docMk/>
            <pc:sldMk cId="2754699008" sldId="278"/>
            <ac:picMk id="4" creationId="{6FE8AF4A-A8A9-58FA-888D-7C0F7DA62D72}"/>
          </ac:picMkLst>
        </pc:picChg>
      </pc:sldChg>
      <pc:sldChg chg="addSp modSp new mod">
        <pc:chgData name="MODEM BHAVANA" userId="0f95795025549f84" providerId="LiveId" clId="{E5C48A1F-A76F-41F8-8901-8343F59B5F22}" dt="2025-05-20T08:40:23.602" v="4262" actId="14100"/>
        <pc:sldMkLst>
          <pc:docMk/>
          <pc:sldMk cId="897686357" sldId="279"/>
        </pc:sldMkLst>
        <pc:picChg chg="add mod">
          <ac:chgData name="MODEM BHAVANA" userId="0f95795025549f84" providerId="LiveId" clId="{E5C48A1F-A76F-41F8-8901-8343F59B5F22}" dt="2025-05-20T08:40:13.810" v="4259" actId="14100"/>
          <ac:picMkLst>
            <pc:docMk/>
            <pc:sldMk cId="897686357" sldId="279"/>
            <ac:picMk id="2" creationId="{5893D514-8121-50DA-1D9B-74FC396DD3F5}"/>
          </ac:picMkLst>
        </pc:picChg>
        <pc:picChg chg="add mod">
          <ac:chgData name="MODEM BHAVANA" userId="0f95795025549f84" providerId="LiveId" clId="{E5C48A1F-A76F-41F8-8901-8343F59B5F22}" dt="2025-05-20T08:40:19.451" v="4261" actId="14100"/>
          <ac:picMkLst>
            <pc:docMk/>
            <pc:sldMk cId="897686357" sldId="279"/>
            <ac:picMk id="3" creationId="{1ED4F7DB-F902-535C-5801-B8AE176B32AA}"/>
          </ac:picMkLst>
        </pc:picChg>
        <pc:picChg chg="add mod">
          <ac:chgData name="MODEM BHAVANA" userId="0f95795025549f84" providerId="LiveId" clId="{E5C48A1F-A76F-41F8-8901-8343F59B5F22}" dt="2025-05-20T08:40:23.602" v="4262" actId="14100"/>
          <ac:picMkLst>
            <pc:docMk/>
            <pc:sldMk cId="897686357" sldId="279"/>
            <ac:picMk id="4" creationId="{E9E2CEB6-3D51-9483-AA15-38DDEEDC1F6C}"/>
          </ac:picMkLst>
        </pc:picChg>
      </pc:sldChg>
      <pc:sldChg chg="addSp modSp new mod">
        <pc:chgData name="MODEM BHAVANA" userId="0f95795025549f84" providerId="LiveId" clId="{E5C48A1F-A76F-41F8-8901-8343F59B5F22}" dt="2025-05-20T08:42:36.580" v="4293" actId="14100"/>
        <pc:sldMkLst>
          <pc:docMk/>
          <pc:sldMk cId="4172429464" sldId="280"/>
        </pc:sldMkLst>
        <pc:picChg chg="add mod">
          <ac:chgData name="MODEM BHAVANA" userId="0f95795025549f84" providerId="LiveId" clId="{E5C48A1F-A76F-41F8-8901-8343F59B5F22}" dt="2025-05-20T08:42:10.254" v="4286" actId="1076"/>
          <ac:picMkLst>
            <pc:docMk/>
            <pc:sldMk cId="4172429464" sldId="280"/>
            <ac:picMk id="2" creationId="{D6F53954-0BB8-6424-B475-3C215DCE4C01}"/>
          </ac:picMkLst>
        </pc:picChg>
        <pc:picChg chg="add mod">
          <ac:chgData name="MODEM BHAVANA" userId="0f95795025549f84" providerId="LiveId" clId="{E5C48A1F-A76F-41F8-8901-8343F59B5F22}" dt="2025-05-20T08:42:14.893" v="4287" actId="1076"/>
          <ac:picMkLst>
            <pc:docMk/>
            <pc:sldMk cId="4172429464" sldId="280"/>
            <ac:picMk id="3" creationId="{A71A5A89-8CB0-B922-D02F-67CAD1B73E45}"/>
          </ac:picMkLst>
        </pc:picChg>
        <pc:picChg chg="add mod">
          <ac:chgData name="MODEM BHAVANA" userId="0f95795025549f84" providerId="LiveId" clId="{E5C48A1F-A76F-41F8-8901-8343F59B5F22}" dt="2025-05-20T08:42:36.580" v="4293" actId="14100"/>
          <ac:picMkLst>
            <pc:docMk/>
            <pc:sldMk cId="4172429464" sldId="280"/>
            <ac:picMk id="4" creationId="{DE06B8E0-861C-2C2A-EFAF-E28AFEE2B3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68F0F-DDD6-4CCD-B990-2185F7B919B7}"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A8614-FC49-4E63-BD92-4A23B6DCD9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179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68F0F-DDD6-4CCD-B990-2185F7B919B7}"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204536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68F0F-DDD6-4CCD-B990-2185F7B919B7}"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3852671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68F0F-DDD6-4CCD-B990-2185F7B919B7}"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228482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68F0F-DDD6-4CCD-B990-2185F7B919B7}"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237943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68F0F-DDD6-4CCD-B990-2185F7B919B7}" type="datetimeFigureOut">
              <a:rPr lang="en-IN" smtClean="0"/>
              <a:t>20-05-2025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5A8614-FC49-4E63-BD92-4A23B6DCD9C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58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68F0F-DDD6-4CCD-B990-2185F7B919B7}"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1292652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768F0F-DDD6-4CCD-B990-2185F7B919B7}" type="datetimeFigureOut">
              <a:rPr lang="en-IN" smtClean="0"/>
              <a:t>20-05-2025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111314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68F0F-DDD6-4CCD-B990-2185F7B919B7}" type="datetimeFigureOut">
              <a:rPr lang="en-IN" smtClean="0"/>
              <a:t>20-05-2025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40709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768F0F-DDD6-4CCD-B990-2185F7B919B7}" type="datetimeFigureOut">
              <a:rPr lang="en-IN" smtClean="0"/>
              <a:t>20-05-2025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190539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768F0F-DDD6-4CCD-B990-2185F7B919B7}" type="datetimeFigureOut">
              <a:rPr lang="en-IN" smtClean="0"/>
              <a:t>20-05-2025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A8614-FC49-4E63-BD92-4A23B6DCD9CC}" type="slidenum">
              <a:rPr lang="en-IN" smtClean="0"/>
              <a:t>‹#›</a:t>
            </a:fld>
            <a:endParaRPr lang="en-IN"/>
          </a:p>
        </p:txBody>
      </p:sp>
    </p:spTree>
    <p:extLst>
      <p:ext uri="{BB962C8B-B14F-4D97-AF65-F5344CB8AC3E}">
        <p14:creationId xmlns:p14="http://schemas.microsoft.com/office/powerpoint/2010/main" val="81962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68F0F-DDD6-4CCD-B990-2185F7B919B7}" type="datetimeFigureOut">
              <a:rPr lang="en-IN" smtClean="0"/>
              <a:t>20-05-2025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5A8614-FC49-4E63-BD92-4A23B6DCD9CC}" type="slidenum">
              <a:rPr lang="en-IN" smtClean="0"/>
              <a:t>‹#›</a:t>
            </a:fld>
            <a:endParaRPr lang="en-IN"/>
          </a:p>
        </p:txBody>
      </p:sp>
    </p:spTree>
    <p:extLst>
      <p:ext uri="{BB962C8B-B14F-4D97-AF65-F5344CB8AC3E}">
        <p14:creationId xmlns:p14="http://schemas.microsoft.com/office/powerpoint/2010/main" val="27921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7768F0F-DDD6-4CCD-B990-2185F7B919B7}" type="datetimeFigureOut">
              <a:rPr lang="en-IN" smtClean="0"/>
              <a:t>20-05-2025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5A8614-FC49-4E63-BD92-4A23B6DCD9C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547289"/>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563B-F589-DCD4-AC32-B3149708FEC9}"/>
              </a:ext>
            </a:extLst>
          </p:cNvPr>
          <p:cNvSpPr>
            <a:spLocks noGrp="1"/>
          </p:cNvSpPr>
          <p:nvPr>
            <p:ph type="ctrTitle"/>
          </p:nvPr>
        </p:nvSpPr>
        <p:spPr>
          <a:xfrm>
            <a:off x="658761" y="4960137"/>
            <a:ext cx="6808840" cy="1463040"/>
          </a:xfrm>
        </p:spPr>
        <p:txBody>
          <a:bodyPr>
            <a:normAutofit fontScale="90000"/>
          </a:bodyPr>
          <a:lstStyle/>
          <a:p>
            <a:r>
              <a:rPr lang="en-US" sz="7300" u="sng" dirty="0"/>
              <a:t>CAPSTONE PROJECT </a:t>
            </a:r>
            <a:br>
              <a:rPr lang="en-US" sz="6000" b="1" dirty="0"/>
            </a:br>
            <a:br>
              <a:rPr lang="en-US" sz="6000" b="1" dirty="0"/>
            </a:br>
            <a:br>
              <a:rPr lang="en-US" sz="6000" b="1" dirty="0"/>
            </a:br>
            <a:br>
              <a:rPr lang="en-US" sz="6000" b="1" dirty="0"/>
            </a:br>
            <a:endParaRPr lang="en-IN" sz="6000" b="1" dirty="0"/>
          </a:p>
        </p:txBody>
      </p:sp>
      <p:sp>
        <p:nvSpPr>
          <p:cNvPr id="3" name="Subtitle 2">
            <a:extLst>
              <a:ext uri="{FF2B5EF4-FFF2-40B4-BE49-F238E27FC236}">
                <a16:creationId xmlns:a16="http://schemas.microsoft.com/office/drawing/2014/main" id="{96191119-D80A-A582-C7D1-357C741C0CEC}"/>
              </a:ext>
            </a:extLst>
          </p:cNvPr>
          <p:cNvSpPr>
            <a:spLocks noGrp="1"/>
          </p:cNvSpPr>
          <p:nvPr>
            <p:ph type="subTitle" idx="1"/>
          </p:nvPr>
        </p:nvSpPr>
        <p:spPr>
          <a:xfrm>
            <a:off x="5397909" y="4365523"/>
            <a:ext cx="5198821" cy="892277"/>
          </a:xfrm>
        </p:spPr>
        <p:txBody>
          <a:bodyPr>
            <a:normAutofit/>
          </a:bodyPr>
          <a:lstStyle/>
          <a:p>
            <a:r>
              <a:rPr lang="en-US" sz="4800" dirty="0"/>
              <a:t>Sales Analytics</a:t>
            </a:r>
            <a:endParaRPr lang="en-IN" sz="4800" dirty="0"/>
          </a:p>
        </p:txBody>
      </p:sp>
    </p:spTree>
    <p:extLst>
      <p:ext uri="{BB962C8B-B14F-4D97-AF65-F5344CB8AC3E}">
        <p14:creationId xmlns:p14="http://schemas.microsoft.com/office/powerpoint/2010/main" val="48805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087F16-A39C-3441-ADD3-244E0863CD2C}"/>
              </a:ext>
            </a:extLst>
          </p:cNvPr>
          <p:cNvPicPr>
            <a:picLocks noChangeAspect="1"/>
          </p:cNvPicPr>
          <p:nvPr/>
        </p:nvPicPr>
        <p:blipFill>
          <a:blip r:embed="rId2"/>
          <a:stretch>
            <a:fillRect/>
          </a:stretch>
        </p:blipFill>
        <p:spPr>
          <a:xfrm>
            <a:off x="0" y="3510116"/>
            <a:ext cx="6573804" cy="3347884"/>
          </a:xfrm>
          <a:prstGeom prst="rect">
            <a:avLst/>
          </a:prstGeom>
        </p:spPr>
      </p:pic>
      <p:pic>
        <p:nvPicPr>
          <p:cNvPr id="3" name="Picture 2">
            <a:extLst>
              <a:ext uri="{FF2B5EF4-FFF2-40B4-BE49-F238E27FC236}">
                <a16:creationId xmlns:a16="http://schemas.microsoft.com/office/drawing/2014/main" id="{7C2184E7-B911-FDBE-7B20-C9A33125F83F}"/>
              </a:ext>
            </a:extLst>
          </p:cNvPr>
          <p:cNvPicPr>
            <a:picLocks noChangeAspect="1"/>
          </p:cNvPicPr>
          <p:nvPr/>
        </p:nvPicPr>
        <p:blipFill>
          <a:blip r:embed="rId3"/>
          <a:stretch>
            <a:fillRect/>
          </a:stretch>
        </p:blipFill>
        <p:spPr>
          <a:xfrm>
            <a:off x="676735" y="123440"/>
            <a:ext cx="10551704" cy="3305560"/>
          </a:xfrm>
          <a:prstGeom prst="rect">
            <a:avLst/>
          </a:prstGeom>
        </p:spPr>
      </p:pic>
      <p:pic>
        <p:nvPicPr>
          <p:cNvPr id="4" name="Picture 3">
            <a:extLst>
              <a:ext uri="{FF2B5EF4-FFF2-40B4-BE49-F238E27FC236}">
                <a16:creationId xmlns:a16="http://schemas.microsoft.com/office/drawing/2014/main" id="{0762869B-A0E2-C6B3-43B8-A6D27969A45A}"/>
              </a:ext>
            </a:extLst>
          </p:cNvPr>
          <p:cNvPicPr>
            <a:picLocks noChangeAspect="1"/>
          </p:cNvPicPr>
          <p:nvPr/>
        </p:nvPicPr>
        <p:blipFill>
          <a:blip r:embed="rId4"/>
          <a:stretch>
            <a:fillRect/>
          </a:stretch>
        </p:blipFill>
        <p:spPr>
          <a:xfrm>
            <a:off x="6349665" y="3508484"/>
            <a:ext cx="5842335" cy="3349515"/>
          </a:xfrm>
          <a:prstGeom prst="rect">
            <a:avLst/>
          </a:prstGeom>
        </p:spPr>
      </p:pic>
    </p:spTree>
    <p:extLst>
      <p:ext uri="{BB962C8B-B14F-4D97-AF65-F5344CB8AC3E}">
        <p14:creationId xmlns:p14="http://schemas.microsoft.com/office/powerpoint/2010/main" val="357187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DA72C3-A049-7C63-7CB3-47A98544A63C}"/>
              </a:ext>
            </a:extLst>
          </p:cNvPr>
          <p:cNvPicPr>
            <a:picLocks noChangeAspect="1"/>
          </p:cNvPicPr>
          <p:nvPr/>
        </p:nvPicPr>
        <p:blipFill>
          <a:blip r:embed="rId2"/>
          <a:stretch>
            <a:fillRect/>
          </a:stretch>
        </p:blipFill>
        <p:spPr>
          <a:xfrm>
            <a:off x="418036" y="1428135"/>
            <a:ext cx="6573804" cy="4001730"/>
          </a:xfrm>
          <a:prstGeom prst="rect">
            <a:avLst/>
          </a:prstGeom>
        </p:spPr>
      </p:pic>
      <p:sp>
        <p:nvSpPr>
          <p:cNvPr id="2" name="TextBox 1">
            <a:extLst>
              <a:ext uri="{FF2B5EF4-FFF2-40B4-BE49-F238E27FC236}">
                <a16:creationId xmlns:a16="http://schemas.microsoft.com/office/drawing/2014/main" id="{F2425E4C-9413-65BC-56E5-EC3F099B33F6}"/>
              </a:ext>
            </a:extLst>
          </p:cNvPr>
          <p:cNvSpPr txBox="1"/>
          <p:nvPr/>
        </p:nvSpPr>
        <p:spPr>
          <a:xfrm>
            <a:off x="5712376" y="197773"/>
            <a:ext cx="6061587" cy="646331"/>
          </a:xfrm>
          <a:prstGeom prst="rect">
            <a:avLst/>
          </a:prstGeom>
          <a:noFill/>
        </p:spPr>
        <p:txBody>
          <a:bodyPr wrap="square" rtlCol="0">
            <a:spAutoFit/>
          </a:bodyPr>
          <a:lstStyle/>
          <a:p>
            <a:r>
              <a:rPr lang="en-US" dirty="0"/>
              <a:t> </a:t>
            </a:r>
            <a:r>
              <a:rPr lang="en-US" b="0" i="0" dirty="0">
                <a:solidFill>
                  <a:srgbClr val="252423"/>
                </a:solidFill>
                <a:effectLst/>
                <a:latin typeface="Segoe UI" panose="020B0502040204020203" pitchFamily="34" charset="0"/>
              </a:rPr>
              <a:t>1.How does order volume change over time? Can we create a time series?</a:t>
            </a:r>
            <a:endParaRPr lang="en-US" dirty="0"/>
          </a:p>
        </p:txBody>
      </p:sp>
      <p:sp>
        <p:nvSpPr>
          <p:cNvPr id="4" name="TextBox 3">
            <a:extLst>
              <a:ext uri="{FF2B5EF4-FFF2-40B4-BE49-F238E27FC236}">
                <a16:creationId xmlns:a16="http://schemas.microsoft.com/office/drawing/2014/main" id="{D29CA210-DA78-4B51-875F-BE6BA7748D02}"/>
              </a:ext>
            </a:extLst>
          </p:cNvPr>
          <p:cNvSpPr txBox="1"/>
          <p:nvPr/>
        </p:nvSpPr>
        <p:spPr>
          <a:xfrm>
            <a:off x="7414627" y="1632806"/>
            <a:ext cx="3935444" cy="3970318"/>
          </a:xfrm>
          <a:prstGeom prst="rect">
            <a:avLst/>
          </a:prstGeom>
          <a:noFill/>
        </p:spPr>
        <p:txBody>
          <a:bodyPr wrap="square" rtlCol="0">
            <a:spAutoFit/>
          </a:bodyPr>
          <a:lstStyle/>
          <a:p>
            <a:pPr>
              <a:lnSpc>
                <a:spcPct val="150000"/>
              </a:lnSpc>
            </a:pPr>
            <a:r>
              <a:rPr lang="en-US" dirty="0"/>
              <a:t>The figure shows the count of orders from 1994 to mid-23 orders. 1996 have Order volume remained steady with small fluctuations until late 1995.From early 1996, there was a sharp increase in order count, peaking around mid-1996,have 77 </a:t>
            </a:r>
            <a:r>
              <a:rPr lang="en-US" dirty="0" err="1"/>
              <a:t>orders.A</a:t>
            </a:r>
            <a:r>
              <a:rPr lang="en-US" dirty="0"/>
              <a:t> sudden drop at the end 1996 to 11 orders.</a:t>
            </a:r>
          </a:p>
          <a:p>
            <a:endParaRPr lang="en-US" dirty="0"/>
          </a:p>
          <a:p>
            <a:endParaRPr lang="en-US" dirty="0"/>
          </a:p>
        </p:txBody>
      </p:sp>
    </p:spTree>
    <p:extLst>
      <p:ext uri="{BB962C8B-B14F-4D97-AF65-F5344CB8AC3E}">
        <p14:creationId xmlns:p14="http://schemas.microsoft.com/office/powerpoint/2010/main" val="317713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82366-D55D-D4FA-9965-00ACEC929651}"/>
              </a:ext>
            </a:extLst>
          </p:cNvPr>
          <p:cNvPicPr>
            <a:picLocks noChangeAspect="1"/>
          </p:cNvPicPr>
          <p:nvPr/>
        </p:nvPicPr>
        <p:blipFill>
          <a:blip r:embed="rId2"/>
          <a:stretch>
            <a:fillRect/>
          </a:stretch>
        </p:blipFill>
        <p:spPr>
          <a:xfrm>
            <a:off x="922541" y="1497775"/>
            <a:ext cx="6630325" cy="3724795"/>
          </a:xfrm>
          <a:prstGeom prst="rect">
            <a:avLst/>
          </a:prstGeom>
        </p:spPr>
      </p:pic>
      <p:sp>
        <p:nvSpPr>
          <p:cNvPr id="4" name="TextBox 3">
            <a:extLst>
              <a:ext uri="{FF2B5EF4-FFF2-40B4-BE49-F238E27FC236}">
                <a16:creationId xmlns:a16="http://schemas.microsoft.com/office/drawing/2014/main" id="{7224899B-ED32-C8FD-10BF-C3D16BD9F053}"/>
              </a:ext>
            </a:extLst>
          </p:cNvPr>
          <p:cNvSpPr txBox="1"/>
          <p:nvPr/>
        </p:nvSpPr>
        <p:spPr>
          <a:xfrm>
            <a:off x="3467401" y="216443"/>
            <a:ext cx="6630325" cy="646331"/>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What is the distribution of order values? Can we create a histogram or box plot to display it? </a:t>
            </a:r>
            <a:endParaRPr lang="en-IN" dirty="0"/>
          </a:p>
        </p:txBody>
      </p:sp>
      <p:sp>
        <p:nvSpPr>
          <p:cNvPr id="7" name="TextBox 6">
            <a:extLst>
              <a:ext uri="{FF2B5EF4-FFF2-40B4-BE49-F238E27FC236}">
                <a16:creationId xmlns:a16="http://schemas.microsoft.com/office/drawing/2014/main" id="{14656021-6576-631C-72F4-89BB3ED46724}"/>
              </a:ext>
            </a:extLst>
          </p:cNvPr>
          <p:cNvSpPr txBox="1"/>
          <p:nvPr/>
        </p:nvSpPr>
        <p:spPr>
          <a:xfrm>
            <a:off x="7954297" y="1721263"/>
            <a:ext cx="3431458" cy="3277820"/>
          </a:xfrm>
          <a:prstGeom prst="rect">
            <a:avLst/>
          </a:prstGeom>
          <a:noFill/>
        </p:spPr>
        <p:txBody>
          <a:bodyPr wrap="square" rtlCol="0">
            <a:spAutoFit/>
          </a:bodyPr>
          <a:lstStyle/>
          <a:p>
            <a:pPr>
              <a:lnSpc>
                <a:spcPct val="150000"/>
              </a:lnSpc>
            </a:pPr>
            <a:r>
              <a:rPr lang="en-US" dirty="0"/>
              <a:t>Here the image showing order value based on unit price. The unit is 40 to 59 highest orders are 73 and second highest orders are  67 unit price is  60 to 79.next 62 orders in the unit price of 20 to 39 order value</a:t>
            </a:r>
          </a:p>
          <a:p>
            <a:endParaRPr lang="en-IN" dirty="0"/>
          </a:p>
        </p:txBody>
      </p:sp>
    </p:spTree>
    <p:extLst>
      <p:ext uri="{BB962C8B-B14F-4D97-AF65-F5344CB8AC3E}">
        <p14:creationId xmlns:p14="http://schemas.microsoft.com/office/powerpoint/2010/main" val="50371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EBEAED-1A83-33C3-0F23-ABA886D37CEA}"/>
              </a:ext>
            </a:extLst>
          </p:cNvPr>
          <p:cNvPicPr>
            <a:picLocks noChangeAspect="1"/>
          </p:cNvPicPr>
          <p:nvPr/>
        </p:nvPicPr>
        <p:blipFill>
          <a:blip r:embed="rId2"/>
          <a:stretch>
            <a:fillRect/>
          </a:stretch>
        </p:blipFill>
        <p:spPr>
          <a:xfrm>
            <a:off x="385961" y="1602391"/>
            <a:ext cx="5973009" cy="3810532"/>
          </a:xfrm>
          <a:prstGeom prst="rect">
            <a:avLst/>
          </a:prstGeom>
        </p:spPr>
      </p:pic>
      <p:sp>
        <p:nvSpPr>
          <p:cNvPr id="4" name="TextBox 3">
            <a:extLst>
              <a:ext uri="{FF2B5EF4-FFF2-40B4-BE49-F238E27FC236}">
                <a16:creationId xmlns:a16="http://schemas.microsoft.com/office/drawing/2014/main" id="{F2369AD4-9649-651D-A846-DF9347364531}"/>
              </a:ext>
            </a:extLst>
          </p:cNvPr>
          <p:cNvSpPr txBox="1"/>
          <p:nvPr/>
        </p:nvSpPr>
        <p:spPr>
          <a:xfrm>
            <a:off x="3195485" y="275303"/>
            <a:ext cx="7266038" cy="369332"/>
          </a:xfrm>
          <a:prstGeom prst="rect">
            <a:avLst/>
          </a:prstGeom>
          <a:noFill/>
        </p:spPr>
        <p:txBody>
          <a:bodyPr wrap="square" rtlCol="0">
            <a:spAutoFit/>
          </a:bodyPr>
          <a:lstStyle/>
          <a:p>
            <a:pPr>
              <a:buNone/>
            </a:pPr>
            <a:r>
              <a:rPr lang="en-US" sz="1800" dirty="0">
                <a:effectLst/>
              </a:rPr>
              <a:t>.Can we visualize the average order processing time or shipping duration?</a:t>
            </a:r>
            <a:endParaRPr lang="en-US" dirty="0">
              <a:effectLst/>
            </a:endParaRPr>
          </a:p>
        </p:txBody>
      </p:sp>
      <p:sp>
        <p:nvSpPr>
          <p:cNvPr id="6" name="TextBox 5">
            <a:extLst>
              <a:ext uri="{FF2B5EF4-FFF2-40B4-BE49-F238E27FC236}">
                <a16:creationId xmlns:a16="http://schemas.microsoft.com/office/drawing/2014/main" id="{D80D9374-AD0F-A140-3A77-DA12554C5176}"/>
              </a:ext>
            </a:extLst>
          </p:cNvPr>
          <p:cNvSpPr txBox="1"/>
          <p:nvPr/>
        </p:nvSpPr>
        <p:spPr>
          <a:xfrm>
            <a:off x="6830918" y="1859339"/>
            <a:ext cx="4896465" cy="3139321"/>
          </a:xfrm>
          <a:prstGeom prst="rect">
            <a:avLst/>
          </a:prstGeom>
          <a:noFill/>
        </p:spPr>
        <p:txBody>
          <a:bodyPr wrap="square" rtlCol="0">
            <a:spAutoFit/>
          </a:bodyPr>
          <a:lstStyle/>
          <a:p>
            <a:pPr>
              <a:lnSpc>
                <a:spcPct val="150000"/>
              </a:lnSpc>
            </a:pPr>
            <a:r>
              <a:rPr lang="en-US" sz="2000" dirty="0"/>
              <a:t>Most orders are shipped within 5 to 10 days, with the peak at around 6 days, suggesting that the majority of orders are fulfilled in under 10 days. There are fewer orders with long shipping durations, indicating efficient processing and delivery for most. </a:t>
            </a:r>
            <a:endParaRPr lang="en-IN" dirty="0"/>
          </a:p>
          <a:p>
            <a:endParaRPr lang="en-IN" dirty="0"/>
          </a:p>
        </p:txBody>
      </p:sp>
    </p:spTree>
    <p:extLst>
      <p:ext uri="{BB962C8B-B14F-4D97-AF65-F5344CB8AC3E}">
        <p14:creationId xmlns:p14="http://schemas.microsoft.com/office/powerpoint/2010/main" val="35480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6CE759-4E2F-4EC7-C351-32790260BA9A}"/>
              </a:ext>
            </a:extLst>
          </p:cNvPr>
          <p:cNvPicPr>
            <a:picLocks noChangeAspect="1"/>
          </p:cNvPicPr>
          <p:nvPr/>
        </p:nvPicPr>
        <p:blipFill>
          <a:blip r:embed="rId2"/>
          <a:stretch>
            <a:fillRect/>
          </a:stretch>
        </p:blipFill>
        <p:spPr>
          <a:xfrm>
            <a:off x="159644" y="157317"/>
            <a:ext cx="5228434" cy="3195484"/>
          </a:xfrm>
          <a:prstGeom prst="rect">
            <a:avLst/>
          </a:prstGeom>
        </p:spPr>
      </p:pic>
      <p:pic>
        <p:nvPicPr>
          <p:cNvPr id="3" name="Picture 2">
            <a:extLst>
              <a:ext uri="{FF2B5EF4-FFF2-40B4-BE49-F238E27FC236}">
                <a16:creationId xmlns:a16="http://schemas.microsoft.com/office/drawing/2014/main" id="{226C4E93-A659-829D-B42F-F59ECBAB1222}"/>
              </a:ext>
            </a:extLst>
          </p:cNvPr>
          <p:cNvPicPr>
            <a:picLocks noChangeAspect="1"/>
          </p:cNvPicPr>
          <p:nvPr/>
        </p:nvPicPr>
        <p:blipFill>
          <a:blip r:embed="rId3"/>
          <a:stretch>
            <a:fillRect/>
          </a:stretch>
        </p:blipFill>
        <p:spPr>
          <a:xfrm>
            <a:off x="6096000" y="337944"/>
            <a:ext cx="5794553" cy="3579055"/>
          </a:xfrm>
          <a:prstGeom prst="rect">
            <a:avLst/>
          </a:prstGeom>
        </p:spPr>
      </p:pic>
      <p:pic>
        <p:nvPicPr>
          <p:cNvPr id="4" name="Picture 3">
            <a:extLst>
              <a:ext uri="{FF2B5EF4-FFF2-40B4-BE49-F238E27FC236}">
                <a16:creationId xmlns:a16="http://schemas.microsoft.com/office/drawing/2014/main" id="{6FE8AF4A-A8A9-58FA-888D-7C0F7DA62D72}"/>
              </a:ext>
            </a:extLst>
          </p:cNvPr>
          <p:cNvPicPr>
            <a:picLocks noChangeAspect="1"/>
          </p:cNvPicPr>
          <p:nvPr/>
        </p:nvPicPr>
        <p:blipFill>
          <a:blip r:embed="rId4"/>
          <a:stretch>
            <a:fillRect/>
          </a:stretch>
        </p:blipFill>
        <p:spPr>
          <a:xfrm>
            <a:off x="0" y="3888770"/>
            <a:ext cx="9350477" cy="2969230"/>
          </a:xfrm>
          <a:prstGeom prst="rect">
            <a:avLst/>
          </a:prstGeom>
        </p:spPr>
      </p:pic>
    </p:spTree>
    <p:extLst>
      <p:ext uri="{BB962C8B-B14F-4D97-AF65-F5344CB8AC3E}">
        <p14:creationId xmlns:p14="http://schemas.microsoft.com/office/powerpoint/2010/main" val="275469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C4BCF1-34BD-898A-7B54-B04F7CCC9FD3}"/>
              </a:ext>
            </a:extLst>
          </p:cNvPr>
          <p:cNvPicPr>
            <a:picLocks noChangeAspect="1"/>
          </p:cNvPicPr>
          <p:nvPr/>
        </p:nvPicPr>
        <p:blipFill>
          <a:blip r:embed="rId2"/>
          <a:stretch>
            <a:fillRect/>
          </a:stretch>
        </p:blipFill>
        <p:spPr>
          <a:xfrm>
            <a:off x="336624" y="1425677"/>
            <a:ext cx="6221492" cy="4361965"/>
          </a:xfrm>
          <a:prstGeom prst="rect">
            <a:avLst/>
          </a:prstGeom>
        </p:spPr>
      </p:pic>
      <p:sp>
        <p:nvSpPr>
          <p:cNvPr id="5" name="TextBox 4">
            <a:extLst>
              <a:ext uri="{FF2B5EF4-FFF2-40B4-BE49-F238E27FC236}">
                <a16:creationId xmlns:a16="http://schemas.microsoft.com/office/drawing/2014/main" id="{0FC75F4B-24D7-4158-51D0-FC63E180F12B}"/>
              </a:ext>
            </a:extLst>
          </p:cNvPr>
          <p:cNvSpPr txBox="1"/>
          <p:nvPr/>
        </p:nvSpPr>
        <p:spPr>
          <a:xfrm>
            <a:off x="3977147" y="298526"/>
            <a:ext cx="6533537" cy="646331"/>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How does employee productivity vary across different departments or job roles?</a:t>
            </a:r>
            <a:endParaRPr lang="en-IN" dirty="0"/>
          </a:p>
        </p:txBody>
      </p:sp>
      <p:sp>
        <p:nvSpPr>
          <p:cNvPr id="9" name="TextBox 8">
            <a:extLst>
              <a:ext uri="{FF2B5EF4-FFF2-40B4-BE49-F238E27FC236}">
                <a16:creationId xmlns:a16="http://schemas.microsoft.com/office/drawing/2014/main" id="{482E1A23-D2FA-DA08-081C-3B98F6038B0C}"/>
              </a:ext>
            </a:extLst>
          </p:cNvPr>
          <p:cNvSpPr txBox="1"/>
          <p:nvPr/>
        </p:nvSpPr>
        <p:spPr>
          <a:xfrm>
            <a:off x="7017905" y="1828800"/>
            <a:ext cx="4837471" cy="4154984"/>
          </a:xfrm>
          <a:prstGeom prst="rect">
            <a:avLst/>
          </a:prstGeom>
          <a:noFill/>
        </p:spPr>
        <p:txBody>
          <a:bodyPr wrap="square" rtlCol="0">
            <a:spAutoFit/>
          </a:bodyPr>
          <a:lstStyle/>
          <a:p>
            <a:pPr>
              <a:lnSpc>
                <a:spcPct val="150000"/>
              </a:lnSpc>
            </a:pPr>
            <a:r>
              <a:rPr lang="en-US" sz="2000" dirty="0"/>
              <a:t>The Sales Representative role has the highest employee count 6, indicating it is the most populated job title in the sales department. Other roles like Inside Sales Coordinator, Sales Manager, and Vice President, Sales have only 1 employee each, reflecting a lean management structure. </a:t>
            </a:r>
          </a:p>
          <a:p>
            <a:endParaRPr lang="en-IN" b="1" dirty="0"/>
          </a:p>
          <a:p>
            <a:endParaRPr lang="en-IN" b="1" dirty="0"/>
          </a:p>
          <a:p>
            <a:endParaRPr lang="en-IN" b="1" dirty="0"/>
          </a:p>
        </p:txBody>
      </p:sp>
    </p:spTree>
    <p:extLst>
      <p:ext uri="{BB962C8B-B14F-4D97-AF65-F5344CB8AC3E}">
        <p14:creationId xmlns:p14="http://schemas.microsoft.com/office/powerpoint/2010/main" val="272360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446D3-0FDB-1DA9-CA75-2BD04FDC63AB}"/>
              </a:ext>
            </a:extLst>
          </p:cNvPr>
          <p:cNvPicPr>
            <a:picLocks noChangeAspect="1"/>
          </p:cNvPicPr>
          <p:nvPr/>
        </p:nvPicPr>
        <p:blipFill>
          <a:blip r:embed="rId2"/>
          <a:stretch>
            <a:fillRect/>
          </a:stretch>
        </p:blipFill>
        <p:spPr>
          <a:xfrm>
            <a:off x="488260" y="1527760"/>
            <a:ext cx="5794553" cy="3579055"/>
          </a:xfrm>
          <a:prstGeom prst="rect">
            <a:avLst/>
          </a:prstGeom>
        </p:spPr>
      </p:pic>
      <p:sp>
        <p:nvSpPr>
          <p:cNvPr id="4" name="TextBox 3">
            <a:extLst>
              <a:ext uri="{FF2B5EF4-FFF2-40B4-BE49-F238E27FC236}">
                <a16:creationId xmlns:a16="http://schemas.microsoft.com/office/drawing/2014/main" id="{B6BB3C4A-8F4A-94D3-8733-1A36E9FF9B72}"/>
              </a:ext>
            </a:extLst>
          </p:cNvPr>
          <p:cNvSpPr txBox="1"/>
          <p:nvPr/>
        </p:nvSpPr>
        <p:spPr>
          <a:xfrm>
            <a:off x="3657600" y="407926"/>
            <a:ext cx="5043948"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What is the distribution of employee tenure? </a:t>
            </a:r>
            <a:endParaRPr lang="en-IN" dirty="0"/>
          </a:p>
        </p:txBody>
      </p:sp>
      <p:sp>
        <p:nvSpPr>
          <p:cNvPr id="6" name="TextBox 5">
            <a:extLst>
              <a:ext uri="{FF2B5EF4-FFF2-40B4-BE49-F238E27FC236}">
                <a16:creationId xmlns:a16="http://schemas.microsoft.com/office/drawing/2014/main" id="{317E9263-A7E2-88F8-EB8F-29607FD0477D}"/>
              </a:ext>
            </a:extLst>
          </p:cNvPr>
          <p:cNvSpPr txBox="1"/>
          <p:nvPr/>
        </p:nvSpPr>
        <p:spPr>
          <a:xfrm>
            <a:off x="6918785" y="1967494"/>
            <a:ext cx="4857135" cy="3139321"/>
          </a:xfrm>
          <a:prstGeom prst="rect">
            <a:avLst/>
          </a:prstGeom>
          <a:noFill/>
        </p:spPr>
        <p:txBody>
          <a:bodyPr wrap="square" rtlCol="0">
            <a:spAutoFit/>
          </a:bodyPr>
          <a:lstStyle/>
          <a:p>
            <a:pPr>
              <a:lnSpc>
                <a:spcPct val="150000"/>
              </a:lnSpc>
            </a:pPr>
            <a:r>
              <a:rPr lang="en-US" dirty="0"/>
              <a:t>The distribution of employee tenure is around 31 years of experience o Andrew, Janet, Nancy. And 32 years of experience To Margaret, Michael, and Steven.33 years of experience To Anne, Laura Robert. This indicates a highly experienced consistency long-term employee</a:t>
            </a:r>
          </a:p>
          <a:p>
            <a:endParaRPr lang="en-US" dirty="0"/>
          </a:p>
          <a:p>
            <a:endParaRPr lang="en-IN" dirty="0"/>
          </a:p>
        </p:txBody>
      </p:sp>
    </p:spTree>
    <p:extLst>
      <p:ext uri="{BB962C8B-B14F-4D97-AF65-F5344CB8AC3E}">
        <p14:creationId xmlns:p14="http://schemas.microsoft.com/office/powerpoint/2010/main" val="381357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E639A2-712A-B809-A9D2-758575512F61}"/>
              </a:ext>
            </a:extLst>
          </p:cNvPr>
          <p:cNvPicPr>
            <a:picLocks noChangeAspect="1"/>
          </p:cNvPicPr>
          <p:nvPr/>
        </p:nvPicPr>
        <p:blipFill>
          <a:blip r:embed="rId2"/>
          <a:stretch>
            <a:fillRect/>
          </a:stretch>
        </p:blipFill>
        <p:spPr>
          <a:xfrm>
            <a:off x="290696" y="1628523"/>
            <a:ext cx="6163535" cy="3600953"/>
          </a:xfrm>
          <a:prstGeom prst="rect">
            <a:avLst/>
          </a:prstGeom>
        </p:spPr>
      </p:pic>
      <p:sp>
        <p:nvSpPr>
          <p:cNvPr id="2" name="TextBox 1">
            <a:extLst>
              <a:ext uri="{FF2B5EF4-FFF2-40B4-BE49-F238E27FC236}">
                <a16:creationId xmlns:a16="http://schemas.microsoft.com/office/drawing/2014/main" id="{FD80916C-38E6-8BE9-2EF4-F19CF93EB53D}"/>
              </a:ext>
            </a:extLst>
          </p:cNvPr>
          <p:cNvSpPr txBox="1"/>
          <p:nvPr/>
        </p:nvSpPr>
        <p:spPr>
          <a:xfrm>
            <a:off x="4321276" y="427703"/>
            <a:ext cx="5137355"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Can we visualize employee performance ratings</a:t>
            </a:r>
            <a:endParaRPr lang="en-IN" dirty="0"/>
          </a:p>
        </p:txBody>
      </p:sp>
      <p:sp>
        <p:nvSpPr>
          <p:cNvPr id="5" name="TextBox 4">
            <a:extLst>
              <a:ext uri="{FF2B5EF4-FFF2-40B4-BE49-F238E27FC236}">
                <a16:creationId xmlns:a16="http://schemas.microsoft.com/office/drawing/2014/main" id="{5DB29E32-CCE1-F455-40E2-C8CF29118574}"/>
              </a:ext>
            </a:extLst>
          </p:cNvPr>
          <p:cNvSpPr txBox="1"/>
          <p:nvPr/>
        </p:nvSpPr>
        <p:spPr>
          <a:xfrm>
            <a:off x="6889953" y="1560026"/>
            <a:ext cx="4296697" cy="3737946"/>
          </a:xfrm>
          <a:prstGeom prst="rect">
            <a:avLst/>
          </a:prstGeom>
          <a:noFill/>
        </p:spPr>
        <p:txBody>
          <a:bodyPr wrap="square" rtlCol="0">
            <a:spAutoFit/>
          </a:bodyPr>
          <a:lstStyle/>
          <a:p>
            <a:pPr>
              <a:lnSpc>
                <a:spcPct val="150000"/>
              </a:lnSpc>
            </a:pPr>
            <a:r>
              <a:rPr lang="en-US" sz="2000" dirty="0"/>
              <a:t>In the figure calculating employee performance rating based on the number of orders handled by employee Margaret leads with the highest order value exceeding 0.2 billion, followed by Janet and Nancy. Steven and Anne contribute the least. This disparity highlights top-performing employees</a:t>
            </a:r>
            <a:endParaRPr lang="en-IN" sz="2000" dirty="0"/>
          </a:p>
        </p:txBody>
      </p:sp>
    </p:spTree>
    <p:extLst>
      <p:ext uri="{BB962C8B-B14F-4D97-AF65-F5344CB8AC3E}">
        <p14:creationId xmlns:p14="http://schemas.microsoft.com/office/powerpoint/2010/main" val="367562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93D514-8121-50DA-1D9B-74FC396DD3F5}"/>
              </a:ext>
            </a:extLst>
          </p:cNvPr>
          <p:cNvPicPr>
            <a:picLocks noChangeAspect="1"/>
          </p:cNvPicPr>
          <p:nvPr/>
        </p:nvPicPr>
        <p:blipFill>
          <a:blip r:embed="rId2"/>
          <a:stretch>
            <a:fillRect/>
          </a:stretch>
        </p:blipFill>
        <p:spPr>
          <a:xfrm>
            <a:off x="393290" y="73915"/>
            <a:ext cx="4067708" cy="3593517"/>
          </a:xfrm>
          <a:prstGeom prst="rect">
            <a:avLst/>
          </a:prstGeom>
        </p:spPr>
      </p:pic>
      <p:pic>
        <p:nvPicPr>
          <p:cNvPr id="3" name="Picture 2">
            <a:extLst>
              <a:ext uri="{FF2B5EF4-FFF2-40B4-BE49-F238E27FC236}">
                <a16:creationId xmlns:a16="http://schemas.microsoft.com/office/drawing/2014/main" id="{1ED4F7DB-F902-535C-5801-B8AE176B32AA}"/>
              </a:ext>
            </a:extLst>
          </p:cNvPr>
          <p:cNvPicPr>
            <a:picLocks noChangeAspect="1"/>
          </p:cNvPicPr>
          <p:nvPr/>
        </p:nvPicPr>
        <p:blipFill>
          <a:blip r:embed="rId3"/>
          <a:stretch>
            <a:fillRect/>
          </a:stretch>
        </p:blipFill>
        <p:spPr>
          <a:xfrm>
            <a:off x="5014452" y="73915"/>
            <a:ext cx="7177548" cy="3593517"/>
          </a:xfrm>
          <a:prstGeom prst="rect">
            <a:avLst/>
          </a:prstGeom>
        </p:spPr>
      </p:pic>
      <p:pic>
        <p:nvPicPr>
          <p:cNvPr id="4" name="Picture 3">
            <a:extLst>
              <a:ext uri="{FF2B5EF4-FFF2-40B4-BE49-F238E27FC236}">
                <a16:creationId xmlns:a16="http://schemas.microsoft.com/office/drawing/2014/main" id="{E9E2CEB6-3D51-9483-AA15-38DDEEDC1F6C}"/>
              </a:ext>
            </a:extLst>
          </p:cNvPr>
          <p:cNvPicPr>
            <a:picLocks noChangeAspect="1"/>
          </p:cNvPicPr>
          <p:nvPr/>
        </p:nvPicPr>
        <p:blipFill>
          <a:blip r:embed="rId4"/>
          <a:stretch>
            <a:fillRect/>
          </a:stretch>
        </p:blipFill>
        <p:spPr>
          <a:xfrm>
            <a:off x="0" y="3667432"/>
            <a:ext cx="12192000" cy="3190568"/>
          </a:xfrm>
          <a:prstGeom prst="rect">
            <a:avLst/>
          </a:prstGeom>
        </p:spPr>
      </p:pic>
    </p:spTree>
    <p:extLst>
      <p:ext uri="{BB962C8B-B14F-4D97-AF65-F5344CB8AC3E}">
        <p14:creationId xmlns:p14="http://schemas.microsoft.com/office/powerpoint/2010/main" val="89768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E11FC9-B3B8-A8E8-2F27-8CD4C3C73CCB}"/>
              </a:ext>
            </a:extLst>
          </p:cNvPr>
          <p:cNvPicPr>
            <a:picLocks noChangeAspect="1"/>
          </p:cNvPicPr>
          <p:nvPr/>
        </p:nvPicPr>
        <p:blipFill>
          <a:blip r:embed="rId2"/>
          <a:stretch>
            <a:fillRect/>
          </a:stretch>
        </p:blipFill>
        <p:spPr>
          <a:xfrm>
            <a:off x="1130710" y="1165295"/>
            <a:ext cx="4067708" cy="4527409"/>
          </a:xfrm>
          <a:prstGeom prst="rect">
            <a:avLst/>
          </a:prstGeom>
        </p:spPr>
      </p:pic>
      <p:sp>
        <p:nvSpPr>
          <p:cNvPr id="2" name="TextBox 1">
            <a:extLst>
              <a:ext uri="{FF2B5EF4-FFF2-40B4-BE49-F238E27FC236}">
                <a16:creationId xmlns:a16="http://schemas.microsoft.com/office/drawing/2014/main" id="{96FB37D8-7ED3-A42A-5FC0-E2E6F01DB3B5}"/>
              </a:ext>
            </a:extLst>
          </p:cNvPr>
          <p:cNvSpPr txBox="1"/>
          <p:nvPr/>
        </p:nvSpPr>
        <p:spPr>
          <a:xfrm>
            <a:off x="3485534" y="358877"/>
            <a:ext cx="5737123"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What is the distribution of product ratings or reviews?</a:t>
            </a:r>
            <a:endParaRPr lang="en-IN" dirty="0"/>
          </a:p>
        </p:txBody>
      </p:sp>
      <p:sp>
        <p:nvSpPr>
          <p:cNvPr id="7" name="TextBox 6">
            <a:extLst>
              <a:ext uri="{FF2B5EF4-FFF2-40B4-BE49-F238E27FC236}">
                <a16:creationId xmlns:a16="http://schemas.microsoft.com/office/drawing/2014/main" id="{02F8ACAB-B3B8-A575-2037-EF10F181CDD8}"/>
              </a:ext>
            </a:extLst>
          </p:cNvPr>
          <p:cNvSpPr txBox="1"/>
          <p:nvPr/>
        </p:nvSpPr>
        <p:spPr>
          <a:xfrm>
            <a:off x="6354095" y="1607576"/>
            <a:ext cx="4891548" cy="3788858"/>
          </a:xfrm>
          <a:prstGeom prst="rect">
            <a:avLst/>
          </a:prstGeom>
          <a:noFill/>
        </p:spPr>
        <p:txBody>
          <a:bodyPr wrap="square" rtlCol="0">
            <a:spAutoFit/>
          </a:bodyPr>
          <a:lstStyle/>
          <a:p>
            <a:pPr>
              <a:lnSpc>
                <a:spcPct val="150000"/>
              </a:lnSpc>
            </a:pPr>
            <a:r>
              <a:rPr lang="en-US" dirty="0"/>
              <a:t>In this histogram chart distribution of products rating based on the counting of orders and rating . The majority of products received a Medium rating, indicating average customer satisfaction.</a:t>
            </a:r>
          </a:p>
          <a:p>
            <a:pPr>
              <a:lnSpc>
                <a:spcPct val="150000"/>
              </a:lnSpc>
            </a:pPr>
            <a:r>
              <a:rPr lang="en-US" dirty="0"/>
              <a:t>In the medium products have 1400 rating. And in the high rating products have 566 ratings. And lowest products rating have a 110 rating.</a:t>
            </a:r>
            <a:br>
              <a:rPr lang="en-US" dirty="0"/>
            </a:br>
            <a:br>
              <a:rPr lang="en-US" dirty="0"/>
            </a:br>
            <a:endParaRPr lang="en-IN" dirty="0"/>
          </a:p>
        </p:txBody>
      </p:sp>
    </p:spTree>
    <p:extLst>
      <p:ext uri="{BB962C8B-B14F-4D97-AF65-F5344CB8AC3E}">
        <p14:creationId xmlns:p14="http://schemas.microsoft.com/office/powerpoint/2010/main" val="250349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6A637E-94AC-35E4-F8F0-295278F17047}"/>
              </a:ext>
            </a:extLst>
          </p:cNvPr>
          <p:cNvSpPr txBox="1"/>
          <p:nvPr/>
        </p:nvSpPr>
        <p:spPr>
          <a:xfrm>
            <a:off x="306026" y="122903"/>
            <a:ext cx="2319188" cy="584775"/>
          </a:xfrm>
          <a:prstGeom prst="rect">
            <a:avLst/>
          </a:prstGeom>
          <a:noFill/>
        </p:spPr>
        <p:txBody>
          <a:bodyPr wrap="square" rtlCol="0">
            <a:spAutoFit/>
          </a:bodyPr>
          <a:lstStyle/>
          <a:p>
            <a:r>
              <a:rPr lang="en-US" sz="3200" b="1" dirty="0">
                <a:solidFill>
                  <a:schemeClr val="tx1">
                    <a:lumMod val="85000"/>
                    <a:lumOff val="15000"/>
                  </a:schemeClr>
                </a:solidFill>
              </a:rPr>
              <a:t>Publications</a:t>
            </a:r>
            <a:endParaRPr lang="en-IN" sz="3200" b="1" dirty="0">
              <a:solidFill>
                <a:schemeClr val="tx1">
                  <a:lumMod val="85000"/>
                  <a:lumOff val="15000"/>
                </a:schemeClr>
              </a:solidFill>
            </a:endParaRPr>
          </a:p>
        </p:txBody>
      </p:sp>
      <p:sp>
        <p:nvSpPr>
          <p:cNvPr id="6" name="Rectangle: Rounded Corners 5">
            <a:extLst>
              <a:ext uri="{FF2B5EF4-FFF2-40B4-BE49-F238E27FC236}">
                <a16:creationId xmlns:a16="http://schemas.microsoft.com/office/drawing/2014/main" id="{D516FC82-F9FC-9175-CEF0-41B4412E5E08}"/>
              </a:ext>
            </a:extLst>
          </p:cNvPr>
          <p:cNvSpPr/>
          <p:nvPr/>
        </p:nvSpPr>
        <p:spPr>
          <a:xfrm>
            <a:off x="235975" y="1023772"/>
            <a:ext cx="2054942" cy="4870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Author Analysis</a:t>
            </a:r>
            <a:endParaRPr lang="en-IN" sz="2000" b="1" dirty="0"/>
          </a:p>
        </p:txBody>
      </p:sp>
      <p:sp>
        <p:nvSpPr>
          <p:cNvPr id="7" name="Rectangle: Rounded Corners 6">
            <a:extLst>
              <a:ext uri="{FF2B5EF4-FFF2-40B4-BE49-F238E27FC236}">
                <a16:creationId xmlns:a16="http://schemas.microsoft.com/office/drawing/2014/main" id="{CDAA0C8B-F61C-9885-8F32-52D2DF984804}"/>
              </a:ext>
            </a:extLst>
          </p:cNvPr>
          <p:cNvSpPr/>
          <p:nvPr/>
        </p:nvSpPr>
        <p:spPr>
          <a:xfrm>
            <a:off x="235975" y="2700258"/>
            <a:ext cx="2172930" cy="7287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Publishers Analysis</a:t>
            </a:r>
            <a:endParaRPr lang="en-IN" sz="2000" b="1" dirty="0"/>
          </a:p>
        </p:txBody>
      </p:sp>
      <p:sp>
        <p:nvSpPr>
          <p:cNvPr id="8" name="Rectangle: Rounded Corners 7">
            <a:extLst>
              <a:ext uri="{FF2B5EF4-FFF2-40B4-BE49-F238E27FC236}">
                <a16:creationId xmlns:a16="http://schemas.microsoft.com/office/drawing/2014/main" id="{A3E88682-A74C-CC04-5342-EA22D4E09763}"/>
              </a:ext>
            </a:extLst>
          </p:cNvPr>
          <p:cNvSpPr/>
          <p:nvPr/>
        </p:nvSpPr>
        <p:spPr>
          <a:xfrm>
            <a:off x="152400" y="4586990"/>
            <a:ext cx="2222091" cy="584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Title Analysis</a:t>
            </a:r>
            <a:endParaRPr lang="en-IN" sz="2000" b="1" dirty="0"/>
          </a:p>
        </p:txBody>
      </p:sp>
      <p:sp>
        <p:nvSpPr>
          <p:cNvPr id="14" name="Rectangle: Rounded Corners 13">
            <a:extLst>
              <a:ext uri="{FF2B5EF4-FFF2-40B4-BE49-F238E27FC236}">
                <a16:creationId xmlns:a16="http://schemas.microsoft.com/office/drawing/2014/main" id="{CFDF52AB-A567-6FBB-7DD9-1CB3FBBDFA53}"/>
              </a:ext>
            </a:extLst>
          </p:cNvPr>
          <p:cNvSpPr/>
          <p:nvPr/>
        </p:nvSpPr>
        <p:spPr>
          <a:xfrm>
            <a:off x="2723535" y="2400486"/>
            <a:ext cx="9232490" cy="1473541"/>
          </a:xfrm>
          <a:prstGeom prst="roundRect">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section focuses on publisher contributions to overall sales, title availability, and market reach. It compares sales figures across publishers, revealing which partnerships drive the highest returns. The dashboard also tracks delivery timelines and regional distribution of publishers. These insights assist in evaluating publisher efficiency and renegotiating contracts for better outcomes.</a:t>
            </a:r>
            <a:endParaRPr lang="en-IN" dirty="0">
              <a:solidFill>
                <a:schemeClr val="tx1"/>
              </a:solidFill>
            </a:endParaRPr>
          </a:p>
        </p:txBody>
      </p:sp>
      <p:sp>
        <p:nvSpPr>
          <p:cNvPr id="15" name="Rectangle: Rounded Corners 14">
            <a:extLst>
              <a:ext uri="{FF2B5EF4-FFF2-40B4-BE49-F238E27FC236}">
                <a16:creationId xmlns:a16="http://schemas.microsoft.com/office/drawing/2014/main" id="{9C0004CA-7C8E-37A3-45FB-CAE7CDAA7FD5}"/>
              </a:ext>
            </a:extLst>
          </p:cNvPr>
          <p:cNvSpPr/>
          <p:nvPr/>
        </p:nvSpPr>
        <p:spPr>
          <a:xfrm>
            <a:off x="2723535" y="478737"/>
            <a:ext cx="9232490" cy="1577125"/>
          </a:xfrm>
          <a:prstGeom prst="round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dashboard offers insights into author performance based on book sales, royalties, and genre preferences. It highlights the top-performing authors by revenue and volume, allowing stakeholders to identify valuable contributors. Trends in author popularity over time help forecast future performance and reader interest. This data supports better author engagement and royalty planning for the business.</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B0A62EFE-752C-20B3-A379-CCFC980A51C4}"/>
              </a:ext>
            </a:extLst>
          </p:cNvPr>
          <p:cNvSpPr/>
          <p:nvPr/>
        </p:nvSpPr>
        <p:spPr>
          <a:xfrm>
            <a:off x="2723535" y="4378855"/>
            <a:ext cx="9232490" cy="1585819"/>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dashboard examines individual book titles to determine their sales performance, reader popularity, and contribution to overall revenue. It identifies bestsellers, underperforming titles, and seasonal favorites, enabling more strategic inventory and marketing decisions. Detailed metrics such as units sold, average price, and returns provide a clear picture of each title’s performance. This helps prioritize top titles and plan reprints or discontinuations</a:t>
            </a:r>
            <a:r>
              <a:rPr lang="en-US" dirty="0"/>
              <a:t>.</a:t>
            </a:r>
            <a:endParaRPr lang="en-IN" dirty="0"/>
          </a:p>
        </p:txBody>
      </p:sp>
    </p:spTree>
    <p:extLst>
      <p:ext uri="{BB962C8B-B14F-4D97-AF65-F5344CB8AC3E}">
        <p14:creationId xmlns:p14="http://schemas.microsoft.com/office/powerpoint/2010/main" val="4154218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C58E03-B1EF-2E7B-74BB-03402B045AA6}"/>
              </a:ext>
            </a:extLst>
          </p:cNvPr>
          <p:cNvPicPr>
            <a:picLocks noChangeAspect="1"/>
          </p:cNvPicPr>
          <p:nvPr/>
        </p:nvPicPr>
        <p:blipFill>
          <a:blip r:embed="rId2"/>
          <a:stretch>
            <a:fillRect/>
          </a:stretch>
        </p:blipFill>
        <p:spPr>
          <a:xfrm>
            <a:off x="337973" y="1106911"/>
            <a:ext cx="7128386" cy="4644175"/>
          </a:xfrm>
          <a:prstGeom prst="rect">
            <a:avLst/>
          </a:prstGeom>
        </p:spPr>
      </p:pic>
      <p:sp>
        <p:nvSpPr>
          <p:cNvPr id="6" name="TextBox 5">
            <a:extLst>
              <a:ext uri="{FF2B5EF4-FFF2-40B4-BE49-F238E27FC236}">
                <a16:creationId xmlns:a16="http://schemas.microsoft.com/office/drawing/2014/main" id="{38A407F3-D9DF-C6B1-8DAA-72B8B580658E}"/>
              </a:ext>
            </a:extLst>
          </p:cNvPr>
          <p:cNvSpPr txBox="1"/>
          <p:nvPr/>
        </p:nvSpPr>
        <p:spPr>
          <a:xfrm>
            <a:off x="3203969" y="490419"/>
            <a:ext cx="7405038"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How does the sales volume vary across different product categories?</a:t>
            </a:r>
            <a:endParaRPr lang="en-IN" dirty="0"/>
          </a:p>
        </p:txBody>
      </p:sp>
      <p:sp>
        <p:nvSpPr>
          <p:cNvPr id="9" name="Rectangle 1">
            <a:extLst>
              <a:ext uri="{FF2B5EF4-FFF2-40B4-BE49-F238E27FC236}">
                <a16:creationId xmlns:a16="http://schemas.microsoft.com/office/drawing/2014/main" id="{EF69CC67-ECE1-1666-3FE1-58CE8FB29036}"/>
              </a:ext>
            </a:extLst>
          </p:cNvPr>
          <p:cNvSpPr>
            <a:spLocks noChangeArrowheads="1"/>
          </p:cNvSpPr>
          <p:nvPr/>
        </p:nvSpPr>
        <p:spPr bwMode="auto">
          <a:xfrm>
            <a:off x="7466359" y="1538738"/>
            <a:ext cx="4528995"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In this Beverages and Dairy Products are the top-selling categories, generating the highest revenue at 286.5K and 251.3K, respectively. Mid-tier performers include Meat/Poultry, Confections, and Seafood, each contributing over 140K. Lower-tier categories like Grains/Cereals and Produce still hold notable sales but may benefit from targeted promotions. </a:t>
            </a:r>
          </a:p>
        </p:txBody>
      </p:sp>
    </p:spTree>
    <p:extLst>
      <p:ext uri="{BB962C8B-B14F-4D97-AF65-F5344CB8AC3E}">
        <p14:creationId xmlns:p14="http://schemas.microsoft.com/office/powerpoint/2010/main" val="171895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55D0D6-FAD0-C2B5-D239-7DFAA3CA401D}"/>
              </a:ext>
            </a:extLst>
          </p:cNvPr>
          <p:cNvPicPr>
            <a:picLocks noChangeAspect="1"/>
          </p:cNvPicPr>
          <p:nvPr/>
        </p:nvPicPr>
        <p:blipFill>
          <a:blip r:embed="rId2"/>
          <a:stretch>
            <a:fillRect/>
          </a:stretch>
        </p:blipFill>
        <p:spPr>
          <a:xfrm>
            <a:off x="384478" y="1539435"/>
            <a:ext cx="5888503" cy="3779129"/>
          </a:xfrm>
          <a:prstGeom prst="rect">
            <a:avLst/>
          </a:prstGeom>
        </p:spPr>
      </p:pic>
      <p:sp>
        <p:nvSpPr>
          <p:cNvPr id="4" name="TextBox 3">
            <a:extLst>
              <a:ext uri="{FF2B5EF4-FFF2-40B4-BE49-F238E27FC236}">
                <a16:creationId xmlns:a16="http://schemas.microsoft.com/office/drawing/2014/main" id="{2E9B16A0-AB6B-ED9B-4393-32F83AE36B45}"/>
              </a:ext>
            </a:extLst>
          </p:cNvPr>
          <p:cNvSpPr txBox="1"/>
          <p:nvPr/>
        </p:nvSpPr>
        <p:spPr>
          <a:xfrm>
            <a:off x="3520458" y="275303"/>
            <a:ext cx="7443019" cy="646331"/>
          </a:xfrm>
          <a:prstGeom prst="rect">
            <a:avLst/>
          </a:prstGeom>
          <a:noFill/>
        </p:spPr>
        <p:txBody>
          <a:bodyPr wrap="square" rtlCol="0">
            <a:spAutoFit/>
          </a:bodyPr>
          <a:lstStyle/>
          <a:p>
            <a:pPr>
              <a:buFont typeface="+mj-lt"/>
              <a:buAutoNum type="arabicPeriod"/>
            </a:pPr>
            <a:r>
              <a:rPr lang="en-US" sz="1800" dirty="0">
                <a:effectLst/>
              </a:rPr>
              <a:t>Can we visualize the pricing distribution of products?</a:t>
            </a:r>
            <a:br>
              <a:rPr lang="en-US" dirty="0">
                <a:effectLst/>
              </a:rPr>
            </a:br>
            <a:endParaRPr lang="en-IN" dirty="0"/>
          </a:p>
        </p:txBody>
      </p:sp>
      <p:sp>
        <p:nvSpPr>
          <p:cNvPr id="6" name="TextBox 5">
            <a:extLst>
              <a:ext uri="{FF2B5EF4-FFF2-40B4-BE49-F238E27FC236}">
                <a16:creationId xmlns:a16="http://schemas.microsoft.com/office/drawing/2014/main" id="{469B449E-36F8-8FB6-5A06-D0B5019C0C37}"/>
              </a:ext>
            </a:extLst>
          </p:cNvPr>
          <p:cNvSpPr txBox="1"/>
          <p:nvPr/>
        </p:nvSpPr>
        <p:spPr>
          <a:xfrm>
            <a:off x="6706110" y="1264132"/>
            <a:ext cx="4513006" cy="3788858"/>
          </a:xfrm>
          <a:prstGeom prst="rect">
            <a:avLst/>
          </a:prstGeom>
          <a:noFill/>
        </p:spPr>
        <p:txBody>
          <a:bodyPr wrap="square" rtlCol="0">
            <a:spAutoFit/>
          </a:bodyPr>
          <a:lstStyle/>
          <a:p>
            <a:pPr>
              <a:lnSpc>
                <a:spcPct val="150000"/>
              </a:lnSpc>
            </a:pPr>
            <a:r>
              <a:rPr lang="en-US" dirty="0"/>
              <a:t>The bar chart shows that Côte de </a:t>
            </a:r>
            <a:r>
              <a:rPr lang="en-US" dirty="0" err="1"/>
              <a:t>blaye</a:t>
            </a:r>
            <a:r>
              <a:rPr lang="en-US" dirty="0"/>
              <a:t> has the highest total unit price by a large margin, indicating it is a premium-priced product. Other high-priced items include Thüringer </a:t>
            </a:r>
            <a:r>
              <a:rPr lang="en-US" dirty="0" err="1"/>
              <a:t>Rostbratwurst</a:t>
            </a:r>
            <a:r>
              <a:rPr lang="en-US" dirty="0"/>
              <a:t> and Mishi Kobe Niku, while most products have significantly lower total unit prices. A box plot or violin plot would better illustrate the distribution, spread, and presence of pricing outliers</a:t>
            </a:r>
            <a:endParaRPr lang="en-IN" dirty="0"/>
          </a:p>
        </p:txBody>
      </p:sp>
    </p:spTree>
    <p:extLst>
      <p:ext uri="{BB962C8B-B14F-4D97-AF65-F5344CB8AC3E}">
        <p14:creationId xmlns:p14="http://schemas.microsoft.com/office/powerpoint/2010/main" val="1230246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F53954-0BB8-6424-B475-3C215DCE4C01}"/>
              </a:ext>
            </a:extLst>
          </p:cNvPr>
          <p:cNvPicPr>
            <a:picLocks noChangeAspect="1"/>
          </p:cNvPicPr>
          <p:nvPr/>
        </p:nvPicPr>
        <p:blipFill>
          <a:blip r:embed="rId2"/>
          <a:stretch>
            <a:fillRect/>
          </a:stretch>
        </p:blipFill>
        <p:spPr>
          <a:xfrm>
            <a:off x="98730" y="-40557"/>
            <a:ext cx="3873502" cy="3628104"/>
          </a:xfrm>
          <a:prstGeom prst="rect">
            <a:avLst/>
          </a:prstGeom>
        </p:spPr>
      </p:pic>
      <p:pic>
        <p:nvPicPr>
          <p:cNvPr id="3" name="Picture 2">
            <a:extLst>
              <a:ext uri="{FF2B5EF4-FFF2-40B4-BE49-F238E27FC236}">
                <a16:creationId xmlns:a16="http://schemas.microsoft.com/office/drawing/2014/main" id="{A71A5A89-8CB0-B922-D02F-67CAD1B73E45}"/>
              </a:ext>
            </a:extLst>
          </p:cNvPr>
          <p:cNvPicPr>
            <a:picLocks noChangeAspect="1"/>
          </p:cNvPicPr>
          <p:nvPr/>
        </p:nvPicPr>
        <p:blipFill>
          <a:blip r:embed="rId3"/>
          <a:stretch>
            <a:fillRect/>
          </a:stretch>
        </p:blipFill>
        <p:spPr>
          <a:xfrm>
            <a:off x="4585110" y="0"/>
            <a:ext cx="7007122" cy="3246013"/>
          </a:xfrm>
          <a:prstGeom prst="rect">
            <a:avLst/>
          </a:prstGeom>
        </p:spPr>
      </p:pic>
      <p:pic>
        <p:nvPicPr>
          <p:cNvPr id="4" name="Picture 3">
            <a:extLst>
              <a:ext uri="{FF2B5EF4-FFF2-40B4-BE49-F238E27FC236}">
                <a16:creationId xmlns:a16="http://schemas.microsoft.com/office/drawing/2014/main" id="{DE06B8E0-861C-2C2A-EFAF-E28AFEE2B374}"/>
              </a:ext>
            </a:extLst>
          </p:cNvPr>
          <p:cNvPicPr>
            <a:picLocks noChangeAspect="1"/>
          </p:cNvPicPr>
          <p:nvPr/>
        </p:nvPicPr>
        <p:blipFill>
          <a:blip r:embed="rId4"/>
          <a:stretch>
            <a:fillRect/>
          </a:stretch>
        </p:blipFill>
        <p:spPr>
          <a:xfrm>
            <a:off x="0" y="3611988"/>
            <a:ext cx="12192000" cy="3429000"/>
          </a:xfrm>
          <a:prstGeom prst="rect">
            <a:avLst/>
          </a:prstGeom>
        </p:spPr>
      </p:pic>
    </p:spTree>
    <p:extLst>
      <p:ext uri="{BB962C8B-B14F-4D97-AF65-F5344CB8AC3E}">
        <p14:creationId xmlns:p14="http://schemas.microsoft.com/office/powerpoint/2010/main" val="417242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12B69-B99E-EB3D-62ED-53C196821D8A}"/>
              </a:ext>
            </a:extLst>
          </p:cNvPr>
          <p:cNvPicPr>
            <a:picLocks noChangeAspect="1"/>
          </p:cNvPicPr>
          <p:nvPr/>
        </p:nvPicPr>
        <p:blipFill>
          <a:blip r:embed="rId2"/>
          <a:stretch>
            <a:fillRect/>
          </a:stretch>
        </p:blipFill>
        <p:spPr>
          <a:xfrm>
            <a:off x="983633" y="1348283"/>
            <a:ext cx="4231972" cy="4501911"/>
          </a:xfrm>
          <a:prstGeom prst="rect">
            <a:avLst/>
          </a:prstGeom>
        </p:spPr>
      </p:pic>
      <p:sp>
        <p:nvSpPr>
          <p:cNvPr id="2" name="TextBox 1">
            <a:extLst>
              <a:ext uri="{FF2B5EF4-FFF2-40B4-BE49-F238E27FC236}">
                <a16:creationId xmlns:a16="http://schemas.microsoft.com/office/drawing/2014/main" id="{A11123D9-772F-8CB5-5D42-147B1D187B4B}"/>
              </a:ext>
            </a:extLst>
          </p:cNvPr>
          <p:cNvSpPr txBox="1"/>
          <p:nvPr/>
        </p:nvSpPr>
        <p:spPr>
          <a:xfrm>
            <a:off x="3099619" y="349045"/>
            <a:ext cx="7656871"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What is the distribution of supplier ratings or performance metrics?</a:t>
            </a:r>
            <a:endParaRPr lang="en-IN" dirty="0"/>
          </a:p>
        </p:txBody>
      </p:sp>
      <p:sp>
        <p:nvSpPr>
          <p:cNvPr id="6" name="TextBox 5">
            <a:extLst>
              <a:ext uri="{FF2B5EF4-FFF2-40B4-BE49-F238E27FC236}">
                <a16:creationId xmlns:a16="http://schemas.microsoft.com/office/drawing/2014/main" id="{FA9DB7A3-3815-996A-AA58-08DF888CC87B}"/>
              </a:ext>
            </a:extLst>
          </p:cNvPr>
          <p:cNvSpPr txBox="1"/>
          <p:nvPr/>
        </p:nvSpPr>
        <p:spPr>
          <a:xfrm>
            <a:off x="6563032" y="1742320"/>
            <a:ext cx="5146372" cy="3373359"/>
          </a:xfrm>
          <a:prstGeom prst="rect">
            <a:avLst/>
          </a:prstGeom>
          <a:noFill/>
        </p:spPr>
        <p:txBody>
          <a:bodyPr wrap="square" rtlCol="0">
            <a:spAutoFit/>
          </a:bodyPr>
          <a:lstStyle/>
          <a:p>
            <a:pPr>
              <a:lnSpc>
                <a:spcPct val="150000"/>
              </a:lnSpc>
            </a:pPr>
            <a:r>
              <a:rPr lang="en-US" dirty="0"/>
              <a:t>The bar chart shows the distribution of total sales by Supplier id, highlighting variations in supplier performance. One supplier stands out with the highest sales at around $145K, significantly outperforming others. Suppliers with IDs around 10 and 25 also perform moderately well, while others contribute less than $80K. This suggests a few suppliers are key revenue drivers</a:t>
            </a:r>
            <a:r>
              <a:rPr lang="en-IN" dirty="0"/>
              <a:t>.</a:t>
            </a:r>
          </a:p>
        </p:txBody>
      </p:sp>
    </p:spTree>
    <p:extLst>
      <p:ext uri="{BB962C8B-B14F-4D97-AF65-F5344CB8AC3E}">
        <p14:creationId xmlns:p14="http://schemas.microsoft.com/office/powerpoint/2010/main" val="1712355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2B210-8CFB-773A-9948-B2253E803D20}"/>
              </a:ext>
            </a:extLst>
          </p:cNvPr>
          <p:cNvPicPr>
            <a:picLocks noChangeAspect="1"/>
          </p:cNvPicPr>
          <p:nvPr/>
        </p:nvPicPr>
        <p:blipFill>
          <a:blip r:embed="rId2"/>
          <a:stretch>
            <a:fillRect/>
          </a:stretch>
        </p:blipFill>
        <p:spPr>
          <a:xfrm>
            <a:off x="347815" y="1461813"/>
            <a:ext cx="6397114" cy="3934374"/>
          </a:xfrm>
          <a:prstGeom prst="rect">
            <a:avLst/>
          </a:prstGeom>
        </p:spPr>
      </p:pic>
      <p:sp>
        <p:nvSpPr>
          <p:cNvPr id="2" name="TextBox 1">
            <a:extLst>
              <a:ext uri="{FF2B5EF4-FFF2-40B4-BE49-F238E27FC236}">
                <a16:creationId xmlns:a16="http://schemas.microsoft.com/office/drawing/2014/main" id="{2A9951C4-7B37-F457-30C0-0ECD01F31A17}"/>
              </a:ext>
            </a:extLst>
          </p:cNvPr>
          <p:cNvSpPr txBox="1"/>
          <p:nvPr/>
        </p:nvSpPr>
        <p:spPr>
          <a:xfrm>
            <a:off x="3851787" y="329381"/>
            <a:ext cx="7280788"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How does the cost or pricing structure vary across different suppliers? </a:t>
            </a:r>
            <a:endParaRPr lang="en-IN" dirty="0"/>
          </a:p>
        </p:txBody>
      </p:sp>
      <p:sp>
        <p:nvSpPr>
          <p:cNvPr id="6" name="TextBox 5">
            <a:extLst>
              <a:ext uri="{FF2B5EF4-FFF2-40B4-BE49-F238E27FC236}">
                <a16:creationId xmlns:a16="http://schemas.microsoft.com/office/drawing/2014/main" id="{F1848CF5-A5B4-6A27-8149-6FFBC8299DED}"/>
              </a:ext>
            </a:extLst>
          </p:cNvPr>
          <p:cNvSpPr txBox="1"/>
          <p:nvPr/>
        </p:nvSpPr>
        <p:spPr>
          <a:xfrm>
            <a:off x="6843251" y="1551995"/>
            <a:ext cx="4817806" cy="3373359"/>
          </a:xfrm>
          <a:prstGeom prst="rect">
            <a:avLst/>
          </a:prstGeom>
          <a:noFill/>
        </p:spPr>
        <p:txBody>
          <a:bodyPr wrap="square" rtlCol="0">
            <a:spAutoFit/>
          </a:bodyPr>
          <a:lstStyle/>
          <a:p>
            <a:pPr>
              <a:lnSpc>
                <a:spcPct val="150000"/>
              </a:lnSpc>
            </a:pPr>
            <a:r>
              <a:rPr lang="en-US" dirty="0"/>
              <a:t>The sum of unit prices by Supplier id, highlighting how pricing structures vary across suppliers. A few suppliers—particularly those with IDs around 12, 18, and 28—have the highest aggregated unit prices, suggesting they provide higher-priced or premium products. In contrast, several suppliers have noticeably lower total unit prices, indicating a focus on lower-cost items. </a:t>
            </a:r>
            <a:endParaRPr lang="en-IN" dirty="0"/>
          </a:p>
        </p:txBody>
      </p:sp>
    </p:spTree>
    <p:extLst>
      <p:ext uri="{BB962C8B-B14F-4D97-AF65-F5344CB8AC3E}">
        <p14:creationId xmlns:p14="http://schemas.microsoft.com/office/powerpoint/2010/main" val="2953834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C12AB9-BE14-E89D-3534-8A1C7A4861F9}"/>
              </a:ext>
            </a:extLst>
          </p:cNvPr>
          <p:cNvPicPr>
            <a:picLocks noChangeAspect="1"/>
          </p:cNvPicPr>
          <p:nvPr/>
        </p:nvPicPr>
        <p:blipFill>
          <a:blip r:embed="rId2"/>
          <a:stretch>
            <a:fillRect/>
          </a:stretch>
        </p:blipFill>
        <p:spPr>
          <a:xfrm>
            <a:off x="256921" y="1205603"/>
            <a:ext cx="6940292" cy="4446793"/>
          </a:xfrm>
          <a:prstGeom prst="rect">
            <a:avLst/>
          </a:prstGeom>
        </p:spPr>
      </p:pic>
      <p:sp>
        <p:nvSpPr>
          <p:cNvPr id="6" name="TextBox 5">
            <a:extLst>
              <a:ext uri="{FF2B5EF4-FFF2-40B4-BE49-F238E27FC236}">
                <a16:creationId xmlns:a16="http://schemas.microsoft.com/office/drawing/2014/main" id="{B8DDFCBF-CC57-0B64-5758-C134E572DE51}"/>
              </a:ext>
            </a:extLst>
          </p:cNvPr>
          <p:cNvSpPr txBox="1"/>
          <p:nvPr/>
        </p:nvSpPr>
        <p:spPr>
          <a:xfrm>
            <a:off x="3328860" y="438827"/>
            <a:ext cx="6607279" cy="646331"/>
          </a:xfrm>
          <a:prstGeom prst="rect">
            <a:avLst/>
          </a:prstGeom>
          <a:noFill/>
        </p:spPr>
        <p:txBody>
          <a:bodyPr wrap="square" rtlCol="0">
            <a:spAutoFit/>
          </a:bodyPr>
          <a:lstStyle/>
          <a:p>
            <a:pPr>
              <a:buNone/>
            </a:pPr>
            <a:r>
              <a:rPr lang="en-US" sz="1800" dirty="0">
                <a:effectLst/>
              </a:rPr>
              <a:t>.Can we visualize the geographical distribution of suppliers using a map or bubble chart?</a:t>
            </a:r>
            <a:endParaRPr lang="en-US" dirty="0">
              <a:effectLst/>
            </a:endParaRPr>
          </a:p>
        </p:txBody>
      </p:sp>
      <p:sp>
        <p:nvSpPr>
          <p:cNvPr id="8" name="TextBox 7">
            <a:extLst>
              <a:ext uri="{FF2B5EF4-FFF2-40B4-BE49-F238E27FC236}">
                <a16:creationId xmlns:a16="http://schemas.microsoft.com/office/drawing/2014/main" id="{226E7606-9C0B-1E4F-3774-D54B7166C5FE}"/>
              </a:ext>
            </a:extLst>
          </p:cNvPr>
          <p:cNvSpPr txBox="1"/>
          <p:nvPr/>
        </p:nvSpPr>
        <p:spPr>
          <a:xfrm>
            <a:off x="7531510" y="1929581"/>
            <a:ext cx="4186726" cy="2031325"/>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F09AE1FD-19EE-F0C8-7C06-1477854D9C6B}"/>
              </a:ext>
            </a:extLst>
          </p:cNvPr>
          <p:cNvSpPr txBox="1"/>
          <p:nvPr/>
        </p:nvSpPr>
        <p:spPr>
          <a:xfrm>
            <a:off x="7422447" y="1344407"/>
            <a:ext cx="4404851" cy="3788858"/>
          </a:xfrm>
          <a:prstGeom prst="rect">
            <a:avLst/>
          </a:prstGeom>
          <a:noFill/>
        </p:spPr>
        <p:txBody>
          <a:bodyPr wrap="square" rtlCol="0">
            <a:spAutoFit/>
          </a:bodyPr>
          <a:lstStyle/>
          <a:p>
            <a:pPr>
              <a:lnSpc>
                <a:spcPct val="150000"/>
              </a:lnSpc>
            </a:pPr>
            <a:r>
              <a:rPr lang="en-US" dirty="0"/>
              <a:t>The map shows that the majority of suppliers are concentrated in Europe, especially in countries like Germany, France, and the UK. North America and Australia also have a notable supplier presence, while regions like Asia and South America have fewer suppliers. This suggests a strong European supplier base, possibly due to proximity or product specialization. </a:t>
            </a:r>
            <a:endParaRPr lang="en-IN" dirty="0"/>
          </a:p>
        </p:txBody>
      </p:sp>
    </p:spTree>
    <p:extLst>
      <p:ext uri="{BB962C8B-B14F-4D97-AF65-F5344CB8AC3E}">
        <p14:creationId xmlns:p14="http://schemas.microsoft.com/office/powerpoint/2010/main" val="75114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121C1A-C7DC-9FBF-1A4E-E44143B4E069}"/>
              </a:ext>
            </a:extLst>
          </p:cNvPr>
          <p:cNvSpPr/>
          <p:nvPr/>
        </p:nvSpPr>
        <p:spPr>
          <a:xfrm>
            <a:off x="167145" y="1396180"/>
            <a:ext cx="2045109" cy="530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Sales Analysis</a:t>
            </a:r>
          </a:p>
        </p:txBody>
      </p:sp>
      <p:sp>
        <p:nvSpPr>
          <p:cNvPr id="6" name="Rectangle: Rounded Corners 5">
            <a:extLst>
              <a:ext uri="{FF2B5EF4-FFF2-40B4-BE49-F238E27FC236}">
                <a16:creationId xmlns:a16="http://schemas.microsoft.com/office/drawing/2014/main" id="{345AB409-2E9F-8181-0591-F86F5530702A}"/>
              </a:ext>
            </a:extLst>
          </p:cNvPr>
          <p:cNvSpPr/>
          <p:nvPr/>
        </p:nvSpPr>
        <p:spPr>
          <a:xfrm>
            <a:off x="167145" y="3711678"/>
            <a:ext cx="2045109" cy="5309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Store Analysis</a:t>
            </a:r>
            <a:endParaRPr lang="en-IN" sz="2000" b="1" dirty="0"/>
          </a:p>
        </p:txBody>
      </p:sp>
      <p:sp>
        <p:nvSpPr>
          <p:cNvPr id="9" name="Rectangle: Rounded Corners 8">
            <a:extLst>
              <a:ext uri="{FF2B5EF4-FFF2-40B4-BE49-F238E27FC236}">
                <a16:creationId xmlns:a16="http://schemas.microsoft.com/office/drawing/2014/main" id="{CB7DEA59-D4E4-37D1-1944-0A9EA8205231}"/>
              </a:ext>
            </a:extLst>
          </p:cNvPr>
          <p:cNvSpPr/>
          <p:nvPr/>
        </p:nvSpPr>
        <p:spPr>
          <a:xfrm>
            <a:off x="2605552" y="1007806"/>
            <a:ext cx="8603224" cy="1838632"/>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section gives a comprehensive overview of sales performance across time, channels, and discount structures. It visualizes monthly, quarterly, and yearly sales trends, offering clarity on growth patterns and peak seasons. The dashboard also explores the impact of discounts and pricing changes on total revenue. These insights help refine the company’s pricing strategy and promotional planning.</a:t>
            </a:r>
            <a:endParaRPr lang="en-IN" dirty="0">
              <a:solidFill>
                <a:schemeClr val="tx1"/>
              </a:solidFill>
            </a:endParaRPr>
          </a:p>
        </p:txBody>
      </p:sp>
      <p:sp>
        <p:nvSpPr>
          <p:cNvPr id="10" name="Rectangle: Rounded Corners 9">
            <a:extLst>
              <a:ext uri="{FF2B5EF4-FFF2-40B4-BE49-F238E27FC236}">
                <a16:creationId xmlns:a16="http://schemas.microsoft.com/office/drawing/2014/main" id="{33539454-87BB-1831-3C77-982DB7BF2611}"/>
              </a:ext>
            </a:extLst>
          </p:cNvPr>
          <p:cNvSpPr/>
          <p:nvPr/>
        </p:nvSpPr>
        <p:spPr>
          <a:xfrm>
            <a:off x="2605552" y="3429000"/>
            <a:ext cx="8711380" cy="1929581"/>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The dashboard evaluates store-level performance, tracking metrics such as sales volume, product availability, and regional demand. It identifies high-performing outlets and highlights areas with growth potential. Store comparison helps optimize inventory allocation and improve regional marketing efforts. With this information, the company can enhance store operations and ensure efficient product distribution.</a:t>
            </a:r>
          </a:p>
          <a:p>
            <a:pPr algn="ctr"/>
            <a:endParaRPr lang="en-IN" dirty="0"/>
          </a:p>
        </p:txBody>
      </p:sp>
    </p:spTree>
    <p:extLst>
      <p:ext uri="{BB962C8B-B14F-4D97-AF65-F5344CB8AC3E}">
        <p14:creationId xmlns:p14="http://schemas.microsoft.com/office/powerpoint/2010/main" val="141671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4F6277-9438-F17C-2634-49A5CAAD8460}"/>
              </a:ext>
            </a:extLst>
          </p:cNvPr>
          <p:cNvPicPr>
            <a:picLocks noChangeAspect="1"/>
          </p:cNvPicPr>
          <p:nvPr/>
        </p:nvPicPr>
        <p:blipFill>
          <a:blip r:embed="rId2"/>
          <a:stretch>
            <a:fillRect/>
          </a:stretch>
        </p:blipFill>
        <p:spPr>
          <a:xfrm>
            <a:off x="545690" y="624347"/>
            <a:ext cx="11100620" cy="5447072"/>
          </a:xfrm>
          <a:prstGeom prst="rect">
            <a:avLst/>
          </a:prstGeom>
        </p:spPr>
      </p:pic>
      <p:sp>
        <p:nvSpPr>
          <p:cNvPr id="5" name="TextBox 4">
            <a:extLst>
              <a:ext uri="{FF2B5EF4-FFF2-40B4-BE49-F238E27FC236}">
                <a16:creationId xmlns:a16="http://schemas.microsoft.com/office/drawing/2014/main" id="{9614C62D-7964-4A71-79BF-A7F9F657BBEF}"/>
              </a:ext>
            </a:extLst>
          </p:cNvPr>
          <p:cNvSpPr txBox="1"/>
          <p:nvPr/>
        </p:nvSpPr>
        <p:spPr>
          <a:xfrm>
            <a:off x="747252" y="101127"/>
            <a:ext cx="3008671" cy="523220"/>
          </a:xfrm>
          <a:prstGeom prst="rect">
            <a:avLst/>
          </a:prstGeom>
          <a:noFill/>
        </p:spPr>
        <p:txBody>
          <a:bodyPr wrap="square" rtlCol="0">
            <a:spAutoFit/>
          </a:bodyPr>
          <a:lstStyle/>
          <a:p>
            <a:r>
              <a:rPr lang="en-US" sz="2800" b="1" dirty="0">
                <a:latin typeface="Aptos Narrow" panose="020B0004020202020204" pitchFamily="34" charset="0"/>
              </a:rPr>
              <a:t>ER Diagram  </a:t>
            </a:r>
            <a:endParaRPr lang="en-IN" sz="2800" b="1" dirty="0">
              <a:latin typeface="Aptos Narrow" panose="020B0004020202020204" pitchFamily="34" charset="0"/>
            </a:endParaRPr>
          </a:p>
        </p:txBody>
      </p:sp>
    </p:spTree>
    <p:extLst>
      <p:ext uri="{BB962C8B-B14F-4D97-AF65-F5344CB8AC3E}">
        <p14:creationId xmlns:p14="http://schemas.microsoft.com/office/powerpoint/2010/main" val="54141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A07C-EEFC-F971-04A6-B81995F24DCD}"/>
              </a:ext>
            </a:extLst>
          </p:cNvPr>
          <p:cNvSpPr>
            <a:spLocks noGrp="1"/>
          </p:cNvSpPr>
          <p:nvPr>
            <p:ph type="title"/>
          </p:nvPr>
        </p:nvSpPr>
        <p:spPr>
          <a:xfrm>
            <a:off x="0" y="0"/>
            <a:ext cx="12191999" cy="68580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endParaRPr lang="en-IN" dirty="0">
              <a:solidFill>
                <a:schemeClr val="bg1">
                  <a:lumMod val="75000"/>
                  <a:lumOff val="25000"/>
                </a:schemeClr>
              </a:solidFill>
            </a:endParaRPr>
          </a:p>
        </p:txBody>
      </p:sp>
      <p:sp>
        <p:nvSpPr>
          <p:cNvPr id="3" name="Text Placeholder 2">
            <a:extLst>
              <a:ext uri="{FF2B5EF4-FFF2-40B4-BE49-F238E27FC236}">
                <a16:creationId xmlns:a16="http://schemas.microsoft.com/office/drawing/2014/main" id="{D7781E84-02D6-0D81-123D-409DA3BCF278}"/>
              </a:ext>
            </a:extLst>
          </p:cNvPr>
          <p:cNvSpPr>
            <a:spLocks noGrp="1"/>
          </p:cNvSpPr>
          <p:nvPr>
            <p:ph type="body" sz="half" idx="2"/>
          </p:nvPr>
        </p:nvSpPr>
        <p:spPr>
          <a:xfrm>
            <a:off x="913795" y="2654710"/>
            <a:ext cx="10353761" cy="3142296"/>
          </a:xfrm>
        </p:spPr>
        <p:txBody>
          <a:bodyPr>
            <a:normAutofit/>
          </a:bodyPr>
          <a:lstStyle/>
          <a:p>
            <a:r>
              <a:rPr lang="en-US" sz="4400" dirty="0">
                <a:solidFill>
                  <a:schemeClr val="tx1">
                    <a:lumMod val="85000"/>
                    <a:lumOff val="15000"/>
                  </a:schemeClr>
                </a:solidFill>
              </a:rPr>
              <a:t>Power BI Problems </a:t>
            </a:r>
            <a:br>
              <a:rPr lang="en-US" sz="4400" dirty="0">
                <a:solidFill>
                  <a:schemeClr val="tx1">
                    <a:lumMod val="85000"/>
                    <a:lumOff val="15000"/>
                  </a:schemeClr>
                </a:solidFill>
              </a:rPr>
            </a:br>
            <a:r>
              <a:rPr lang="en-US" sz="4400" dirty="0">
                <a:solidFill>
                  <a:schemeClr val="tx1">
                    <a:lumMod val="85000"/>
                    <a:lumOff val="15000"/>
                  </a:schemeClr>
                </a:solidFill>
              </a:rPr>
              <a:t>statements</a:t>
            </a:r>
            <a:endParaRPr lang="en-IN" sz="4400" dirty="0">
              <a:solidFill>
                <a:schemeClr val="tx1">
                  <a:lumMod val="85000"/>
                  <a:lumOff val="15000"/>
                </a:schemeClr>
              </a:solidFill>
            </a:endParaRPr>
          </a:p>
        </p:txBody>
      </p:sp>
    </p:spTree>
    <p:extLst>
      <p:ext uri="{BB962C8B-B14F-4D97-AF65-F5344CB8AC3E}">
        <p14:creationId xmlns:p14="http://schemas.microsoft.com/office/powerpoint/2010/main" val="423727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041FD0-1E9C-1934-6448-0D6DF67B1137}"/>
              </a:ext>
            </a:extLst>
          </p:cNvPr>
          <p:cNvPicPr>
            <a:picLocks noChangeAspect="1"/>
          </p:cNvPicPr>
          <p:nvPr/>
        </p:nvPicPr>
        <p:blipFill>
          <a:blip r:embed="rId2"/>
          <a:stretch>
            <a:fillRect/>
          </a:stretch>
        </p:blipFill>
        <p:spPr>
          <a:xfrm>
            <a:off x="294967" y="111834"/>
            <a:ext cx="5161936" cy="3115852"/>
          </a:xfrm>
          <a:prstGeom prst="rect">
            <a:avLst/>
          </a:prstGeom>
        </p:spPr>
      </p:pic>
      <p:pic>
        <p:nvPicPr>
          <p:cNvPr id="3" name="Picture 2">
            <a:extLst>
              <a:ext uri="{FF2B5EF4-FFF2-40B4-BE49-F238E27FC236}">
                <a16:creationId xmlns:a16="http://schemas.microsoft.com/office/drawing/2014/main" id="{900E5307-A0F5-C1A3-2A0E-D84AE44D41E7}"/>
              </a:ext>
            </a:extLst>
          </p:cNvPr>
          <p:cNvPicPr>
            <a:picLocks noChangeAspect="1"/>
          </p:cNvPicPr>
          <p:nvPr/>
        </p:nvPicPr>
        <p:blipFill>
          <a:blip r:embed="rId3"/>
          <a:stretch>
            <a:fillRect/>
          </a:stretch>
        </p:blipFill>
        <p:spPr>
          <a:xfrm>
            <a:off x="6096000" y="265719"/>
            <a:ext cx="5298962" cy="2961967"/>
          </a:xfrm>
          <a:prstGeom prst="rect">
            <a:avLst/>
          </a:prstGeom>
        </p:spPr>
      </p:pic>
      <p:pic>
        <p:nvPicPr>
          <p:cNvPr id="4" name="Picture 3">
            <a:extLst>
              <a:ext uri="{FF2B5EF4-FFF2-40B4-BE49-F238E27FC236}">
                <a16:creationId xmlns:a16="http://schemas.microsoft.com/office/drawing/2014/main" id="{CB105C99-EDE5-977F-9D0B-A2F303C18F9C}"/>
              </a:ext>
            </a:extLst>
          </p:cNvPr>
          <p:cNvPicPr>
            <a:picLocks noChangeAspect="1"/>
          </p:cNvPicPr>
          <p:nvPr/>
        </p:nvPicPr>
        <p:blipFill>
          <a:blip r:embed="rId4"/>
          <a:stretch>
            <a:fillRect/>
          </a:stretch>
        </p:blipFill>
        <p:spPr>
          <a:xfrm>
            <a:off x="3457699" y="3227686"/>
            <a:ext cx="5715798" cy="3115852"/>
          </a:xfrm>
          <a:prstGeom prst="rect">
            <a:avLst/>
          </a:prstGeom>
        </p:spPr>
      </p:pic>
    </p:spTree>
    <p:extLst>
      <p:ext uri="{BB962C8B-B14F-4D97-AF65-F5344CB8AC3E}">
        <p14:creationId xmlns:p14="http://schemas.microsoft.com/office/powerpoint/2010/main" val="26712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431443-709B-3094-7B3F-98BCF2A3DC9E}"/>
              </a:ext>
            </a:extLst>
          </p:cNvPr>
          <p:cNvPicPr>
            <a:picLocks noChangeAspect="1"/>
          </p:cNvPicPr>
          <p:nvPr/>
        </p:nvPicPr>
        <p:blipFill>
          <a:blip r:embed="rId2"/>
          <a:stretch>
            <a:fillRect/>
          </a:stretch>
        </p:blipFill>
        <p:spPr>
          <a:xfrm>
            <a:off x="280425" y="1405023"/>
            <a:ext cx="6395678" cy="3861094"/>
          </a:xfrm>
          <a:prstGeom prst="rect">
            <a:avLst/>
          </a:prstGeom>
        </p:spPr>
      </p:pic>
      <p:sp>
        <p:nvSpPr>
          <p:cNvPr id="3" name="TextBox 2">
            <a:extLst>
              <a:ext uri="{FF2B5EF4-FFF2-40B4-BE49-F238E27FC236}">
                <a16:creationId xmlns:a16="http://schemas.microsoft.com/office/drawing/2014/main" id="{8F97F3FE-E2BA-09D1-CCFA-FB8D5A9C791E}"/>
              </a:ext>
            </a:extLst>
          </p:cNvPr>
          <p:cNvSpPr txBox="1"/>
          <p:nvPr/>
        </p:nvSpPr>
        <p:spPr>
          <a:xfrm>
            <a:off x="8809703" y="-197890"/>
            <a:ext cx="422786" cy="646331"/>
          </a:xfrm>
          <a:prstGeom prst="rect">
            <a:avLst/>
          </a:prstGeom>
          <a:noFill/>
        </p:spPr>
        <p:txBody>
          <a:bodyPr wrap="square">
            <a:spAutoFit/>
          </a:bodyPr>
          <a:lstStyle/>
          <a:p>
            <a:r>
              <a:rPr lang="en-US" dirty="0">
                <a:solidFill>
                  <a:schemeClr val="bg1">
                    <a:lumMod val="85000"/>
                    <a:lumOff val="15000"/>
                  </a:schemeClr>
                </a:solidFill>
                <a:effectLst/>
              </a:rPr>
              <a:t>Ho</a:t>
            </a:r>
            <a:endParaRPr lang="en-US" dirty="0">
              <a:effectLst/>
            </a:endParaRPr>
          </a:p>
        </p:txBody>
      </p:sp>
      <p:sp>
        <p:nvSpPr>
          <p:cNvPr id="5" name="TextBox 4">
            <a:extLst>
              <a:ext uri="{FF2B5EF4-FFF2-40B4-BE49-F238E27FC236}">
                <a16:creationId xmlns:a16="http://schemas.microsoft.com/office/drawing/2014/main" id="{7C064DEF-F390-DB4A-5D1D-C3B057B6567E}"/>
              </a:ext>
            </a:extLst>
          </p:cNvPr>
          <p:cNvSpPr txBox="1"/>
          <p:nvPr/>
        </p:nvSpPr>
        <p:spPr>
          <a:xfrm>
            <a:off x="3834581" y="357848"/>
            <a:ext cx="4975121" cy="923330"/>
          </a:xfrm>
          <a:prstGeom prst="rect">
            <a:avLst/>
          </a:prstGeom>
          <a:noFill/>
        </p:spPr>
        <p:txBody>
          <a:bodyPr wrap="square" rtlCol="0">
            <a:spAutoFit/>
          </a:bodyPr>
          <a:lstStyle/>
          <a:p>
            <a:pPr>
              <a:buFont typeface="+mj-lt"/>
              <a:buAutoNum type="arabicPeriod"/>
            </a:pPr>
            <a:r>
              <a:rPr lang="en-US" dirty="0">
                <a:effectLst/>
              </a:rPr>
              <a:t>How does customer distribution vary across different regions or customer segments.</a:t>
            </a:r>
            <a:br>
              <a:rPr lang="en-US" dirty="0">
                <a:effectLst/>
              </a:rPr>
            </a:br>
            <a:endParaRPr lang="en-IN" dirty="0"/>
          </a:p>
        </p:txBody>
      </p:sp>
      <p:sp>
        <p:nvSpPr>
          <p:cNvPr id="8" name="TextBox 7">
            <a:extLst>
              <a:ext uri="{FF2B5EF4-FFF2-40B4-BE49-F238E27FC236}">
                <a16:creationId xmlns:a16="http://schemas.microsoft.com/office/drawing/2014/main" id="{0049577F-2001-5D10-D20B-8724A40A31CA}"/>
              </a:ext>
            </a:extLst>
          </p:cNvPr>
          <p:cNvSpPr txBox="1"/>
          <p:nvPr/>
        </p:nvSpPr>
        <p:spPr>
          <a:xfrm>
            <a:off x="7236541" y="819513"/>
            <a:ext cx="4434349" cy="4985980"/>
          </a:xfrm>
          <a:prstGeom prst="rect">
            <a:avLst/>
          </a:prstGeom>
          <a:noFill/>
        </p:spPr>
        <p:txBody>
          <a:bodyPr wrap="square" rtlCol="0">
            <a:spAutoFit/>
          </a:bodyPr>
          <a:lstStyle/>
          <a:p>
            <a:endParaRPr lang="en-US" dirty="0"/>
          </a:p>
          <a:p>
            <a:endParaRPr lang="en-US" sz="2400" dirty="0"/>
          </a:p>
          <a:p>
            <a:endParaRPr lang="en-US" sz="2400" dirty="0"/>
          </a:p>
          <a:p>
            <a:pPr>
              <a:lnSpc>
                <a:spcPct val="150000"/>
              </a:lnSpc>
            </a:pPr>
            <a:r>
              <a:rPr lang="en-US" dirty="0"/>
              <a:t>Analys from the chart that regions wise SP, BC, and RJ have the highest number of customers. Regions such as DF, Co. Cork, and CA have low customers. customer distribution is not equal. Some areas have more customer activity than others.</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3677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060E2F-8FDF-7687-6481-111624706ED1}"/>
              </a:ext>
            </a:extLst>
          </p:cNvPr>
          <p:cNvPicPr>
            <a:picLocks noChangeAspect="1"/>
          </p:cNvPicPr>
          <p:nvPr/>
        </p:nvPicPr>
        <p:blipFill>
          <a:blip r:embed="rId2"/>
          <a:stretch>
            <a:fillRect/>
          </a:stretch>
        </p:blipFill>
        <p:spPr>
          <a:xfrm>
            <a:off x="511903" y="1666629"/>
            <a:ext cx="6233026" cy="3337990"/>
          </a:xfrm>
          <a:prstGeom prst="rect">
            <a:avLst/>
          </a:prstGeom>
        </p:spPr>
      </p:pic>
      <p:sp>
        <p:nvSpPr>
          <p:cNvPr id="3" name="TextBox 2">
            <a:extLst>
              <a:ext uri="{FF2B5EF4-FFF2-40B4-BE49-F238E27FC236}">
                <a16:creationId xmlns:a16="http://schemas.microsoft.com/office/drawing/2014/main" id="{1C98A58F-225E-34E1-2CE4-A6E577A33A75}"/>
              </a:ext>
            </a:extLst>
          </p:cNvPr>
          <p:cNvSpPr txBox="1"/>
          <p:nvPr/>
        </p:nvSpPr>
        <p:spPr>
          <a:xfrm>
            <a:off x="2959509" y="466300"/>
            <a:ext cx="5830529" cy="1200329"/>
          </a:xfrm>
          <a:prstGeom prst="rect">
            <a:avLst/>
          </a:prstGeom>
          <a:noFill/>
        </p:spPr>
        <p:txBody>
          <a:bodyPr wrap="square" rtlCol="0">
            <a:spAutoFit/>
          </a:bodyPr>
          <a:lstStyle/>
          <a:p>
            <a:pPr>
              <a:buNone/>
            </a:pPr>
            <a:r>
              <a:rPr lang="en-US" dirty="0">
                <a:effectLst/>
              </a:rPr>
              <a:t>What is the </a:t>
            </a:r>
            <a:r>
              <a:rPr lang="en-US" sz="1800" dirty="0">
                <a:effectLst/>
              </a:rPr>
              <a:t>trend in customer acquisition over time? Can we create a line chart or area chart to display it?</a:t>
            </a:r>
            <a:endParaRPr lang="en-US" dirty="0">
              <a:effectLst/>
            </a:endParaRPr>
          </a:p>
          <a:p>
            <a:pPr>
              <a:buNone/>
            </a:pPr>
            <a:br>
              <a:rPr lang="en-US" dirty="0">
                <a:effectLst/>
              </a:rPr>
            </a:br>
            <a:endParaRPr lang="en-IN" dirty="0"/>
          </a:p>
        </p:txBody>
      </p:sp>
      <p:sp>
        <p:nvSpPr>
          <p:cNvPr id="7" name="TextBox 6">
            <a:extLst>
              <a:ext uri="{FF2B5EF4-FFF2-40B4-BE49-F238E27FC236}">
                <a16:creationId xmlns:a16="http://schemas.microsoft.com/office/drawing/2014/main" id="{3D8F51FC-FB98-4BD0-F696-47109EEE2CF7}"/>
              </a:ext>
            </a:extLst>
          </p:cNvPr>
          <p:cNvSpPr txBox="1"/>
          <p:nvPr/>
        </p:nvSpPr>
        <p:spPr>
          <a:xfrm>
            <a:off x="7310283" y="1332271"/>
            <a:ext cx="4369814" cy="3924151"/>
          </a:xfrm>
          <a:prstGeom prst="rect">
            <a:avLst/>
          </a:prstGeom>
          <a:noFill/>
        </p:spPr>
        <p:txBody>
          <a:bodyPr wrap="square" rtlCol="0">
            <a:spAutoFit/>
          </a:bodyPr>
          <a:lstStyle/>
          <a:p>
            <a:endParaRPr lang="en-US" sz="2400" dirty="0"/>
          </a:p>
          <a:p>
            <a:pPr>
              <a:lnSpc>
                <a:spcPct val="150000"/>
              </a:lnSpc>
            </a:pPr>
            <a:r>
              <a:rPr lang="en-US" dirty="0"/>
              <a:t>The line chart clearly shows that customer acquisition was slow in the early years. However, there is a steep increase the 393 customers are increased count around the year 2000. This indicates a strong upward trend in acquiring new customers in recent years</a:t>
            </a:r>
          </a:p>
          <a:p>
            <a:endParaRPr lang="en-US" dirty="0"/>
          </a:p>
          <a:p>
            <a:r>
              <a:rPr lang="en-US" dirty="0"/>
              <a:t>. </a:t>
            </a:r>
            <a:endParaRPr lang="en-IN" dirty="0"/>
          </a:p>
        </p:txBody>
      </p:sp>
    </p:spTree>
    <p:extLst>
      <p:ext uri="{BB962C8B-B14F-4D97-AF65-F5344CB8AC3E}">
        <p14:creationId xmlns:p14="http://schemas.microsoft.com/office/powerpoint/2010/main" val="405060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A3BEBA-7AEB-F932-EA17-C5864A5863EF}"/>
              </a:ext>
            </a:extLst>
          </p:cNvPr>
          <p:cNvSpPr txBox="1"/>
          <p:nvPr/>
        </p:nvSpPr>
        <p:spPr>
          <a:xfrm>
            <a:off x="3102076" y="329380"/>
            <a:ext cx="7300453" cy="1200329"/>
          </a:xfrm>
          <a:prstGeom prst="rect">
            <a:avLst/>
          </a:prstGeom>
          <a:noFill/>
        </p:spPr>
        <p:txBody>
          <a:bodyPr wrap="square" rtlCol="0">
            <a:spAutoFit/>
          </a:bodyPr>
          <a:lstStyle/>
          <a:p>
            <a:r>
              <a:rPr lang="en-US" sz="1800" dirty="0">
                <a:effectLst/>
              </a:rPr>
              <a:t>Can we visualize the distribution of customer demographics such as age, gender, or income?</a:t>
            </a:r>
            <a:endParaRPr lang="en-US" dirty="0">
              <a:effectLst/>
            </a:endParaRPr>
          </a:p>
          <a:p>
            <a:pPr>
              <a:buNone/>
            </a:pPr>
            <a:br>
              <a:rPr lang="en-US" dirty="0">
                <a:effectLst/>
              </a:rPr>
            </a:br>
            <a:endParaRPr lang="en-IN" dirty="0"/>
          </a:p>
        </p:txBody>
      </p:sp>
      <p:sp>
        <p:nvSpPr>
          <p:cNvPr id="6" name="TextBox 5">
            <a:extLst>
              <a:ext uri="{FF2B5EF4-FFF2-40B4-BE49-F238E27FC236}">
                <a16:creationId xmlns:a16="http://schemas.microsoft.com/office/drawing/2014/main" id="{CE788F07-1D06-F3F5-A853-F9D8F73E0BD1}"/>
              </a:ext>
            </a:extLst>
          </p:cNvPr>
          <p:cNvSpPr txBox="1"/>
          <p:nvPr/>
        </p:nvSpPr>
        <p:spPr>
          <a:xfrm>
            <a:off x="6889953" y="1913167"/>
            <a:ext cx="4977582" cy="4108817"/>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tabLst/>
            </a:pPr>
            <a:r>
              <a:rPr lang="en-US" dirty="0"/>
              <a:t>In this figure London have highest male customers</a:t>
            </a:r>
          </a:p>
          <a:p>
            <a:pPr marL="0" marR="0" lvl="0" indent="0" algn="l" defTabSz="914400" rtl="0" eaLnBrk="0" fontAlgn="base" latinLnBrk="0" hangingPunct="0">
              <a:lnSpc>
                <a:spcPct val="150000"/>
              </a:lnSpc>
              <a:spcBef>
                <a:spcPct val="0"/>
              </a:spcBef>
              <a:spcAft>
                <a:spcPct val="0"/>
              </a:spcAft>
              <a:buClrTx/>
              <a:buSzTx/>
              <a:tabLst/>
            </a:pPr>
            <a:r>
              <a:rPr lang="en-US" dirty="0"/>
              <a:t>Mexico D.F</a:t>
            </a:r>
            <a:r>
              <a:rPr lang="en-US" b="1" dirty="0"/>
              <a:t>.</a:t>
            </a:r>
            <a:r>
              <a:rPr lang="en-US" dirty="0"/>
              <a:t> and Sao Paulo show a balanced gender</a:t>
            </a:r>
          </a:p>
          <a:p>
            <a:pPr defTabSz="914400" eaLnBrk="0" fontAlgn="base" hangingPunct="0">
              <a:lnSpc>
                <a:spcPct val="150000"/>
              </a:lnSpc>
              <a:spcBef>
                <a:spcPct val="0"/>
              </a:spcBef>
              <a:spcAft>
                <a:spcPct val="0"/>
              </a:spcAft>
            </a:pPr>
            <a:r>
              <a:rPr lang="en-US" dirty="0"/>
              <a:t>distribution, with nearly equal male and female. counts. Some cities like Portland and Paris have only female customers, while cities like Anchorage and Aachen have only male customers.</a:t>
            </a:r>
            <a:endParaRPr lang="en-IN" dirty="0"/>
          </a:p>
          <a:p>
            <a:pPr marL="0" marR="0" lvl="0" indent="0" algn="l" defTabSz="914400" rtl="0" eaLnBrk="0" fontAlgn="base" latinLnBrk="0" hangingPunct="0">
              <a:lnSpc>
                <a:spcPct val="150000"/>
              </a:lnSpc>
              <a:spcBef>
                <a:spcPct val="0"/>
              </a:spcBef>
              <a:spcAft>
                <a:spcPct val="0"/>
              </a:spcAft>
              <a:buClrTx/>
              <a:buSzTx/>
              <a:tabLst/>
            </a:pPr>
            <a:endParaRPr lang="en-IN" dirty="0"/>
          </a:p>
          <a:p>
            <a:pPr marL="0" marR="0" lvl="0" indent="0" algn="l" defTabSz="914400" rtl="0" eaLnBrk="0" fontAlgn="base" latinLnBrk="0" hangingPunct="0">
              <a:lnSpc>
                <a:spcPct val="100000"/>
              </a:lnSpc>
              <a:spcBef>
                <a:spcPct val="0"/>
              </a:spcBef>
              <a:spcAft>
                <a:spcPct val="0"/>
              </a:spcAft>
              <a:buClrTx/>
              <a:buSzTx/>
              <a:tabLst/>
            </a:pPr>
            <a:endParaRPr lang="en-IN" sz="2400" dirty="0"/>
          </a:p>
          <a:p>
            <a:pPr marL="0" marR="0" lvl="0" indent="0" algn="l" defTabSz="914400" rtl="0" eaLnBrk="0" fontAlgn="base" latinLnBrk="0" hangingPunct="0">
              <a:lnSpc>
                <a:spcPct val="100000"/>
              </a:lnSpc>
              <a:spcBef>
                <a:spcPct val="0"/>
              </a:spcBef>
              <a:spcAft>
                <a:spcPct val="0"/>
              </a:spcAft>
              <a:buClrTx/>
              <a:buSzTx/>
              <a:tabLst/>
            </a:pPr>
            <a:endParaRPr lang="en-IN" sz="2400" dirty="0"/>
          </a:p>
          <a:p>
            <a:pPr marL="0" marR="0" lvl="0" indent="0" algn="l" defTabSz="914400" rtl="0" eaLnBrk="0" fontAlgn="base" latinLnBrk="0" hangingPunct="0">
              <a:lnSpc>
                <a:spcPct val="100000"/>
              </a:lnSpc>
              <a:spcBef>
                <a:spcPct val="0"/>
              </a:spcBef>
              <a:spcAft>
                <a:spcPct val="0"/>
              </a:spcAft>
              <a:buClrTx/>
              <a:buSzTx/>
              <a:tabLst/>
            </a:pPr>
            <a:endParaRPr lang="en-IN" sz="2400" dirty="0"/>
          </a:p>
        </p:txBody>
      </p:sp>
      <p:pic>
        <p:nvPicPr>
          <p:cNvPr id="10" name="Picture 9">
            <a:extLst>
              <a:ext uri="{FF2B5EF4-FFF2-40B4-BE49-F238E27FC236}">
                <a16:creationId xmlns:a16="http://schemas.microsoft.com/office/drawing/2014/main" id="{D551A295-E377-5CF3-707A-0CFA46EA9887}"/>
              </a:ext>
            </a:extLst>
          </p:cNvPr>
          <p:cNvPicPr>
            <a:picLocks noChangeAspect="1"/>
          </p:cNvPicPr>
          <p:nvPr/>
        </p:nvPicPr>
        <p:blipFill>
          <a:blip r:embed="rId2"/>
          <a:stretch>
            <a:fillRect/>
          </a:stretch>
        </p:blipFill>
        <p:spPr>
          <a:xfrm>
            <a:off x="380202" y="1491139"/>
            <a:ext cx="5715798" cy="3875722"/>
          </a:xfrm>
          <a:prstGeom prst="rect">
            <a:avLst/>
          </a:prstGeom>
        </p:spPr>
      </p:pic>
    </p:spTree>
    <p:extLst>
      <p:ext uri="{BB962C8B-B14F-4D97-AF65-F5344CB8AC3E}">
        <p14:creationId xmlns:p14="http://schemas.microsoft.com/office/powerpoint/2010/main" val="20353762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2197</TotalTime>
  <Words>1373</Words>
  <Application>Microsoft Office PowerPoint</Application>
  <PresentationFormat>Widescreen</PresentationFormat>
  <Paragraphs>70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 Narrow</vt:lpstr>
      <vt:lpstr>Arial</vt:lpstr>
      <vt:lpstr>Calibri</vt:lpstr>
      <vt:lpstr>Calibri Light</vt:lpstr>
      <vt:lpstr>Segoe UI</vt:lpstr>
      <vt:lpstr>Retrospect</vt:lpstr>
      <vt:lpstr>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MODEM BHAVANA</dc:creator>
  <cp:lastModifiedBy>MODEM BHAVANA</cp:lastModifiedBy>
  <cp:revision>1</cp:revision>
  <dcterms:created xsi:type="dcterms:W3CDTF">2025-05-17T03:16:07Z</dcterms:created>
  <dcterms:modified xsi:type="dcterms:W3CDTF">2025-05-20T15:31:21Z</dcterms:modified>
</cp:coreProperties>
</file>