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12"/>
  </p:notesMasterIdLst>
  <p:sldIdLst>
    <p:sldId id="256" r:id="rId3"/>
    <p:sldId id="258" r:id="rId4"/>
    <p:sldId id="274" r:id="rId5"/>
    <p:sldId id="265" r:id="rId6"/>
    <p:sldId id="275" r:id="rId7"/>
    <p:sldId id="277" r:id="rId8"/>
    <p:sldId id="276" r:id="rId9"/>
    <p:sldId id="278" r:id="rId10"/>
    <p:sldId id="279" r:id="rId11"/>
  </p:sldIdLst>
  <p:sldSz cx="12190413" cy="6859588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1188" autoAdjust="0"/>
  </p:normalViewPr>
  <p:slideViewPr>
    <p:cSldViewPr snapToGrid="0">
      <p:cViewPr varScale="1">
        <p:scale>
          <a:sx n="70" d="100"/>
          <a:sy n="70" d="100"/>
        </p:scale>
        <p:origin x="4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16D8CD-DCD5-4161-80C5-E45791A9642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B708365-28B1-4BDC-8DEB-F4C606743924}">
      <dgm:prSet phldrT="[文字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網站說明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F04744F0-5A51-4736-9BE7-1A20FDE361B2}" type="par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F34C2C68-2238-452E-BC45-9B14C0FC5A93}" type="sib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E220DAAA-E4D0-43FE-992C-6C2D74E11A32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資料視覺化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CB3A8F8-8A1A-475E-B951-2E1595BFA8AB}" type="par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A427A9AF-6C4B-4831-ADC6-8BD0505F4540}" type="sib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43375C92-CDD9-4949-AF09-7C2A85AFCC37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資料說明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90B39571-5F4F-44AB-A25E-44091695BE4D}" type="parTrans" cxnId="{614E0C97-AF34-4B2E-9AC0-54B917817620}">
      <dgm:prSet/>
      <dgm:spPr/>
      <dgm:t>
        <a:bodyPr/>
        <a:lstStyle/>
        <a:p>
          <a:endParaRPr lang="zh-TW" altLang="en-US"/>
        </a:p>
      </dgm:t>
    </dgm:pt>
    <dgm:pt modelId="{77424993-A758-4AE8-87CE-2C6BF336F420}" type="sibTrans" cxnId="{614E0C97-AF34-4B2E-9AC0-54B917817620}">
      <dgm:prSet/>
      <dgm:spPr/>
      <dgm:t>
        <a:bodyPr/>
        <a:lstStyle/>
        <a:p>
          <a:endParaRPr lang="zh-TW" altLang="en-US"/>
        </a:p>
      </dgm:t>
    </dgm:pt>
    <dgm:pt modelId="{45C241A9-1FBC-45B5-BC07-91C8AA755F39}" type="pres">
      <dgm:prSet presAssocID="{D816D8CD-DCD5-4161-80C5-E45791A96425}" presName="Name0" presStyleCnt="0">
        <dgm:presLayoutVars>
          <dgm:dir/>
          <dgm:resizeHandles val="exact"/>
        </dgm:presLayoutVars>
      </dgm:prSet>
      <dgm:spPr/>
    </dgm:pt>
    <dgm:pt modelId="{BCFEF65A-83A4-4C59-AB20-2C78D99751AE}" type="pres">
      <dgm:prSet presAssocID="{1B708365-28B1-4BDC-8DEB-F4C606743924}" presName="parTxOnly" presStyleLbl="node1" presStyleIdx="0" presStyleCnt="3" custLinFactNeighborX="-25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3F7110-B800-43DE-84EB-8799C9A767CC}" type="pres">
      <dgm:prSet presAssocID="{F34C2C68-2238-452E-BC45-9B14C0FC5A93}" presName="parSpace" presStyleCnt="0"/>
      <dgm:spPr/>
    </dgm:pt>
    <dgm:pt modelId="{16AC1085-3925-4F8D-B53D-E896D21A3C4E}" type="pres">
      <dgm:prSet presAssocID="{43375C92-CDD9-4949-AF09-7C2A85AFCC37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0549AC8-8793-4DEB-813D-7C1CAAD22FD7}" type="pres">
      <dgm:prSet presAssocID="{77424993-A758-4AE8-87CE-2C6BF336F420}" presName="parSpace" presStyleCnt="0"/>
      <dgm:spPr/>
    </dgm:pt>
    <dgm:pt modelId="{B2E4E496-7E9B-488F-97C4-9BE304AB77F8}" type="pres">
      <dgm:prSet presAssocID="{E220DAAA-E4D0-43FE-992C-6C2D74E11A3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ACD9367-AB2A-471B-A574-04653A4A437E}" type="presOf" srcId="{E220DAAA-E4D0-43FE-992C-6C2D74E11A32}" destId="{B2E4E496-7E9B-488F-97C4-9BE304AB77F8}" srcOrd="0" destOrd="0" presId="urn:microsoft.com/office/officeart/2005/8/layout/hChevron3"/>
    <dgm:cxn modelId="{366AB40D-0BF3-4D54-A2DA-B398EB9EB2DA}" type="presOf" srcId="{D816D8CD-DCD5-4161-80C5-E45791A96425}" destId="{45C241A9-1FBC-45B5-BC07-91C8AA755F39}" srcOrd="0" destOrd="0" presId="urn:microsoft.com/office/officeart/2005/8/layout/hChevron3"/>
    <dgm:cxn modelId="{BB81E858-24BF-4A45-8F18-0D09B13F4095}" type="presOf" srcId="{1B708365-28B1-4BDC-8DEB-F4C606743924}" destId="{BCFEF65A-83A4-4C59-AB20-2C78D99751AE}" srcOrd="0" destOrd="0" presId="urn:microsoft.com/office/officeart/2005/8/layout/hChevron3"/>
    <dgm:cxn modelId="{614E0C97-AF34-4B2E-9AC0-54B917817620}" srcId="{D816D8CD-DCD5-4161-80C5-E45791A96425}" destId="{43375C92-CDD9-4949-AF09-7C2A85AFCC37}" srcOrd="1" destOrd="0" parTransId="{90B39571-5F4F-44AB-A25E-44091695BE4D}" sibTransId="{77424993-A758-4AE8-87CE-2C6BF336F420}"/>
    <dgm:cxn modelId="{98D88818-5C61-4A64-9C49-B04663D52B5F}" srcId="{D816D8CD-DCD5-4161-80C5-E45791A96425}" destId="{E220DAAA-E4D0-43FE-992C-6C2D74E11A32}" srcOrd="2" destOrd="0" parTransId="{0CB3A8F8-8A1A-475E-B951-2E1595BFA8AB}" sibTransId="{A427A9AF-6C4B-4831-ADC6-8BD0505F4540}"/>
    <dgm:cxn modelId="{E368DFE0-8D8F-410E-B344-DA20CEE643A8}" type="presOf" srcId="{43375C92-CDD9-4949-AF09-7C2A85AFCC37}" destId="{16AC1085-3925-4F8D-B53D-E896D21A3C4E}" srcOrd="0" destOrd="0" presId="urn:microsoft.com/office/officeart/2005/8/layout/hChevron3"/>
    <dgm:cxn modelId="{0A462795-93DB-40A4-B02E-011F4601E4CE}" srcId="{D816D8CD-DCD5-4161-80C5-E45791A96425}" destId="{1B708365-28B1-4BDC-8DEB-F4C606743924}" srcOrd="0" destOrd="0" parTransId="{F04744F0-5A51-4736-9BE7-1A20FDE361B2}" sibTransId="{F34C2C68-2238-452E-BC45-9B14C0FC5A93}"/>
    <dgm:cxn modelId="{70FDDA02-AFFA-4D30-B0E4-7017957EB7A7}" type="presParOf" srcId="{45C241A9-1FBC-45B5-BC07-91C8AA755F39}" destId="{BCFEF65A-83A4-4C59-AB20-2C78D99751AE}" srcOrd="0" destOrd="0" presId="urn:microsoft.com/office/officeart/2005/8/layout/hChevron3"/>
    <dgm:cxn modelId="{41A9D910-6813-462D-AB6F-EA9CC19FFEDF}" type="presParOf" srcId="{45C241A9-1FBC-45B5-BC07-91C8AA755F39}" destId="{8A3F7110-B800-43DE-84EB-8799C9A767CC}" srcOrd="1" destOrd="0" presId="urn:microsoft.com/office/officeart/2005/8/layout/hChevron3"/>
    <dgm:cxn modelId="{A0742F6A-AF9F-4A52-BC30-EFC523DFC1AD}" type="presParOf" srcId="{45C241A9-1FBC-45B5-BC07-91C8AA755F39}" destId="{16AC1085-3925-4F8D-B53D-E896D21A3C4E}" srcOrd="2" destOrd="0" presId="urn:microsoft.com/office/officeart/2005/8/layout/hChevron3"/>
    <dgm:cxn modelId="{AC3514F7-7BA4-447E-A97D-5E8DD5FEA821}" type="presParOf" srcId="{45C241A9-1FBC-45B5-BC07-91C8AA755F39}" destId="{C0549AC8-8793-4DEB-813D-7C1CAAD22FD7}" srcOrd="3" destOrd="0" presId="urn:microsoft.com/office/officeart/2005/8/layout/hChevron3"/>
    <dgm:cxn modelId="{4B215AF1-6D6D-49FC-AD76-A5C60F7C7B23}" type="presParOf" srcId="{45C241A9-1FBC-45B5-BC07-91C8AA755F39}" destId="{B2E4E496-7E9B-488F-97C4-9BE304AB77F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16D8CD-DCD5-4161-80C5-E45791A9642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B708365-28B1-4BDC-8DEB-F4C606743924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網站說明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F04744F0-5A51-4736-9BE7-1A20FDE361B2}" type="par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F34C2C68-2238-452E-BC45-9B14C0FC5A93}" type="sib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E220DAAA-E4D0-43FE-992C-6C2D74E11A32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資料視覺化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CB3A8F8-8A1A-475E-B951-2E1595BFA8AB}" type="par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A427A9AF-6C4B-4831-ADC6-8BD0505F4540}" type="sib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43375C92-CDD9-4949-AF09-7C2A85AFCC37}">
      <dgm:prSet phldrT="[文字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資料說明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90B39571-5F4F-44AB-A25E-44091695BE4D}" type="parTrans" cxnId="{614E0C97-AF34-4B2E-9AC0-54B917817620}">
      <dgm:prSet/>
      <dgm:spPr/>
      <dgm:t>
        <a:bodyPr/>
        <a:lstStyle/>
        <a:p>
          <a:endParaRPr lang="zh-TW" altLang="en-US"/>
        </a:p>
      </dgm:t>
    </dgm:pt>
    <dgm:pt modelId="{77424993-A758-4AE8-87CE-2C6BF336F420}" type="sibTrans" cxnId="{614E0C97-AF34-4B2E-9AC0-54B917817620}">
      <dgm:prSet/>
      <dgm:spPr/>
      <dgm:t>
        <a:bodyPr/>
        <a:lstStyle/>
        <a:p>
          <a:endParaRPr lang="zh-TW" altLang="en-US"/>
        </a:p>
      </dgm:t>
    </dgm:pt>
    <dgm:pt modelId="{45C241A9-1FBC-45B5-BC07-91C8AA755F39}" type="pres">
      <dgm:prSet presAssocID="{D816D8CD-DCD5-4161-80C5-E45791A96425}" presName="Name0" presStyleCnt="0">
        <dgm:presLayoutVars>
          <dgm:dir/>
          <dgm:resizeHandles val="exact"/>
        </dgm:presLayoutVars>
      </dgm:prSet>
      <dgm:spPr/>
    </dgm:pt>
    <dgm:pt modelId="{BCFEF65A-83A4-4C59-AB20-2C78D99751AE}" type="pres">
      <dgm:prSet presAssocID="{1B708365-28B1-4BDC-8DEB-F4C606743924}" presName="parTxOnly" presStyleLbl="node1" presStyleIdx="0" presStyleCnt="3" custLinFactNeighborX="-25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3F7110-B800-43DE-84EB-8799C9A767CC}" type="pres">
      <dgm:prSet presAssocID="{F34C2C68-2238-452E-BC45-9B14C0FC5A93}" presName="parSpace" presStyleCnt="0"/>
      <dgm:spPr/>
    </dgm:pt>
    <dgm:pt modelId="{16AC1085-3925-4F8D-B53D-E896D21A3C4E}" type="pres">
      <dgm:prSet presAssocID="{43375C92-CDD9-4949-AF09-7C2A85AFCC37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0549AC8-8793-4DEB-813D-7C1CAAD22FD7}" type="pres">
      <dgm:prSet presAssocID="{77424993-A758-4AE8-87CE-2C6BF336F420}" presName="parSpace" presStyleCnt="0"/>
      <dgm:spPr/>
    </dgm:pt>
    <dgm:pt modelId="{B2E4E496-7E9B-488F-97C4-9BE304AB77F8}" type="pres">
      <dgm:prSet presAssocID="{E220DAAA-E4D0-43FE-992C-6C2D74E11A3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14E0C97-AF34-4B2E-9AC0-54B917817620}" srcId="{D816D8CD-DCD5-4161-80C5-E45791A96425}" destId="{43375C92-CDD9-4949-AF09-7C2A85AFCC37}" srcOrd="1" destOrd="0" parTransId="{90B39571-5F4F-44AB-A25E-44091695BE4D}" sibTransId="{77424993-A758-4AE8-87CE-2C6BF336F420}"/>
    <dgm:cxn modelId="{98D88818-5C61-4A64-9C49-B04663D52B5F}" srcId="{D816D8CD-DCD5-4161-80C5-E45791A96425}" destId="{E220DAAA-E4D0-43FE-992C-6C2D74E11A32}" srcOrd="2" destOrd="0" parTransId="{0CB3A8F8-8A1A-475E-B951-2E1595BFA8AB}" sibTransId="{A427A9AF-6C4B-4831-ADC6-8BD0505F4540}"/>
    <dgm:cxn modelId="{81338B64-EE09-42F5-A7A9-B43DD10D80EC}" type="presOf" srcId="{1B708365-28B1-4BDC-8DEB-F4C606743924}" destId="{BCFEF65A-83A4-4C59-AB20-2C78D99751AE}" srcOrd="0" destOrd="0" presId="urn:microsoft.com/office/officeart/2005/8/layout/hChevron3"/>
    <dgm:cxn modelId="{A68CA6C8-8069-4112-ADD1-1ADD4652BA84}" type="presOf" srcId="{E220DAAA-E4D0-43FE-992C-6C2D74E11A32}" destId="{B2E4E496-7E9B-488F-97C4-9BE304AB77F8}" srcOrd="0" destOrd="0" presId="urn:microsoft.com/office/officeart/2005/8/layout/hChevron3"/>
    <dgm:cxn modelId="{0A462795-93DB-40A4-B02E-011F4601E4CE}" srcId="{D816D8CD-DCD5-4161-80C5-E45791A96425}" destId="{1B708365-28B1-4BDC-8DEB-F4C606743924}" srcOrd="0" destOrd="0" parTransId="{F04744F0-5A51-4736-9BE7-1A20FDE361B2}" sibTransId="{F34C2C68-2238-452E-BC45-9B14C0FC5A93}"/>
    <dgm:cxn modelId="{89EE501C-8C5E-4A5D-91B9-FD9B5E75209B}" type="presOf" srcId="{D816D8CD-DCD5-4161-80C5-E45791A96425}" destId="{45C241A9-1FBC-45B5-BC07-91C8AA755F39}" srcOrd="0" destOrd="0" presId="urn:microsoft.com/office/officeart/2005/8/layout/hChevron3"/>
    <dgm:cxn modelId="{0FA7F910-309A-4ACF-A341-686CD0313D39}" type="presOf" srcId="{43375C92-CDD9-4949-AF09-7C2A85AFCC37}" destId="{16AC1085-3925-4F8D-B53D-E896D21A3C4E}" srcOrd="0" destOrd="0" presId="urn:microsoft.com/office/officeart/2005/8/layout/hChevron3"/>
    <dgm:cxn modelId="{7F6ACDCF-5FCC-4493-869F-BE4A5928442E}" type="presParOf" srcId="{45C241A9-1FBC-45B5-BC07-91C8AA755F39}" destId="{BCFEF65A-83A4-4C59-AB20-2C78D99751AE}" srcOrd="0" destOrd="0" presId="urn:microsoft.com/office/officeart/2005/8/layout/hChevron3"/>
    <dgm:cxn modelId="{B2542474-DB6C-4FE8-8059-513F55F3FC2D}" type="presParOf" srcId="{45C241A9-1FBC-45B5-BC07-91C8AA755F39}" destId="{8A3F7110-B800-43DE-84EB-8799C9A767CC}" srcOrd="1" destOrd="0" presId="urn:microsoft.com/office/officeart/2005/8/layout/hChevron3"/>
    <dgm:cxn modelId="{5C1C329F-F21E-410A-B6F4-221B66C1D73A}" type="presParOf" srcId="{45C241A9-1FBC-45B5-BC07-91C8AA755F39}" destId="{16AC1085-3925-4F8D-B53D-E896D21A3C4E}" srcOrd="2" destOrd="0" presId="urn:microsoft.com/office/officeart/2005/8/layout/hChevron3"/>
    <dgm:cxn modelId="{53BF4EE0-4415-4B12-95DF-95FF199A62B8}" type="presParOf" srcId="{45C241A9-1FBC-45B5-BC07-91C8AA755F39}" destId="{C0549AC8-8793-4DEB-813D-7C1CAAD22FD7}" srcOrd="3" destOrd="0" presId="urn:microsoft.com/office/officeart/2005/8/layout/hChevron3"/>
    <dgm:cxn modelId="{66B4C9DF-371B-4B30-9360-44F010EC4543}" type="presParOf" srcId="{45C241A9-1FBC-45B5-BC07-91C8AA755F39}" destId="{B2E4E496-7E9B-488F-97C4-9BE304AB77F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16D8CD-DCD5-4161-80C5-E45791A9642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B708365-28B1-4BDC-8DEB-F4C606743924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網站說明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F04744F0-5A51-4736-9BE7-1A20FDE361B2}" type="par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F34C2C68-2238-452E-BC45-9B14C0FC5A93}" type="sib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E220DAAA-E4D0-43FE-992C-6C2D74E11A32}">
      <dgm:prSet phldrT="[文字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資料視覺化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CB3A8F8-8A1A-475E-B951-2E1595BFA8AB}" type="par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A427A9AF-6C4B-4831-ADC6-8BD0505F4540}" type="sib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43375C92-CDD9-4949-AF09-7C2A85AFCC37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資料說明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90B39571-5F4F-44AB-A25E-44091695BE4D}" type="parTrans" cxnId="{614E0C97-AF34-4B2E-9AC0-54B917817620}">
      <dgm:prSet/>
      <dgm:spPr/>
      <dgm:t>
        <a:bodyPr/>
        <a:lstStyle/>
        <a:p>
          <a:endParaRPr lang="zh-TW" altLang="en-US"/>
        </a:p>
      </dgm:t>
    </dgm:pt>
    <dgm:pt modelId="{77424993-A758-4AE8-87CE-2C6BF336F420}" type="sibTrans" cxnId="{614E0C97-AF34-4B2E-9AC0-54B917817620}">
      <dgm:prSet/>
      <dgm:spPr/>
      <dgm:t>
        <a:bodyPr/>
        <a:lstStyle/>
        <a:p>
          <a:endParaRPr lang="zh-TW" altLang="en-US"/>
        </a:p>
      </dgm:t>
    </dgm:pt>
    <dgm:pt modelId="{45C241A9-1FBC-45B5-BC07-91C8AA755F39}" type="pres">
      <dgm:prSet presAssocID="{D816D8CD-DCD5-4161-80C5-E45791A96425}" presName="Name0" presStyleCnt="0">
        <dgm:presLayoutVars>
          <dgm:dir/>
          <dgm:resizeHandles val="exact"/>
        </dgm:presLayoutVars>
      </dgm:prSet>
      <dgm:spPr/>
    </dgm:pt>
    <dgm:pt modelId="{BCFEF65A-83A4-4C59-AB20-2C78D99751AE}" type="pres">
      <dgm:prSet presAssocID="{1B708365-28B1-4BDC-8DEB-F4C606743924}" presName="parTxOnly" presStyleLbl="node1" presStyleIdx="0" presStyleCnt="3" custLinFactNeighborX="-25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3F7110-B800-43DE-84EB-8799C9A767CC}" type="pres">
      <dgm:prSet presAssocID="{F34C2C68-2238-452E-BC45-9B14C0FC5A93}" presName="parSpace" presStyleCnt="0"/>
      <dgm:spPr/>
    </dgm:pt>
    <dgm:pt modelId="{16AC1085-3925-4F8D-B53D-E896D21A3C4E}" type="pres">
      <dgm:prSet presAssocID="{43375C92-CDD9-4949-AF09-7C2A85AFCC37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0549AC8-8793-4DEB-813D-7C1CAAD22FD7}" type="pres">
      <dgm:prSet presAssocID="{77424993-A758-4AE8-87CE-2C6BF336F420}" presName="parSpace" presStyleCnt="0"/>
      <dgm:spPr/>
    </dgm:pt>
    <dgm:pt modelId="{B2E4E496-7E9B-488F-97C4-9BE304AB77F8}" type="pres">
      <dgm:prSet presAssocID="{E220DAAA-E4D0-43FE-992C-6C2D74E11A3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14E0C97-AF34-4B2E-9AC0-54B917817620}" srcId="{D816D8CD-DCD5-4161-80C5-E45791A96425}" destId="{43375C92-CDD9-4949-AF09-7C2A85AFCC37}" srcOrd="1" destOrd="0" parTransId="{90B39571-5F4F-44AB-A25E-44091695BE4D}" sibTransId="{77424993-A758-4AE8-87CE-2C6BF336F420}"/>
    <dgm:cxn modelId="{2C753B24-5629-4A2F-8A57-65B183F0BC47}" type="presOf" srcId="{1B708365-28B1-4BDC-8DEB-F4C606743924}" destId="{BCFEF65A-83A4-4C59-AB20-2C78D99751AE}" srcOrd="0" destOrd="0" presId="urn:microsoft.com/office/officeart/2005/8/layout/hChevron3"/>
    <dgm:cxn modelId="{1D7D48B0-57F7-4221-B0D3-1D0D13A7B2F5}" type="presOf" srcId="{43375C92-CDD9-4949-AF09-7C2A85AFCC37}" destId="{16AC1085-3925-4F8D-B53D-E896D21A3C4E}" srcOrd="0" destOrd="0" presId="urn:microsoft.com/office/officeart/2005/8/layout/hChevron3"/>
    <dgm:cxn modelId="{98D88818-5C61-4A64-9C49-B04663D52B5F}" srcId="{D816D8CD-DCD5-4161-80C5-E45791A96425}" destId="{E220DAAA-E4D0-43FE-992C-6C2D74E11A32}" srcOrd="2" destOrd="0" parTransId="{0CB3A8F8-8A1A-475E-B951-2E1595BFA8AB}" sibTransId="{A427A9AF-6C4B-4831-ADC6-8BD0505F4540}"/>
    <dgm:cxn modelId="{EF0B32C7-5763-4DF5-A603-A724A2782B92}" type="presOf" srcId="{D816D8CD-DCD5-4161-80C5-E45791A96425}" destId="{45C241A9-1FBC-45B5-BC07-91C8AA755F39}" srcOrd="0" destOrd="0" presId="urn:microsoft.com/office/officeart/2005/8/layout/hChevron3"/>
    <dgm:cxn modelId="{0A462795-93DB-40A4-B02E-011F4601E4CE}" srcId="{D816D8CD-DCD5-4161-80C5-E45791A96425}" destId="{1B708365-28B1-4BDC-8DEB-F4C606743924}" srcOrd="0" destOrd="0" parTransId="{F04744F0-5A51-4736-9BE7-1A20FDE361B2}" sibTransId="{F34C2C68-2238-452E-BC45-9B14C0FC5A93}"/>
    <dgm:cxn modelId="{45C929CD-E2CA-42CC-AC42-2A0FB27064E9}" type="presOf" srcId="{E220DAAA-E4D0-43FE-992C-6C2D74E11A32}" destId="{B2E4E496-7E9B-488F-97C4-9BE304AB77F8}" srcOrd="0" destOrd="0" presId="urn:microsoft.com/office/officeart/2005/8/layout/hChevron3"/>
    <dgm:cxn modelId="{C95AD2A6-CDEE-49E2-81E6-4EBF9DE4AFAB}" type="presParOf" srcId="{45C241A9-1FBC-45B5-BC07-91C8AA755F39}" destId="{BCFEF65A-83A4-4C59-AB20-2C78D99751AE}" srcOrd="0" destOrd="0" presId="urn:microsoft.com/office/officeart/2005/8/layout/hChevron3"/>
    <dgm:cxn modelId="{0C1A8669-C8D6-498C-B1F7-2ED842CD141D}" type="presParOf" srcId="{45C241A9-1FBC-45B5-BC07-91C8AA755F39}" destId="{8A3F7110-B800-43DE-84EB-8799C9A767CC}" srcOrd="1" destOrd="0" presId="urn:microsoft.com/office/officeart/2005/8/layout/hChevron3"/>
    <dgm:cxn modelId="{2FB143DB-9CED-48D2-ADDD-E653A7A3098C}" type="presParOf" srcId="{45C241A9-1FBC-45B5-BC07-91C8AA755F39}" destId="{16AC1085-3925-4F8D-B53D-E896D21A3C4E}" srcOrd="2" destOrd="0" presId="urn:microsoft.com/office/officeart/2005/8/layout/hChevron3"/>
    <dgm:cxn modelId="{A2860D93-C59B-4D7C-852D-CAB8F5113AC3}" type="presParOf" srcId="{45C241A9-1FBC-45B5-BC07-91C8AA755F39}" destId="{C0549AC8-8793-4DEB-813D-7C1CAAD22FD7}" srcOrd="3" destOrd="0" presId="urn:microsoft.com/office/officeart/2005/8/layout/hChevron3"/>
    <dgm:cxn modelId="{94EE7A68-F8B7-455F-BF69-DCECF0CA30FA}" type="presParOf" srcId="{45C241A9-1FBC-45B5-BC07-91C8AA755F39}" destId="{B2E4E496-7E9B-488F-97C4-9BE304AB77F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16D8CD-DCD5-4161-80C5-E45791A9642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B708365-28B1-4BDC-8DEB-F4C606743924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網站說明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F04744F0-5A51-4736-9BE7-1A20FDE361B2}" type="par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F34C2C68-2238-452E-BC45-9B14C0FC5A93}" type="sib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E220DAAA-E4D0-43FE-992C-6C2D74E11A32}">
      <dgm:prSet phldrT="[文字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資料視覺化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CB3A8F8-8A1A-475E-B951-2E1595BFA8AB}" type="par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A427A9AF-6C4B-4831-ADC6-8BD0505F4540}" type="sib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43375C92-CDD9-4949-AF09-7C2A85AFCC37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資料說明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90B39571-5F4F-44AB-A25E-44091695BE4D}" type="parTrans" cxnId="{614E0C97-AF34-4B2E-9AC0-54B917817620}">
      <dgm:prSet/>
      <dgm:spPr/>
      <dgm:t>
        <a:bodyPr/>
        <a:lstStyle/>
        <a:p>
          <a:endParaRPr lang="zh-TW" altLang="en-US"/>
        </a:p>
      </dgm:t>
    </dgm:pt>
    <dgm:pt modelId="{77424993-A758-4AE8-87CE-2C6BF336F420}" type="sibTrans" cxnId="{614E0C97-AF34-4B2E-9AC0-54B917817620}">
      <dgm:prSet/>
      <dgm:spPr/>
      <dgm:t>
        <a:bodyPr/>
        <a:lstStyle/>
        <a:p>
          <a:endParaRPr lang="zh-TW" altLang="en-US"/>
        </a:p>
      </dgm:t>
    </dgm:pt>
    <dgm:pt modelId="{45C241A9-1FBC-45B5-BC07-91C8AA755F39}" type="pres">
      <dgm:prSet presAssocID="{D816D8CD-DCD5-4161-80C5-E45791A96425}" presName="Name0" presStyleCnt="0">
        <dgm:presLayoutVars>
          <dgm:dir/>
          <dgm:resizeHandles val="exact"/>
        </dgm:presLayoutVars>
      </dgm:prSet>
      <dgm:spPr/>
    </dgm:pt>
    <dgm:pt modelId="{BCFEF65A-83A4-4C59-AB20-2C78D99751AE}" type="pres">
      <dgm:prSet presAssocID="{1B708365-28B1-4BDC-8DEB-F4C606743924}" presName="parTxOnly" presStyleLbl="node1" presStyleIdx="0" presStyleCnt="3" custLinFactNeighborX="-25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3F7110-B800-43DE-84EB-8799C9A767CC}" type="pres">
      <dgm:prSet presAssocID="{F34C2C68-2238-452E-BC45-9B14C0FC5A93}" presName="parSpace" presStyleCnt="0"/>
      <dgm:spPr/>
    </dgm:pt>
    <dgm:pt modelId="{16AC1085-3925-4F8D-B53D-E896D21A3C4E}" type="pres">
      <dgm:prSet presAssocID="{43375C92-CDD9-4949-AF09-7C2A85AFCC37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0549AC8-8793-4DEB-813D-7C1CAAD22FD7}" type="pres">
      <dgm:prSet presAssocID="{77424993-A758-4AE8-87CE-2C6BF336F420}" presName="parSpace" presStyleCnt="0"/>
      <dgm:spPr/>
    </dgm:pt>
    <dgm:pt modelId="{B2E4E496-7E9B-488F-97C4-9BE304AB77F8}" type="pres">
      <dgm:prSet presAssocID="{E220DAAA-E4D0-43FE-992C-6C2D74E11A3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B321AA7-5E49-4ADF-93D9-FCD15FC41F47}" type="presOf" srcId="{D816D8CD-DCD5-4161-80C5-E45791A96425}" destId="{45C241A9-1FBC-45B5-BC07-91C8AA755F39}" srcOrd="0" destOrd="0" presId="urn:microsoft.com/office/officeart/2005/8/layout/hChevron3"/>
    <dgm:cxn modelId="{D9C74536-C607-4739-B08D-E22AC8444DBF}" type="presOf" srcId="{E220DAAA-E4D0-43FE-992C-6C2D74E11A32}" destId="{B2E4E496-7E9B-488F-97C4-9BE304AB77F8}" srcOrd="0" destOrd="0" presId="urn:microsoft.com/office/officeart/2005/8/layout/hChevron3"/>
    <dgm:cxn modelId="{614E0C97-AF34-4B2E-9AC0-54B917817620}" srcId="{D816D8CD-DCD5-4161-80C5-E45791A96425}" destId="{43375C92-CDD9-4949-AF09-7C2A85AFCC37}" srcOrd="1" destOrd="0" parTransId="{90B39571-5F4F-44AB-A25E-44091695BE4D}" sibTransId="{77424993-A758-4AE8-87CE-2C6BF336F420}"/>
    <dgm:cxn modelId="{98D88818-5C61-4A64-9C49-B04663D52B5F}" srcId="{D816D8CD-DCD5-4161-80C5-E45791A96425}" destId="{E220DAAA-E4D0-43FE-992C-6C2D74E11A32}" srcOrd="2" destOrd="0" parTransId="{0CB3A8F8-8A1A-475E-B951-2E1595BFA8AB}" sibTransId="{A427A9AF-6C4B-4831-ADC6-8BD0505F4540}"/>
    <dgm:cxn modelId="{991C2BEE-CBD8-4817-8CB0-E1D675B11271}" type="presOf" srcId="{43375C92-CDD9-4949-AF09-7C2A85AFCC37}" destId="{16AC1085-3925-4F8D-B53D-E896D21A3C4E}" srcOrd="0" destOrd="0" presId="urn:microsoft.com/office/officeart/2005/8/layout/hChevron3"/>
    <dgm:cxn modelId="{79B937EC-0296-4DFE-A81E-907F3A5A3BA4}" type="presOf" srcId="{1B708365-28B1-4BDC-8DEB-F4C606743924}" destId="{BCFEF65A-83A4-4C59-AB20-2C78D99751AE}" srcOrd="0" destOrd="0" presId="urn:microsoft.com/office/officeart/2005/8/layout/hChevron3"/>
    <dgm:cxn modelId="{0A462795-93DB-40A4-B02E-011F4601E4CE}" srcId="{D816D8CD-DCD5-4161-80C5-E45791A96425}" destId="{1B708365-28B1-4BDC-8DEB-F4C606743924}" srcOrd="0" destOrd="0" parTransId="{F04744F0-5A51-4736-9BE7-1A20FDE361B2}" sibTransId="{F34C2C68-2238-452E-BC45-9B14C0FC5A93}"/>
    <dgm:cxn modelId="{9A09D122-C77C-41EB-839B-F1C348BDCF3A}" type="presParOf" srcId="{45C241A9-1FBC-45B5-BC07-91C8AA755F39}" destId="{BCFEF65A-83A4-4C59-AB20-2C78D99751AE}" srcOrd="0" destOrd="0" presId="urn:microsoft.com/office/officeart/2005/8/layout/hChevron3"/>
    <dgm:cxn modelId="{15562166-963E-48C3-90D5-1F9035D05063}" type="presParOf" srcId="{45C241A9-1FBC-45B5-BC07-91C8AA755F39}" destId="{8A3F7110-B800-43DE-84EB-8799C9A767CC}" srcOrd="1" destOrd="0" presId="urn:microsoft.com/office/officeart/2005/8/layout/hChevron3"/>
    <dgm:cxn modelId="{00043531-6C71-43DE-8A06-58BFFD009797}" type="presParOf" srcId="{45C241A9-1FBC-45B5-BC07-91C8AA755F39}" destId="{16AC1085-3925-4F8D-B53D-E896D21A3C4E}" srcOrd="2" destOrd="0" presId="urn:microsoft.com/office/officeart/2005/8/layout/hChevron3"/>
    <dgm:cxn modelId="{650EFC67-1722-4D01-A08C-365553211C7C}" type="presParOf" srcId="{45C241A9-1FBC-45B5-BC07-91C8AA755F39}" destId="{C0549AC8-8793-4DEB-813D-7C1CAAD22FD7}" srcOrd="3" destOrd="0" presId="urn:microsoft.com/office/officeart/2005/8/layout/hChevron3"/>
    <dgm:cxn modelId="{CECC4488-0524-448E-9A3B-179B4BDCF8BD}" type="presParOf" srcId="{45C241A9-1FBC-45B5-BC07-91C8AA755F39}" destId="{B2E4E496-7E9B-488F-97C4-9BE304AB77F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16D8CD-DCD5-4161-80C5-E45791A9642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B708365-28B1-4BDC-8DEB-F4C606743924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網站說明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F04744F0-5A51-4736-9BE7-1A20FDE361B2}" type="par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F34C2C68-2238-452E-BC45-9B14C0FC5A93}" type="sib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E220DAAA-E4D0-43FE-992C-6C2D74E11A32}">
      <dgm:prSet phldrT="[文字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資料視覺化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CB3A8F8-8A1A-475E-B951-2E1595BFA8AB}" type="par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A427A9AF-6C4B-4831-ADC6-8BD0505F4540}" type="sib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43375C92-CDD9-4949-AF09-7C2A85AFCC37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資料說明與分析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90B39571-5F4F-44AB-A25E-44091695BE4D}" type="parTrans" cxnId="{614E0C97-AF34-4B2E-9AC0-54B917817620}">
      <dgm:prSet/>
      <dgm:spPr/>
      <dgm:t>
        <a:bodyPr/>
        <a:lstStyle/>
        <a:p>
          <a:endParaRPr lang="zh-TW" altLang="en-US"/>
        </a:p>
      </dgm:t>
    </dgm:pt>
    <dgm:pt modelId="{77424993-A758-4AE8-87CE-2C6BF336F420}" type="sibTrans" cxnId="{614E0C97-AF34-4B2E-9AC0-54B917817620}">
      <dgm:prSet/>
      <dgm:spPr/>
      <dgm:t>
        <a:bodyPr/>
        <a:lstStyle/>
        <a:p>
          <a:endParaRPr lang="zh-TW" altLang="en-US"/>
        </a:p>
      </dgm:t>
    </dgm:pt>
    <dgm:pt modelId="{45C241A9-1FBC-45B5-BC07-91C8AA755F39}" type="pres">
      <dgm:prSet presAssocID="{D816D8CD-DCD5-4161-80C5-E45791A96425}" presName="Name0" presStyleCnt="0">
        <dgm:presLayoutVars>
          <dgm:dir/>
          <dgm:resizeHandles val="exact"/>
        </dgm:presLayoutVars>
      </dgm:prSet>
      <dgm:spPr/>
    </dgm:pt>
    <dgm:pt modelId="{BCFEF65A-83A4-4C59-AB20-2C78D99751AE}" type="pres">
      <dgm:prSet presAssocID="{1B708365-28B1-4BDC-8DEB-F4C606743924}" presName="parTxOnly" presStyleLbl="node1" presStyleIdx="0" presStyleCnt="3" custLinFactNeighborX="-25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3F7110-B800-43DE-84EB-8799C9A767CC}" type="pres">
      <dgm:prSet presAssocID="{F34C2C68-2238-452E-BC45-9B14C0FC5A93}" presName="parSpace" presStyleCnt="0"/>
      <dgm:spPr/>
    </dgm:pt>
    <dgm:pt modelId="{16AC1085-3925-4F8D-B53D-E896D21A3C4E}" type="pres">
      <dgm:prSet presAssocID="{43375C92-CDD9-4949-AF09-7C2A85AFCC37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0549AC8-8793-4DEB-813D-7C1CAAD22FD7}" type="pres">
      <dgm:prSet presAssocID="{77424993-A758-4AE8-87CE-2C6BF336F420}" presName="parSpace" presStyleCnt="0"/>
      <dgm:spPr/>
    </dgm:pt>
    <dgm:pt modelId="{B2E4E496-7E9B-488F-97C4-9BE304AB77F8}" type="pres">
      <dgm:prSet presAssocID="{E220DAAA-E4D0-43FE-992C-6C2D74E11A3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430CE3A-C53F-453C-81DB-759DBD203428}" type="presOf" srcId="{D816D8CD-DCD5-4161-80C5-E45791A96425}" destId="{45C241A9-1FBC-45B5-BC07-91C8AA755F39}" srcOrd="0" destOrd="0" presId="urn:microsoft.com/office/officeart/2005/8/layout/hChevron3"/>
    <dgm:cxn modelId="{3EF02930-33FE-4D79-8BDD-96817BE728D5}" type="presOf" srcId="{43375C92-CDD9-4949-AF09-7C2A85AFCC37}" destId="{16AC1085-3925-4F8D-B53D-E896D21A3C4E}" srcOrd="0" destOrd="0" presId="urn:microsoft.com/office/officeart/2005/8/layout/hChevron3"/>
    <dgm:cxn modelId="{614E0C97-AF34-4B2E-9AC0-54B917817620}" srcId="{D816D8CD-DCD5-4161-80C5-E45791A96425}" destId="{43375C92-CDD9-4949-AF09-7C2A85AFCC37}" srcOrd="1" destOrd="0" parTransId="{90B39571-5F4F-44AB-A25E-44091695BE4D}" sibTransId="{77424993-A758-4AE8-87CE-2C6BF336F420}"/>
    <dgm:cxn modelId="{98D88818-5C61-4A64-9C49-B04663D52B5F}" srcId="{D816D8CD-DCD5-4161-80C5-E45791A96425}" destId="{E220DAAA-E4D0-43FE-992C-6C2D74E11A32}" srcOrd="2" destOrd="0" parTransId="{0CB3A8F8-8A1A-475E-B951-2E1595BFA8AB}" sibTransId="{A427A9AF-6C4B-4831-ADC6-8BD0505F4540}"/>
    <dgm:cxn modelId="{766594DC-5707-45C7-9D47-61866CAB67F6}" type="presOf" srcId="{E220DAAA-E4D0-43FE-992C-6C2D74E11A32}" destId="{B2E4E496-7E9B-488F-97C4-9BE304AB77F8}" srcOrd="0" destOrd="0" presId="urn:microsoft.com/office/officeart/2005/8/layout/hChevron3"/>
    <dgm:cxn modelId="{0A462795-93DB-40A4-B02E-011F4601E4CE}" srcId="{D816D8CD-DCD5-4161-80C5-E45791A96425}" destId="{1B708365-28B1-4BDC-8DEB-F4C606743924}" srcOrd="0" destOrd="0" parTransId="{F04744F0-5A51-4736-9BE7-1A20FDE361B2}" sibTransId="{F34C2C68-2238-452E-BC45-9B14C0FC5A93}"/>
    <dgm:cxn modelId="{ADEFD1DA-958A-40BE-BAE2-F7E79327E955}" type="presOf" srcId="{1B708365-28B1-4BDC-8DEB-F4C606743924}" destId="{BCFEF65A-83A4-4C59-AB20-2C78D99751AE}" srcOrd="0" destOrd="0" presId="urn:microsoft.com/office/officeart/2005/8/layout/hChevron3"/>
    <dgm:cxn modelId="{6E7F524A-B0BC-44DB-9453-CB160C2AB482}" type="presParOf" srcId="{45C241A9-1FBC-45B5-BC07-91C8AA755F39}" destId="{BCFEF65A-83A4-4C59-AB20-2C78D99751AE}" srcOrd="0" destOrd="0" presId="urn:microsoft.com/office/officeart/2005/8/layout/hChevron3"/>
    <dgm:cxn modelId="{1714F6D6-2146-4242-BB2B-86A31C84A388}" type="presParOf" srcId="{45C241A9-1FBC-45B5-BC07-91C8AA755F39}" destId="{8A3F7110-B800-43DE-84EB-8799C9A767CC}" srcOrd="1" destOrd="0" presId="urn:microsoft.com/office/officeart/2005/8/layout/hChevron3"/>
    <dgm:cxn modelId="{23407EBE-A8DB-449D-AFDC-9FD5C610ECD2}" type="presParOf" srcId="{45C241A9-1FBC-45B5-BC07-91C8AA755F39}" destId="{16AC1085-3925-4F8D-B53D-E896D21A3C4E}" srcOrd="2" destOrd="0" presId="urn:microsoft.com/office/officeart/2005/8/layout/hChevron3"/>
    <dgm:cxn modelId="{DF8A5DE6-65FD-4991-9929-D0DDAA379316}" type="presParOf" srcId="{45C241A9-1FBC-45B5-BC07-91C8AA755F39}" destId="{C0549AC8-8793-4DEB-813D-7C1CAAD22FD7}" srcOrd="3" destOrd="0" presId="urn:microsoft.com/office/officeart/2005/8/layout/hChevron3"/>
    <dgm:cxn modelId="{3AAFD849-A1E3-4937-B7DF-9B960B35F19D}" type="presParOf" srcId="{45C241A9-1FBC-45B5-BC07-91C8AA755F39}" destId="{B2E4E496-7E9B-488F-97C4-9BE304AB77F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16D8CD-DCD5-4161-80C5-E45791A9642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B708365-28B1-4BDC-8DEB-F4C606743924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網站說明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F04744F0-5A51-4736-9BE7-1A20FDE361B2}" type="par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F34C2C68-2238-452E-BC45-9B14C0FC5A93}" type="sibTrans" cxnId="{0A462795-93DB-40A4-B02E-011F4601E4CE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E220DAAA-E4D0-43FE-992C-6C2D74E11A32}">
      <dgm:prSet phldrT="[文字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資料視覺化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0CB3A8F8-8A1A-475E-B951-2E1595BFA8AB}" type="par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A427A9AF-6C4B-4831-ADC6-8BD0505F4540}" type="sibTrans" cxnId="{98D88818-5C61-4A64-9C49-B04663D52B5F}">
      <dgm:prSet/>
      <dgm:spPr/>
      <dgm:t>
        <a:bodyPr/>
        <a:lstStyle/>
        <a:p>
          <a:pPr algn="l"/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43375C92-CDD9-4949-AF09-7C2A85AFCC37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資料說明與分析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90B39571-5F4F-44AB-A25E-44091695BE4D}" type="parTrans" cxnId="{614E0C97-AF34-4B2E-9AC0-54B917817620}">
      <dgm:prSet/>
      <dgm:spPr/>
      <dgm:t>
        <a:bodyPr/>
        <a:lstStyle/>
        <a:p>
          <a:endParaRPr lang="zh-TW" altLang="en-US"/>
        </a:p>
      </dgm:t>
    </dgm:pt>
    <dgm:pt modelId="{77424993-A758-4AE8-87CE-2C6BF336F420}" type="sibTrans" cxnId="{614E0C97-AF34-4B2E-9AC0-54B917817620}">
      <dgm:prSet/>
      <dgm:spPr/>
      <dgm:t>
        <a:bodyPr/>
        <a:lstStyle/>
        <a:p>
          <a:endParaRPr lang="zh-TW" altLang="en-US"/>
        </a:p>
      </dgm:t>
    </dgm:pt>
    <dgm:pt modelId="{45C241A9-1FBC-45B5-BC07-91C8AA755F39}" type="pres">
      <dgm:prSet presAssocID="{D816D8CD-DCD5-4161-80C5-E45791A96425}" presName="Name0" presStyleCnt="0">
        <dgm:presLayoutVars>
          <dgm:dir/>
          <dgm:resizeHandles val="exact"/>
        </dgm:presLayoutVars>
      </dgm:prSet>
      <dgm:spPr/>
    </dgm:pt>
    <dgm:pt modelId="{BCFEF65A-83A4-4C59-AB20-2C78D99751AE}" type="pres">
      <dgm:prSet presAssocID="{1B708365-28B1-4BDC-8DEB-F4C606743924}" presName="parTxOnly" presStyleLbl="node1" presStyleIdx="0" presStyleCnt="3" custLinFactNeighborX="-25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3F7110-B800-43DE-84EB-8799C9A767CC}" type="pres">
      <dgm:prSet presAssocID="{F34C2C68-2238-452E-BC45-9B14C0FC5A93}" presName="parSpace" presStyleCnt="0"/>
      <dgm:spPr/>
    </dgm:pt>
    <dgm:pt modelId="{16AC1085-3925-4F8D-B53D-E896D21A3C4E}" type="pres">
      <dgm:prSet presAssocID="{43375C92-CDD9-4949-AF09-7C2A85AFCC37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0549AC8-8793-4DEB-813D-7C1CAAD22FD7}" type="pres">
      <dgm:prSet presAssocID="{77424993-A758-4AE8-87CE-2C6BF336F420}" presName="parSpace" presStyleCnt="0"/>
      <dgm:spPr/>
    </dgm:pt>
    <dgm:pt modelId="{B2E4E496-7E9B-488F-97C4-9BE304AB77F8}" type="pres">
      <dgm:prSet presAssocID="{E220DAAA-E4D0-43FE-992C-6C2D74E11A3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A462795-93DB-40A4-B02E-011F4601E4CE}" srcId="{D816D8CD-DCD5-4161-80C5-E45791A96425}" destId="{1B708365-28B1-4BDC-8DEB-F4C606743924}" srcOrd="0" destOrd="0" parTransId="{F04744F0-5A51-4736-9BE7-1A20FDE361B2}" sibTransId="{F34C2C68-2238-452E-BC45-9B14C0FC5A93}"/>
    <dgm:cxn modelId="{AEFA550F-DA56-4FB2-9E77-C0B8763AD138}" type="presOf" srcId="{43375C92-CDD9-4949-AF09-7C2A85AFCC37}" destId="{16AC1085-3925-4F8D-B53D-E896D21A3C4E}" srcOrd="0" destOrd="0" presId="urn:microsoft.com/office/officeart/2005/8/layout/hChevron3"/>
    <dgm:cxn modelId="{64FF52A9-E5F8-4BCA-B43C-9844394450BE}" type="presOf" srcId="{E220DAAA-E4D0-43FE-992C-6C2D74E11A32}" destId="{B2E4E496-7E9B-488F-97C4-9BE304AB77F8}" srcOrd="0" destOrd="0" presId="urn:microsoft.com/office/officeart/2005/8/layout/hChevron3"/>
    <dgm:cxn modelId="{614E0C97-AF34-4B2E-9AC0-54B917817620}" srcId="{D816D8CD-DCD5-4161-80C5-E45791A96425}" destId="{43375C92-CDD9-4949-AF09-7C2A85AFCC37}" srcOrd="1" destOrd="0" parTransId="{90B39571-5F4F-44AB-A25E-44091695BE4D}" sibTransId="{77424993-A758-4AE8-87CE-2C6BF336F420}"/>
    <dgm:cxn modelId="{98D88818-5C61-4A64-9C49-B04663D52B5F}" srcId="{D816D8CD-DCD5-4161-80C5-E45791A96425}" destId="{E220DAAA-E4D0-43FE-992C-6C2D74E11A32}" srcOrd="2" destOrd="0" parTransId="{0CB3A8F8-8A1A-475E-B951-2E1595BFA8AB}" sibTransId="{A427A9AF-6C4B-4831-ADC6-8BD0505F4540}"/>
    <dgm:cxn modelId="{84E7AE4A-7459-4809-9301-9CC7FED7E886}" type="presOf" srcId="{1B708365-28B1-4BDC-8DEB-F4C606743924}" destId="{BCFEF65A-83A4-4C59-AB20-2C78D99751AE}" srcOrd="0" destOrd="0" presId="urn:microsoft.com/office/officeart/2005/8/layout/hChevron3"/>
    <dgm:cxn modelId="{157F73A0-648C-4CD4-BF58-88A4618EDB4F}" type="presOf" srcId="{D816D8CD-DCD5-4161-80C5-E45791A96425}" destId="{45C241A9-1FBC-45B5-BC07-91C8AA755F39}" srcOrd="0" destOrd="0" presId="urn:microsoft.com/office/officeart/2005/8/layout/hChevron3"/>
    <dgm:cxn modelId="{636DCE59-2A7B-4A1C-BF90-342F08E156C8}" type="presParOf" srcId="{45C241A9-1FBC-45B5-BC07-91C8AA755F39}" destId="{BCFEF65A-83A4-4C59-AB20-2C78D99751AE}" srcOrd="0" destOrd="0" presId="urn:microsoft.com/office/officeart/2005/8/layout/hChevron3"/>
    <dgm:cxn modelId="{DFFCDE9F-C731-43E8-A3FD-135ED09D4D16}" type="presParOf" srcId="{45C241A9-1FBC-45B5-BC07-91C8AA755F39}" destId="{8A3F7110-B800-43DE-84EB-8799C9A767CC}" srcOrd="1" destOrd="0" presId="urn:microsoft.com/office/officeart/2005/8/layout/hChevron3"/>
    <dgm:cxn modelId="{65E5163E-5A51-4E3D-96E8-09A3B727DE14}" type="presParOf" srcId="{45C241A9-1FBC-45B5-BC07-91C8AA755F39}" destId="{16AC1085-3925-4F8D-B53D-E896D21A3C4E}" srcOrd="2" destOrd="0" presId="urn:microsoft.com/office/officeart/2005/8/layout/hChevron3"/>
    <dgm:cxn modelId="{A250EE06-FAD8-4D03-8727-B1012E220AB6}" type="presParOf" srcId="{45C241A9-1FBC-45B5-BC07-91C8AA755F39}" destId="{C0549AC8-8793-4DEB-813D-7C1CAAD22FD7}" srcOrd="3" destOrd="0" presId="urn:microsoft.com/office/officeart/2005/8/layout/hChevron3"/>
    <dgm:cxn modelId="{D8322B08-2486-4D34-A681-157D05CDF8DA}" type="presParOf" srcId="{45C241A9-1FBC-45B5-BC07-91C8AA755F39}" destId="{B2E4E496-7E9B-488F-97C4-9BE304AB77F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EF65A-83A4-4C59-AB20-2C78D99751AE}">
      <dsp:nvSpPr>
        <dsp:cNvPr id="0" name=""/>
        <dsp:cNvSpPr/>
      </dsp:nvSpPr>
      <dsp:spPr>
        <a:xfrm>
          <a:off x="2656" y="0"/>
          <a:ext cx="4205807" cy="503640"/>
        </a:xfrm>
        <a:prstGeom prst="homePlate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  <a:miter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網站說明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656" y="0"/>
        <a:ext cx="4079897" cy="503640"/>
      </dsp:txXfrm>
    </dsp:sp>
    <dsp:sp modelId="{16AC1085-3925-4F8D-B53D-E896D21A3C4E}">
      <dsp:nvSpPr>
        <dsp:cNvPr id="0" name=""/>
        <dsp:cNvSpPr/>
      </dsp:nvSpPr>
      <dsp:spPr>
        <a:xfrm>
          <a:off x="3369456" y="0"/>
          <a:ext cx="4205807" cy="503640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  <a:miter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資料說明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621276" y="0"/>
        <a:ext cx="3702167" cy="503640"/>
      </dsp:txXfrm>
    </dsp:sp>
    <dsp:sp modelId="{B2E4E496-7E9B-488F-97C4-9BE304AB77F8}">
      <dsp:nvSpPr>
        <dsp:cNvPr id="0" name=""/>
        <dsp:cNvSpPr/>
      </dsp:nvSpPr>
      <dsp:spPr>
        <a:xfrm>
          <a:off x="6734102" y="0"/>
          <a:ext cx="4205807" cy="503640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  <a:miter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資料視覺化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985922" y="0"/>
        <a:ext cx="3702167" cy="503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EF65A-83A4-4C59-AB20-2C78D99751AE}">
      <dsp:nvSpPr>
        <dsp:cNvPr id="0" name=""/>
        <dsp:cNvSpPr/>
      </dsp:nvSpPr>
      <dsp:spPr>
        <a:xfrm>
          <a:off x="2656" y="0"/>
          <a:ext cx="4205807" cy="503640"/>
        </a:xfrm>
        <a:prstGeom prst="homePlat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  <a:miter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網站說明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656" y="0"/>
        <a:ext cx="4079897" cy="503640"/>
      </dsp:txXfrm>
    </dsp:sp>
    <dsp:sp modelId="{16AC1085-3925-4F8D-B53D-E896D21A3C4E}">
      <dsp:nvSpPr>
        <dsp:cNvPr id="0" name=""/>
        <dsp:cNvSpPr/>
      </dsp:nvSpPr>
      <dsp:spPr>
        <a:xfrm>
          <a:off x="3369456" y="0"/>
          <a:ext cx="4205807" cy="503640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  <a:miter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資料說明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621276" y="0"/>
        <a:ext cx="3702167" cy="503640"/>
      </dsp:txXfrm>
    </dsp:sp>
    <dsp:sp modelId="{B2E4E496-7E9B-488F-97C4-9BE304AB77F8}">
      <dsp:nvSpPr>
        <dsp:cNvPr id="0" name=""/>
        <dsp:cNvSpPr/>
      </dsp:nvSpPr>
      <dsp:spPr>
        <a:xfrm>
          <a:off x="6734102" y="0"/>
          <a:ext cx="4205807" cy="503640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  <a:miter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資料視覺化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985922" y="0"/>
        <a:ext cx="3702167" cy="503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EF65A-83A4-4C59-AB20-2C78D99751AE}">
      <dsp:nvSpPr>
        <dsp:cNvPr id="0" name=""/>
        <dsp:cNvSpPr/>
      </dsp:nvSpPr>
      <dsp:spPr>
        <a:xfrm>
          <a:off x="2656" y="0"/>
          <a:ext cx="4205807" cy="503640"/>
        </a:xfrm>
        <a:prstGeom prst="homePlat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  <a:miter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網站說明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656" y="0"/>
        <a:ext cx="4079897" cy="503640"/>
      </dsp:txXfrm>
    </dsp:sp>
    <dsp:sp modelId="{16AC1085-3925-4F8D-B53D-E896D21A3C4E}">
      <dsp:nvSpPr>
        <dsp:cNvPr id="0" name=""/>
        <dsp:cNvSpPr/>
      </dsp:nvSpPr>
      <dsp:spPr>
        <a:xfrm>
          <a:off x="3369456" y="0"/>
          <a:ext cx="4205807" cy="503640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  <a:miter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資料說明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621276" y="0"/>
        <a:ext cx="3702167" cy="503640"/>
      </dsp:txXfrm>
    </dsp:sp>
    <dsp:sp modelId="{B2E4E496-7E9B-488F-97C4-9BE304AB77F8}">
      <dsp:nvSpPr>
        <dsp:cNvPr id="0" name=""/>
        <dsp:cNvSpPr/>
      </dsp:nvSpPr>
      <dsp:spPr>
        <a:xfrm>
          <a:off x="6734102" y="0"/>
          <a:ext cx="4205807" cy="503640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  <a:miter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資料視覺化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985922" y="0"/>
        <a:ext cx="3702167" cy="503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EF65A-83A4-4C59-AB20-2C78D99751AE}">
      <dsp:nvSpPr>
        <dsp:cNvPr id="0" name=""/>
        <dsp:cNvSpPr/>
      </dsp:nvSpPr>
      <dsp:spPr>
        <a:xfrm>
          <a:off x="2656" y="0"/>
          <a:ext cx="4205807" cy="503640"/>
        </a:xfrm>
        <a:prstGeom prst="homePlat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  <a:miter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網站說明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656" y="0"/>
        <a:ext cx="4079897" cy="503640"/>
      </dsp:txXfrm>
    </dsp:sp>
    <dsp:sp modelId="{16AC1085-3925-4F8D-B53D-E896D21A3C4E}">
      <dsp:nvSpPr>
        <dsp:cNvPr id="0" name=""/>
        <dsp:cNvSpPr/>
      </dsp:nvSpPr>
      <dsp:spPr>
        <a:xfrm>
          <a:off x="3369456" y="0"/>
          <a:ext cx="4205807" cy="503640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  <a:miter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資料說明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621276" y="0"/>
        <a:ext cx="3702167" cy="503640"/>
      </dsp:txXfrm>
    </dsp:sp>
    <dsp:sp modelId="{B2E4E496-7E9B-488F-97C4-9BE304AB77F8}">
      <dsp:nvSpPr>
        <dsp:cNvPr id="0" name=""/>
        <dsp:cNvSpPr/>
      </dsp:nvSpPr>
      <dsp:spPr>
        <a:xfrm>
          <a:off x="6734102" y="0"/>
          <a:ext cx="4205807" cy="503640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  <a:miter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資料視覺化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985922" y="0"/>
        <a:ext cx="3702167" cy="5036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EF65A-83A4-4C59-AB20-2C78D99751AE}">
      <dsp:nvSpPr>
        <dsp:cNvPr id="0" name=""/>
        <dsp:cNvSpPr/>
      </dsp:nvSpPr>
      <dsp:spPr>
        <a:xfrm>
          <a:off x="2656" y="0"/>
          <a:ext cx="4205807" cy="503640"/>
        </a:xfrm>
        <a:prstGeom prst="homePlat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  <a:miter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網站說明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656" y="0"/>
        <a:ext cx="4079897" cy="503640"/>
      </dsp:txXfrm>
    </dsp:sp>
    <dsp:sp modelId="{16AC1085-3925-4F8D-B53D-E896D21A3C4E}">
      <dsp:nvSpPr>
        <dsp:cNvPr id="0" name=""/>
        <dsp:cNvSpPr/>
      </dsp:nvSpPr>
      <dsp:spPr>
        <a:xfrm>
          <a:off x="3369456" y="0"/>
          <a:ext cx="4205807" cy="503640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  <a:miter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資料說明與分析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621276" y="0"/>
        <a:ext cx="3702167" cy="503640"/>
      </dsp:txXfrm>
    </dsp:sp>
    <dsp:sp modelId="{B2E4E496-7E9B-488F-97C4-9BE304AB77F8}">
      <dsp:nvSpPr>
        <dsp:cNvPr id="0" name=""/>
        <dsp:cNvSpPr/>
      </dsp:nvSpPr>
      <dsp:spPr>
        <a:xfrm>
          <a:off x="6734102" y="0"/>
          <a:ext cx="4205807" cy="503640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  <a:miter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資料視覺化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985922" y="0"/>
        <a:ext cx="3702167" cy="5036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EF65A-83A4-4C59-AB20-2C78D99751AE}">
      <dsp:nvSpPr>
        <dsp:cNvPr id="0" name=""/>
        <dsp:cNvSpPr/>
      </dsp:nvSpPr>
      <dsp:spPr>
        <a:xfrm>
          <a:off x="2656" y="0"/>
          <a:ext cx="4205807" cy="503640"/>
        </a:xfrm>
        <a:prstGeom prst="homePlat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  <a:miter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網站說明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656" y="0"/>
        <a:ext cx="4079897" cy="503640"/>
      </dsp:txXfrm>
    </dsp:sp>
    <dsp:sp modelId="{16AC1085-3925-4F8D-B53D-E896D21A3C4E}">
      <dsp:nvSpPr>
        <dsp:cNvPr id="0" name=""/>
        <dsp:cNvSpPr/>
      </dsp:nvSpPr>
      <dsp:spPr>
        <a:xfrm>
          <a:off x="3369456" y="0"/>
          <a:ext cx="4205807" cy="503640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  <a:miter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資料說明與分析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621276" y="0"/>
        <a:ext cx="3702167" cy="503640"/>
      </dsp:txXfrm>
    </dsp:sp>
    <dsp:sp modelId="{B2E4E496-7E9B-488F-97C4-9BE304AB77F8}">
      <dsp:nvSpPr>
        <dsp:cNvPr id="0" name=""/>
        <dsp:cNvSpPr/>
      </dsp:nvSpPr>
      <dsp:spPr>
        <a:xfrm>
          <a:off x="6734102" y="0"/>
          <a:ext cx="4205807" cy="503640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  <a:miter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資料視覺化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985922" y="0"/>
        <a:ext cx="3702167" cy="503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6F177-2B6F-48C2-8139-5A0EDE2F9C30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6675"/>
            <a:ext cx="64103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BAF00-4203-43F5-976B-7E2021AFEF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153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892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800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892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2800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31892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802800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0948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431892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802800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5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 hidden="1"/>
          <p:cNvSpPr/>
          <p:nvPr/>
        </p:nvSpPr>
        <p:spPr>
          <a:xfrm>
            <a:off x="0" y="1234800"/>
            <a:ext cx="1218996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st="2988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2" hidden="1"/>
          <p:cNvSpPr/>
          <p:nvPr/>
        </p:nvSpPr>
        <p:spPr>
          <a:xfrm>
            <a:off x="0" y="1280520"/>
            <a:ext cx="71064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st="2988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787320" y="1280520"/>
            <a:ext cx="114026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st="2988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5972400"/>
            <a:ext cx="12189960" cy="886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st="2988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-12240" y="6054840"/>
            <a:ext cx="2998440" cy="7131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st="2988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3144960" y="6045480"/>
            <a:ext cx="9045000" cy="7131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st="2988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3149280" y="4039560"/>
            <a:ext cx="8634600" cy="1828800"/>
          </a:xfrm>
          <a:prstGeom prst="rect">
            <a:avLst/>
          </a:prstGeom>
        </p:spPr>
        <p:txBody>
          <a:bodyPr lIns="108720" tIns="54360" rIns="108720" bIns="5436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zh-TW" sz="4000" b="0" strike="noStrike" cap="all" spc="-1">
                <a:solidFill>
                  <a:srgbClr val="EBDDC3"/>
                </a:solidFill>
                <a:latin typeface="Tw Cen MT"/>
              </a:rPr>
              <a:t>按一下以編輯母片標題樣式</a:t>
            </a:r>
            <a:endParaRPr lang="en-US" sz="40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101520" y="6069960"/>
            <a:ext cx="2742480" cy="685440"/>
          </a:xfrm>
          <a:prstGeom prst="rect">
            <a:avLst/>
          </a:prstGeom>
        </p:spPr>
        <p:txBody>
          <a:bodyPr lIns="108720" tIns="54360" rIns="108720" bIns="54360" anchor="ctr">
            <a:noAutofit/>
          </a:bodyPr>
          <a:lstStyle/>
          <a:p>
            <a:pPr algn="ctr">
              <a:lnSpc>
                <a:spcPct val="100000"/>
              </a:lnSpc>
            </a:pPr>
            <a:fld id="{B811A4CD-A6EF-41D3-81B8-D3DE40924B80}" type="datetime1">
              <a:rPr lang="en-US" sz="2400" b="0" strike="noStrike" spc="-1">
                <a:solidFill>
                  <a:srgbClr val="FFFFFF"/>
                </a:solidFill>
                <a:latin typeface="Tw Cen MT"/>
              </a:rPr>
              <a:t>12/12/2020</a:t>
            </a:fld>
            <a:endParaRPr lang="en-US" sz="24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2780280" y="236520"/>
            <a:ext cx="7821720" cy="364680"/>
          </a:xfrm>
          <a:prstGeom prst="rect">
            <a:avLst/>
          </a:prstGeom>
        </p:spPr>
        <p:txBody>
          <a:bodyPr lIns="108720" tIns="54360" rIns="108720" bIns="54360"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10666440" y="228600"/>
            <a:ext cx="1117080" cy="380880"/>
          </a:xfrm>
          <a:prstGeom prst="rect">
            <a:avLst/>
          </a:prstGeom>
        </p:spPr>
        <p:txBody>
          <a:bodyPr lIns="108720" tIns="54360" rIns="108720" bIns="54360" anchor="ctr">
            <a:noAutofit/>
          </a:bodyPr>
          <a:lstStyle/>
          <a:p>
            <a:pPr algn="ctr">
              <a:lnSpc>
                <a:spcPct val="100000"/>
              </a:lnSpc>
            </a:pPr>
            <a:fld id="{BF7EE776-F739-4A28-A9AA-0ADC68342650}" type="slidenum">
              <a:rPr lang="en-US" sz="1700" b="1" strike="noStrike" spc="-1">
                <a:solidFill>
                  <a:srgbClr val="EBDDC3"/>
                </a:solidFill>
                <a:latin typeface="Tw Cen MT"/>
              </a:rPr>
              <a:t>‹#›</a:t>
            </a:fld>
            <a:endParaRPr lang="en-US" sz="1700" b="0" strike="noStrike" spc="-1">
              <a:latin typeface="Times New Roman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500" b="0" strike="noStrike" spc="-1">
                <a:solidFill>
                  <a:srgbClr val="FFFFFF"/>
                </a:solidFill>
                <a:latin typeface="Tw Cen MT"/>
              </a:rPr>
              <a:t>請按這裡編輯大綱文字格式</a:t>
            </a:r>
            <a:endParaRPr lang="en-US" sz="3500" b="0" strike="noStrike" spc="-1">
              <a:solidFill>
                <a:srgbClr val="FFFFFF"/>
              </a:solidFill>
              <a:latin typeface="Tw Cen MT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700" b="0" strike="noStrike" spc="-1">
                <a:solidFill>
                  <a:srgbClr val="FFFFFF"/>
                </a:solidFill>
                <a:latin typeface="Tw Cen MT"/>
              </a:rPr>
              <a:t>第二個大綱層次</a:t>
            </a:r>
            <a:endParaRPr lang="en-US" sz="2700" b="0" strike="noStrike" spc="-1">
              <a:solidFill>
                <a:srgbClr val="FFFFFF"/>
              </a:solidFill>
              <a:latin typeface="Tw Cen MT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strike="noStrike" spc="-1">
                <a:solidFill>
                  <a:srgbClr val="FFFFFF"/>
                </a:solidFill>
                <a:latin typeface="Tw Cen MT"/>
              </a:rPr>
              <a:t>第三個大綱層次</a:t>
            </a: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400" b="0" strike="noStrike" spc="-1">
                <a:solidFill>
                  <a:srgbClr val="FFFFFF"/>
                </a:solidFill>
                <a:latin typeface="Tw Cen MT"/>
              </a:rPr>
              <a:t>第四個大綱層次</a:t>
            </a: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Tw Cen MT"/>
              </a:rPr>
              <a:t>第五個大綱層次</a:t>
            </a:r>
            <a:endParaRPr lang="en-US" sz="2000" b="0" strike="noStrike" spc="-1">
              <a:solidFill>
                <a:srgbClr val="FFFFFF"/>
              </a:solidFill>
              <a:latin typeface="Tw Cen MT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Tw Cen MT"/>
              </a:rPr>
              <a:t>第六個大綱層次</a:t>
            </a:r>
            <a:endParaRPr lang="en-US" sz="2000" b="0" strike="noStrike" spc="-1">
              <a:solidFill>
                <a:srgbClr val="FFFFFF"/>
              </a:solidFill>
              <a:latin typeface="Tw Cen MT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Tw Cen MT"/>
              </a:rPr>
              <a:t>第七個大綱層次</a:t>
            </a:r>
            <a:endParaRPr lang="en-US" sz="20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1234800"/>
            <a:ext cx="1218996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st="2988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0" y="1280520"/>
            <a:ext cx="71064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st="2988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787320" y="1280520"/>
            <a:ext cx="114026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st="2988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816840" y="228600"/>
            <a:ext cx="10869480" cy="990360"/>
          </a:xfrm>
          <a:prstGeom prst="rect">
            <a:avLst/>
          </a:prstGeom>
        </p:spPr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TW" sz="4000" b="0" strike="noStrike" spc="-1">
                <a:solidFill>
                  <a:srgbClr val="775F55"/>
                </a:solidFill>
                <a:latin typeface="Tw Cen MT"/>
              </a:rPr>
              <a:t>按一下以編輯母片標題樣式</a:t>
            </a:r>
            <a:endParaRPr lang="en-US" sz="40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dt"/>
          </p:nvPr>
        </p:nvSpPr>
        <p:spPr>
          <a:xfrm>
            <a:off x="8127000" y="6249960"/>
            <a:ext cx="3555000" cy="364680"/>
          </a:xfrm>
          <a:prstGeom prst="rect">
            <a:avLst/>
          </a:prstGeom>
        </p:spPr>
        <p:txBody>
          <a:bodyPr lIns="108720" tIns="54360" rIns="108720" bIns="54360" anchor="ctr">
            <a:noAutofit/>
          </a:bodyPr>
          <a:lstStyle/>
          <a:p>
            <a:pPr>
              <a:lnSpc>
                <a:spcPct val="100000"/>
              </a:lnSpc>
            </a:pPr>
            <a:fld id="{1A6795AB-6A99-482D-ACEA-44741F2A198C}" type="datetime1">
              <a:rPr lang="en-US" sz="1700" b="0" strike="noStrike" spc="-1">
                <a:solidFill>
                  <a:srgbClr val="775F55"/>
                </a:solidFill>
                <a:latin typeface="Tw Cen MT"/>
              </a:rPr>
              <a:t>12/12/2020</a:t>
            </a:fld>
            <a:endParaRPr lang="en-US" sz="1700" b="0" strike="noStrike" spc="-1"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ftr"/>
          </p:nvPr>
        </p:nvSpPr>
        <p:spPr>
          <a:xfrm>
            <a:off x="812520" y="6249600"/>
            <a:ext cx="7226640" cy="364680"/>
          </a:xfrm>
          <a:prstGeom prst="rect">
            <a:avLst/>
          </a:prstGeom>
        </p:spPr>
        <p:txBody>
          <a:bodyPr lIns="108720" tIns="54360" rIns="108720" bIns="54360"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sldNum"/>
          </p:nvPr>
        </p:nvSpPr>
        <p:spPr>
          <a:xfrm>
            <a:off x="11279880" y="6526080"/>
            <a:ext cx="710640" cy="244080"/>
          </a:xfrm>
          <a:prstGeom prst="rect">
            <a:avLst/>
          </a:prstGeom>
        </p:spPr>
        <p:txBody>
          <a:bodyPr lIns="108720" tIns="54360" rIns="108720" bIns="54360" anchor="ctr">
            <a:noAutofit/>
          </a:bodyPr>
          <a:lstStyle/>
          <a:p>
            <a:pPr algn="ctr">
              <a:lnSpc>
                <a:spcPct val="100000"/>
              </a:lnSpc>
            </a:pPr>
            <a:fld id="{5ED8DA66-F2A4-4BBD-A7D5-7A837B2A52C7}" type="slidenum">
              <a:rPr lang="en-US" sz="1700" b="1" strike="noStrike" spc="-1">
                <a:solidFill>
                  <a:srgbClr val="000000"/>
                </a:solidFill>
                <a:latin typeface="Tw Cen MT"/>
              </a:rPr>
              <a:t>‹#›</a:t>
            </a:fld>
            <a:endParaRPr lang="en-US" sz="1700" b="0" strike="noStrike" spc="-1">
              <a:latin typeface="Times New Roman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body"/>
          </p:nvPr>
        </p:nvSpPr>
        <p:spPr>
          <a:xfrm>
            <a:off x="816840" y="1600560"/>
            <a:ext cx="10869480" cy="4496400"/>
          </a:xfrm>
          <a:prstGeom prst="rect">
            <a:avLst/>
          </a:prstGeom>
        </p:spPr>
        <p:txBody>
          <a:bodyPr lIns="108720" tIns="54360" rIns="108720" bIns="54360">
            <a:noAutofit/>
          </a:bodyPr>
          <a:lstStyle/>
          <a:p>
            <a:pPr marL="380880" indent="-380520">
              <a:lnSpc>
                <a:spcPct val="100000"/>
              </a:lnSpc>
              <a:spcBef>
                <a:spcPts val="833"/>
              </a:spcBef>
              <a:buClr>
                <a:srgbClr val="000000"/>
              </a:buClr>
              <a:buSzPct val="60000"/>
              <a:buFont typeface="Wingdings" charset="2"/>
              <a:buChar char=""/>
            </a:pPr>
            <a:r>
              <a:rPr lang="zh-TW" sz="3500" b="0" strike="noStrike" spc="-1">
                <a:solidFill>
                  <a:srgbClr val="000000"/>
                </a:solidFill>
                <a:latin typeface="Tw Cen MT"/>
              </a:rPr>
              <a:t>按一下以編輯母片文字樣式</a:t>
            </a:r>
            <a:endParaRPr lang="en-US" sz="3500" b="0" strike="noStrike" spc="-1">
              <a:solidFill>
                <a:srgbClr val="000000"/>
              </a:solidFill>
              <a:latin typeface="Tw Cen MT"/>
            </a:endParaRPr>
          </a:p>
          <a:p>
            <a:pPr marL="762120" lvl="1" indent="-326160">
              <a:lnSpc>
                <a:spcPct val="100000"/>
              </a:lnSpc>
              <a:spcBef>
                <a:spcPts val="655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zh-TW" sz="3100" b="0" strike="noStrike" spc="-1">
                <a:solidFill>
                  <a:srgbClr val="000000"/>
                </a:solidFill>
                <a:latin typeface="Tw Cen MT"/>
              </a:rPr>
              <a:t>第二層</a:t>
            </a:r>
            <a:endParaRPr lang="en-US" sz="3100" b="0" strike="noStrike" spc="-1">
              <a:solidFill>
                <a:srgbClr val="000000"/>
              </a:solidFill>
              <a:latin typeface="Tw Cen MT"/>
            </a:endParaRPr>
          </a:p>
          <a:p>
            <a:pPr marL="1088640" lvl="2" indent="-271800">
              <a:lnSpc>
                <a:spcPct val="100000"/>
              </a:lnSpc>
              <a:spcBef>
                <a:spcPts val="595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lang="zh-TW" sz="2700" b="0" strike="noStrike" spc="-1">
                <a:solidFill>
                  <a:srgbClr val="000000"/>
                </a:solidFill>
                <a:latin typeface="Tw Cen MT"/>
              </a:rPr>
              <a:t>第三層</a:t>
            </a:r>
            <a:endParaRPr lang="en-US" sz="2700" b="0" strike="noStrike" spc="-1">
              <a:solidFill>
                <a:srgbClr val="000000"/>
              </a:solidFill>
              <a:latin typeface="Tw Cen MT"/>
            </a:endParaRPr>
          </a:p>
          <a:p>
            <a:pPr marL="1632600" lvl="3" indent="-271800">
              <a:lnSpc>
                <a:spcPct val="100000"/>
              </a:lnSpc>
              <a:spcBef>
                <a:spcPts val="476"/>
              </a:spcBef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lang="zh-TW" sz="2400" b="0" strike="noStrike" spc="-1">
                <a:solidFill>
                  <a:srgbClr val="000000"/>
                </a:solidFill>
                <a:latin typeface="Tw Cen MT"/>
              </a:rPr>
              <a:t>第四層</a:t>
            </a: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  <a:p>
            <a:pPr marL="2176920" lvl="4" indent="-271800">
              <a:lnSpc>
                <a:spcPct val="100000"/>
              </a:lnSpc>
              <a:spcBef>
                <a:spcPts val="476"/>
              </a:spcBef>
              <a:buClr>
                <a:srgbClr val="D8B25C"/>
              </a:buClr>
              <a:buSzPct val="65000"/>
              <a:buFont typeface="Wingdings" charset="2"/>
              <a:buChar char=""/>
            </a:pPr>
            <a:r>
              <a:rPr lang="zh-TW" sz="2400" b="0" strike="noStrike" spc="-1">
                <a:solidFill>
                  <a:srgbClr val="000000"/>
                </a:solidFill>
                <a:latin typeface="Tw Cen MT"/>
              </a:rPr>
              <a:t>第五層</a:t>
            </a:r>
            <a:endParaRPr lang="en-US" sz="2400" b="0" strike="noStrike" spc="-1">
              <a:solidFill>
                <a:srgbClr val="000000"/>
              </a:solidFill>
              <a:latin typeface="Tw Cen M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149280" y="4002984"/>
            <a:ext cx="8634600" cy="1828800"/>
          </a:xfrm>
          <a:prstGeom prst="rect">
            <a:avLst/>
          </a:prstGeom>
          <a:noFill/>
          <a:ln>
            <a:noFill/>
          </a:ln>
        </p:spPr>
        <p:txBody>
          <a:bodyPr lIns="108720" tIns="54360" rIns="108720" bIns="5436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4000" b="1" cap="all" spc="-1" dirty="0" smtClean="0">
                <a:solidFill>
                  <a:srgbClr val="EBDDC3"/>
                </a:solidFill>
                <a:latin typeface="微軟正黑體"/>
                <a:ea typeface="微軟正黑體"/>
              </a:rPr>
              <a:t>不動產實價登錄</a:t>
            </a:r>
            <a:r>
              <a:rPr lang="zh-TW" altLang="en-US" sz="4000" b="1" cap="all" spc="-1" dirty="0" smtClean="0">
                <a:solidFill>
                  <a:srgbClr val="EBDDC3"/>
                </a:solidFill>
                <a:latin typeface="微軟正黑體"/>
                <a:ea typeface="微軟正黑體"/>
              </a:rPr>
              <a:t>爬蟲</a:t>
            </a:r>
            <a:r>
              <a:rPr lang="en-US" altLang="zh-TW" sz="4000" b="1" cap="all" spc="-1" dirty="0" smtClean="0">
                <a:solidFill>
                  <a:srgbClr val="EBDDC3"/>
                </a:solidFill>
                <a:latin typeface="微軟正黑體"/>
                <a:ea typeface="微軟正黑體"/>
              </a:rPr>
              <a:t>_</a:t>
            </a:r>
            <a:r>
              <a:rPr lang="zh-TW" altLang="en-US" sz="4000" b="1" cap="all" spc="-1" dirty="0" smtClean="0">
                <a:solidFill>
                  <a:srgbClr val="EBDDC3"/>
                </a:solidFill>
                <a:latin typeface="微軟正黑體"/>
                <a:ea typeface="微軟正黑體"/>
              </a:rPr>
              <a:t>以六都為例</a:t>
            </a:r>
            <a:endParaRPr lang="en-US" sz="40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149280" y="6051600"/>
            <a:ext cx="8939160" cy="685440"/>
          </a:xfrm>
          <a:prstGeom prst="rect">
            <a:avLst/>
          </a:prstGeom>
          <a:noFill/>
          <a:ln>
            <a:noFill/>
          </a:ln>
        </p:spPr>
        <p:txBody>
          <a:bodyPr lIns="108720" tIns="54360" rIns="108720" bIns="54360" anchor="ctr">
            <a:normAutofit/>
          </a:bodyPr>
          <a:lstStyle/>
          <a:p>
            <a:pPr>
              <a:lnSpc>
                <a:spcPct val="100000"/>
              </a:lnSpc>
              <a:spcBef>
                <a:spcPts val="833"/>
              </a:spcBef>
            </a:pPr>
            <a:r>
              <a:rPr lang="zh-TW" sz="3100" b="0" strike="noStrike" spc="-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報告者：時</a:t>
            </a:r>
            <a:r>
              <a:rPr lang="zh-TW" sz="3100" b="0" strike="noStrike" spc="-1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en-US" sz="3100" b="0" strike="noStrike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16840" y="228600"/>
            <a:ext cx="10869480" cy="990360"/>
          </a:xfrm>
          <a:prstGeom prst="rect">
            <a:avLst/>
          </a:prstGeom>
          <a:noFill/>
          <a:ln>
            <a:noFill/>
          </a:ln>
        </p:spPr>
        <p:txBody>
          <a:bodyPr lIns="108720" tIns="54360" rIns="108720" bIns="5436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TW" sz="44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大綱</a:t>
            </a:r>
            <a:endParaRPr lang="en-US" sz="4400" b="1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816840" y="1600560"/>
            <a:ext cx="10869480" cy="4496400"/>
          </a:xfrm>
          <a:prstGeom prst="rect">
            <a:avLst/>
          </a:prstGeom>
          <a:noFill/>
          <a:ln>
            <a:noFill/>
          </a:ln>
        </p:spPr>
        <p:txBody>
          <a:bodyPr lIns="108720" tIns="54360" rIns="108720" bIns="54360">
            <a:normAutofit/>
          </a:bodyPr>
          <a:lstStyle/>
          <a:p>
            <a:pPr marL="380880" indent="-380520">
              <a:lnSpc>
                <a:spcPct val="150000"/>
              </a:lnSpc>
              <a:spcBef>
                <a:spcPts val="833"/>
              </a:spcBef>
              <a:buClr>
                <a:srgbClr val="000000"/>
              </a:buClr>
              <a:buSzPct val="60000"/>
              <a:buFont typeface="Wingdings" charset="2"/>
              <a:buChar char=""/>
            </a:pPr>
            <a:r>
              <a:rPr lang="en-US" sz="35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sz="3500" b="0" strike="noStrike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3500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網站說</a:t>
            </a:r>
            <a:r>
              <a:rPr lang="zh-TW" altLang="en-US" sz="35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</a:t>
            </a:r>
            <a:endParaRPr lang="en-US" sz="3500" b="0" strike="noStrike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0880" indent="-380520">
              <a:lnSpc>
                <a:spcPct val="150000"/>
              </a:lnSpc>
              <a:spcBef>
                <a:spcPts val="833"/>
              </a:spcBef>
              <a:buClr>
                <a:srgbClr val="000000"/>
              </a:buClr>
              <a:buSzPct val="60000"/>
              <a:buFont typeface="Wingdings" charset="2"/>
              <a:buChar char=""/>
            </a:pPr>
            <a:r>
              <a:rPr lang="en-US" sz="35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sz="3500" b="0" strike="noStrike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3500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資料說明</a:t>
            </a:r>
            <a:endParaRPr lang="en-US" sz="3500" b="0" strike="noStrike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0880" indent="-380520">
              <a:lnSpc>
                <a:spcPct val="150000"/>
              </a:lnSpc>
              <a:spcBef>
                <a:spcPts val="833"/>
              </a:spcBef>
              <a:buClr>
                <a:srgbClr val="000000"/>
              </a:buClr>
              <a:buSzPct val="60000"/>
              <a:buFont typeface="Wingdings" charset="2"/>
              <a:buChar char=""/>
            </a:pPr>
            <a:r>
              <a:rPr lang="en-US" sz="35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sz="3500" b="0" strike="noStrike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3500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資料視覺</a:t>
            </a:r>
            <a:r>
              <a:rPr lang="zh-TW" altLang="en-US" sz="35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化</a:t>
            </a:r>
            <a:r>
              <a:rPr lang="zh-TW" sz="3500" b="0" strike="noStrike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sz="3500" b="0" strike="noStrike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spcBef>
                <a:spcPts val="833"/>
              </a:spcBef>
            </a:pPr>
            <a:endParaRPr lang="en-US" sz="3500" b="0" strike="noStrike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11279880" y="6526080"/>
            <a:ext cx="710640" cy="244080"/>
          </a:xfrm>
          <a:prstGeom prst="rect">
            <a:avLst/>
          </a:prstGeom>
          <a:noFill/>
          <a:ln>
            <a:noFill/>
          </a:ln>
        </p:spPr>
        <p:txBody>
          <a:bodyPr lIns="108720" tIns="54360" rIns="108720" bIns="54360" anchor="ctr">
            <a:normAutofit fontScale="64500" lnSpcReduction="20000"/>
          </a:bodyPr>
          <a:lstStyle/>
          <a:p>
            <a:pPr algn="ctr">
              <a:lnSpc>
                <a:spcPct val="100000"/>
              </a:lnSpc>
            </a:pPr>
            <a:fld id="{07FD6214-A2C1-4903-B048-355874754801}" type="slidenum">
              <a:rPr lang="en-US" sz="1700" b="1" strike="noStrike" spc="-1">
                <a:solidFill>
                  <a:srgbClr val="000000"/>
                </a:solidFill>
                <a:latin typeface="Tw Cen MT"/>
              </a:rPr>
              <a:t>2</a:t>
            </a:fld>
            <a:endParaRPr lang="en-US" sz="17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不動產實價登錄網站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18844"/>
          <a:stretch/>
        </p:blipFill>
        <p:spPr>
          <a:xfrm>
            <a:off x="718847" y="2078735"/>
            <a:ext cx="6303745" cy="292469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47" y="5108600"/>
            <a:ext cx="6303745" cy="186887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09480" y="1709403"/>
            <a:ext cx="117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抓取網址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plvr.land.moi.gov.tw/Index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參數：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season=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109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&amp;type=zip&amp;fileName=lvr_landcsv.zip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022592" y="2086778"/>
            <a:ext cx="46885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上列網址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字為可變動參數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下載資料為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zip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壓縮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出來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動機：因未來打算買房，且在銀行從事房貸、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MSME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顧客商業分析與風險模型建置，期望能有一套工具輔助自己判斷房市資料。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處理難度：雖然網站沒有檔爬蟲，算是很好抓資料，但不動產實價登錄的資料比較亂，需要花一定的時間做資料清理。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資料筆數：約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107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萬筆資料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9" name="Diagram1"/>
          <p:cNvGraphicFramePr/>
          <p:nvPr>
            <p:extLst>
              <p:ext uri="{D42A27DB-BD31-4B8C-83A1-F6EECF244321}">
                <p14:modId xmlns:p14="http://schemas.microsoft.com/office/powerpoint/2010/main" val="3964210545"/>
              </p:ext>
            </p:extLst>
          </p:nvPr>
        </p:nvGraphicFramePr>
        <p:xfrm>
          <a:off x="766440" y="1197720"/>
          <a:ext cx="10944720" cy="503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2999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480" y="0"/>
            <a:ext cx="10970640" cy="1145160"/>
          </a:xfrm>
        </p:spPr>
        <p:txBody>
          <a:bodyPr/>
          <a:lstStyle/>
          <a:p>
            <a:r>
              <a:rPr lang="zh-TW" altLang="zh-TW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zh-TW" b="1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r>
              <a:rPr lang="zh-TW" altLang="en-US" b="1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與分</a:t>
            </a:r>
            <a:r>
              <a:rPr lang="zh-TW" altLang="en-US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析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0" y="1554413"/>
            <a:ext cx="3327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各個欄位的說明：</a:t>
            </a:r>
          </a:p>
        </p:txBody>
      </p:sp>
      <p:sp>
        <p:nvSpPr>
          <p:cNvPr id="8" name="矩形 7"/>
          <p:cNvSpPr/>
          <p:nvPr/>
        </p:nvSpPr>
        <p:spPr>
          <a:xfrm>
            <a:off x="6655804" y="1639925"/>
            <a:ext cx="1983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資料清理：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1590"/>
            <a:ext cx="3041151" cy="473827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327902" y="2016078"/>
            <a:ext cx="36062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資料內容篩選如下：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交易年月：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2012Q4-2019Q4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2.</a:t>
            </a:r>
            <a:r>
              <a:rPr lang="zh-TW" altLang="en-US" dirty="0" smtClean="0"/>
              <a:t>區域：六都直轄市，買賣件</a:t>
            </a:r>
            <a:r>
              <a:rPr lang="zh-TW" altLang="en-US" dirty="0" smtClean="0"/>
              <a:t>資料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3.</a:t>
            </a:r>
            <a:r>
              <a:rPr lang="zh-TW" altLang="en-US" dirty="0" smtClean="0"/>
              <a:t>總資料筆數約為</a:t>
            </a:r>
            <a:r>
              <a:rPr lang="en-US" altLang="zh-TW" dirty="0" smtClean="0"/>
              <a:t>107</a:t>
            </a:r>
            <a:r>
              <a:rPr lang="zh-TW" altLang="en-US" dirty="0" smtClean="0"/>
              <a:t>萬筆資料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40056" y="2195933"/>
            <a:ext cx="518629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轉換部分欄位成為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float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新增：單價元坪這個欄位，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且單價元坪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單價元平方公尺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*3.30579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新增：縣市別欄位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縣市別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土地區段位置建物區段門牌取前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個字元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部分縣市別不完整，例如：中壢區龍勇路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不納入分析母體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六都直轄市的字串種類繁雜，例如：台北市、臺北市皆歸類成臺北。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0" name="Diagram1"/>
          <p:cNvGraphicFramePr/>
          <p:nvPr>
            <p:extLst>
              <p:ext uri="{D42A27DB-BD31-4B8C-83A1-F6EECF244321}">
                <p14:modId xmlns:p14="http://schemas.microsoft.com/office/powerpoint/2010/main" val="2872072844"/>
              </p:ext>
            </p:extLst>
          </p:nvPr>
        </p:nvGraphicFramePr>
        <p:xfrm>
          <a:off x="735960" y="1029786"/>
          <a:ext cx="10944720" cy="503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0286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480" y="0"/>
            <a:ext cx="10970640" cy="1145160"/>
          </a:xfrm>
        </p:spPr>
        <p:txBody>
          <a:bodyPr/>
          <a:lstStyle/>
          <a:p>
            <a:r>
              <a:rPr lang="zh-TW" altLang="en-US" b="1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資料視覺</a:t>
            </a:r>
            <a:r>
              <a:rPr lang="zh-TW" altLang="en-US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化</a:t>
            </a:r>
          </a:p>
        </p:txBody>
      </p:sp>
      <p:graphicFrame>
        <p:nvGraphicFramePr>
          <p:cNvPr id="10" name="Diagram1"/>
          <p:cNvGraphicFramePr/>
          <p:nvPr>
            <p:extLst>
              <p:ext uri="{D42A27DB-BD31-4B8C-83A1-F6EECF244321}">
                <p14:modId xmlns:p14="http://schemas.microsoft.com/office/powerpoint/2010/main" val="899059246"/>
              </p:ext>
            </p:extLst>
          </p:nvPr>
        </p:nvGraphicFramePr>
        <p:xfrm>
          <a:off x="766440" y="1197720"/>
          <a:ext cx="10944720" cy="503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158073"/>
              </p:ext>
            </p:extLst>
          </p:nvPr>
        </p:nvGraphicFramePr>
        <p:xfrm>
          <a:off x="609480" y="2946101"/>
          <a:ext cx="2702680" cy="2601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400"/>
                <a:gridCol w="1097280"/>
              </a:tblGrid>
              <a:tr h="376467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縣市群組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房價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台北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2,792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1,337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台中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1,046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桃園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9,008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高雄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8,389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台南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7,464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09480" y="1917473"/>
            <a:ext cx="8138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各城市平均房價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145672" y="2539788"/>
            <a:ext cx="169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單位：萬元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400" y="2389408"/>
            <a:ext cx="6063933" cy="3851417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609480" y="6238240"/>
            <a:ext cx="883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從平均房價與單坪價格來看，台北市的房價水位最高，且全距最大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232400" y="1930327"/>
            <a:ext cx="8138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各城市單坪價格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4138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" y="2295932"/>
            <a:ext cx="6356187" cy="4322847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609480" y="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資料視覺化</a:t>
            </a:r>
            <a:endParaRPr lang="zh-TW" altLang="en-US" b="1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3" name="Diagram1"/>
          <p:cNvGraphicFramePr/>
          <p:nvPr>
            <p:extLst>
              <p:ext uri="{D42A27DB-BD31-4B8C-83A1-F6EECF244321}">
                <p14:modId xmlns:p14="http://schemas.microsoft.com/office/powerpoint/2010/main" val="2078312170"/>
              </p:ext>
            </p:extLst>
          </p:nvPr>
        </p:nvGraphicFramePr>
        <p:xfrm>
          <a:off x="766440" y="1197720"/>
          <a:ext cx="10944720" cy="503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609480" y="1917473"/>
            <a:ext cx="8138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六都房價走勢圖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361787" y="2473673"/>
            <a:ext cx="422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除了新北市外，各區單坪價格皆呈現微幅上升趨勢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13360" y="2379138"/>
            <a:ext cx="396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單坪價格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567680" y="6451600"/>
            <a:ext cx="139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7468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480" y="0"/>
            <a:ext cx="10970640" cy="1145160"/>
          </a:xfrm>
        </p:spPr>
        <p:txBody>
          <a:bodyPr/>
          <a:lstStyle/>
          <a:p>
            <a:r>
              <a:rPr lang="zh-TW" altLang="zh-TW" b="1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b="1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視覺</a:t>
            </a:r>
            <a:r>
              <a:rPr lang="zh-TW" altLang="en-US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化</a:t>
            </a:r>
          </a:p>
        </p:txBody>
      </p:sp>
      <p:graphicFrame>
        <p:nvGraphicFramePr>
          <p:cNvPr id="10" name="Diagram1"/>
          <p:cNvGraphicFramePr/>
          <p:nvPr>
            <p:extLst>
              <p:ext uri="{D42A27DB-BD31-4B8C-83A1-F6EECF244321}">
                <p14:modId xmlns:p14="http://schemas.microsoft.com/office/powerpoint/2010/main" val="3506339769"/>
              </p:ext>
            </p:extLst>
          </p:nvPr>
        </p:nvGraphicFramePr>
        <p:xfrm>
          <a:off x="766440" y="1197720"/>
          <a:ext cx="10944720" cy="503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650" y="2658301"/>
            <a:ext cx="5571230" cy="364090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09480" y="1917473"/>
            <a:ext cx="8138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六都房價盒鬚圖</a:t>
            </a:r>
            <a:endParaRPr lang="zh-TW" altLang="en-US" sz="2400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600" y="2570777"/>
            <a:ext cx="5394960" cy="3815947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6492120" y="1917473"/>
            <a:ext cx="8138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台北市各區每坪價格分佈圖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09480" y="6492240"/>
            <a:ext cx="123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台北房價在六都的全距最大，進一步檢視台北市各區價格，發現信義區和大安區單坪價格較高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7214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314" y="2181356"/>
            <a:ext cx="5846246" cy="3980423"/>
          </a:xfrm>
          <a:prstGeom prst="rect">
            <a:avLst/>
          </a:prstGeom>
        </p:spPr>
      </p:pic>
      <p:graphicFrame>
        <p:nvGraphicFramePr>
          <p:cNvPr id="6" name="Diagram1"/>
          <p:cNvGraphicFramePr/>
          <p:nvPr>
            <p:extLst>
              <p:ext uri="{D42A27DB-BD31-4B8C-83A1-F6EECF244321}">
                <p14:modId xmlns:p14="http://schemas.microsoft.com/office/powerpoint/2010/main" val="304241941"/>
              </p:ext>
            </p:extLst>
          </p:nvPr>
        </p:nvGraphicFramePr>
        <p:xfrm>
          <a:off x="766440" y="1197720"/>
          <a:ext cx="10944720" cy="503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8"/>
          <a:srcRect t="10558" b="1"/>
          <a:stretch/>
        </p:blipFill>
        <p:spPr>
          <a:xfrm>
            <a:off x="416440" y="2247492"/>
            <a:ext cx="4547110" cy="433581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09480" y="1917473"/>
            <a:ext cx="8138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台北市建物型態概覽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33560" y="6161779"/>
            <a:ext cx="109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台北市建物型態中，以住宅大樓比率最高，但透天厝和店面的單坪價格較高</a:t>
            </a:r>
            <a:endParaRPr lang="zh-TW" altLang="en-US" dirty="0"/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609480" y="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spc="-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資料視覺化</a:t>
            </a:r>
            <a:endParaRPr lang="zh-TW" altLang="en-US" b="1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5031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早買早享受，房價趨勢整體呈現上升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特定區域價差大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爬蟲有利於快速抓取區域平均價格，幫助房地產投資或買房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4433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48699</TotalTime>
  <Words>523</Words>
  <Application>Microsoft Office PowerPoint</Application>
  <PresentationFormat>自訂</PresentationFormat>
  <Paragraphs>85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21" baseType="lpstr">
      <vt:lpstr>DejaVu Sans</vt:lpstr>
      <vt:lpstr>微軟正黑體</vt:lpstr>
      <vt:lpstr>新細明體</vt:lpstr>
      <vt:lpstr>Arial</vt:lpstr>
      <vt:lpstr>Calibri</vt:lpstr>
      <vt:lpstr>Symbol</vt:lpstr>
      <vt:lpstr>Times New Roman</vt:lpstr>
      <vt:lpstr>Tw Cen MT</vt:lpstr>
      <vt:lpstr>Wingdings</vt:lpstr>
      <vt:lpstr>Wingdings 2</vt:lpstr>
      <vt:lpstr>Office Theme</vt:lpstr>
      <vt:lpstr>Office Theme</vt:lpstr>
      <vt:lpstr>PowerPoint 簡報</vt:lpstr>
      <vt:lpstr>PowerPoint 簡報</vt:lpstr>
      <vt:lpstr>不動產實價登錄網站</vt:lpstr>
      <vt:lpstr>資料說明與分析</vt:lpstr>
      <vt:lpstr>資料視覺化</vt:lpstr>
      <vt:lpstr>PowerPoint 簡報</vt:lpstr>
      <vt:lpstr>資料視覺化</vt:lpstr>
      <vt:lpstr>PowerPoint 簡報</vt:lpstr>
      <vt:lpstr>結論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我國金控經營績效與風險之研究 －以子公司組合與市佔率為例</dc:title>
  <dc:subject/>
  <dc:creator>Owen</dc:creator>
  <dc:description/>
  <cp:lastModifiedBy>Owen</cp:lastModifiedBy>
  <cp:revision>537</cp:revision>
  <dcterms:created xsi:type="dcterms:W3CDTF">2017-07-02T02:51:34Z</dcterms:created>
  <dcterms:modified xsi:type="dcterms:W3CDTF">2020-12-11T17:01:36Z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自訂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