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8"/>
  </p:notesMasterIdLst>
  <p:sldIdLst>
    <p:sldId id="256" r:id="rId4"/>
    <p:sldId id="257" r:id="rId5"/>
    <p:sldId id="258" r:id="rId6"/>
    <p:sldId id="259" r:id="rId7"/>
    <p:sldId id="265" r:id="rId8"/>
    <p:sldId id="266" r:id="rId9"/>
    <p:sldId id="272" r:id="rId10"/>
    <p:sldId id="267" r:id="rId11"/>
    <p:sldId id="268" r:id="rId12"/>
    <p:sldId id="260" r:id="rId13"/>
    <p:sldId id="269" r:id="rId14"/>
    <p:sldId id="273" r:id="rId15"/>
    <p:sldId id="270" r:id="rId16"/>
    <p:sldId id="271" r:id="rId17"/>
  </p:sldIdLst>
  <p:sldSz cx="12190413" cy="6859588"/>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88" autoAdjust="0"/>
  </p:normalViewPr>
  <p:slideViewPr>
    <p:cSldViewPr snapToGrid="0">
      <p:cViewPr>
        <p:scale>
          <a:sx n="66" d="100"/>
          <a:sy n="66"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6D8CD-DCD5-4161-80C5-E45791A96425}" type="doc">
      <dgm:prSet loTypeId="urn:microsoft.com/office/officeart/2005/8/layout/hChevron3" loCatId="process" qsTypeId="urn:microsoft.com/office/officeart/2005/8/quickstyle/simple1" qsCatId="simple" csTypeId="urn:microsoft.com/office/officeart/2005/8/colors/accent1_2" csCatId="accent1" phldr="1"/>
      <dgm:spPr/>
    </dgm:pt>
    <dgm:pt modelId="{1B708365-28B1-4BDC-8DEB-F4C606743924}">
      <dgm:prSet phldrT="[文字]"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zh-TW" altLang="en-US" sz="2000" dirty="0" smtClean="0">
              <a:latin typeface="微軟正黑體" pitchFamily="34" charset="-120"/>
              <a:ea typeface="微軟正黑體" pitchFamily="34" charset="-120"/>
            </a:rPr>
            <a:t>資料說明</a:t>
          </a:r>
          <a:endParaRPr lang="zh-TW" altLang="en-US" sz="2000" dirty="0">
            <a:latin typeface="微軟正黑體" pitchFamily="34" charset="-120"/>
            <a:ea typeface="微軟正黑體" pitchFamily="34" charset="-120"/>
          </a:endParaRPr>
        </a:p>
      </dgm:t>
    </dgm:pt>
    <dgm:pt modelId="{F04744F0-5A51-4736-9BE7-1A20FDE361B2}" type="par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F34C2C68-2238-452E-BC45-9B14C0FC5A93}" type="sib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E220DAAA-E4D0-43FE-992C-6C2D74E11A32}">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模型產製與結果</a:t>
          </a:r>
          <a:endParaRPr lang="zh-TW" altLang="en-US" sz="2000" dirty="0">
            <a:latin typeface="微軟正黑體" pitchFamily="34" charset="-120"/>
            <a:ea typeface="微軟正黑體" pitchFamily="34" charset="-120"/>
          </a:endParaRPr>
        </a:p>
      </dgm:t>
    </dgm:pt>
    <dgm:pt modelId="{0CB3A8F8-8A1A-475E-B951-2E1595BFA8AB}" type="par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A427A9AF-6C4B-4831-ADC6-8BD0505F4540}" type="sib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43375C92-CDD9-4949-AF09-7C2A85AFCC37}">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資料分析</a:t>
          </a:r>
          <a:endParaRPr lang="zh-TW" altLang="en-US" sz="2000" dirty="0">
            <a:latin typeface="微軟正黑體" pitchFamily="34" charset="-120"/>
            <a:ea typeface="微軟正黑體" pitchFamily="34" charset="-120"/>
          </a:endParaRPr>
        </a:p>
      </dgm:t>
    </dgm:pt>
    <dgm:pt modelId="{90B39571-5F4F-44AB-A25E-44091695BE4D}" type="parTrans" cxnId="{614E0C97-AF34-4B2E-9AC0-54B917817620}">
      <dgm:prSet/>
      <dgm:spPr/>
      <dgm:t>
        <a:bodyPr/>
        <a:lstStyle/>
        <a:p>
          <a:endParaRPr lang="zh-TW" altLang="en-US"/>
        </a:p>
      </dgm:t>
    </dgm:pt>
    <dgm:pt modelId="{77424993-A758-4AE8-87CE-2C6BF336F420}" type="sibTrans" cxnId="{614E0C97-AF34-4B2E-9AC0-54B917817620}">
      <dgm:prSet/>
      <dgm:spPr/>
      <dgm:t>
        <a:bodyPr/>
        <a:lstStyle/>
        <a:p>
          <a:endParaRPr lang="zh-TW" altLang="en-US"/>
        </a:p>
      </dgm:t>
    </dgm:pt>
    <dgm:pt modelId="{45C241A9-1FBC-45B5-BC07-91C8AA755F39}" type="pres">
      <dgm:prSet presAssocID="{D816D8CD-DCD5-4161-80C5-E45791A96425}" presName="Name0" presStyleCnt="0">
        <dgm:presLayoutVars>
          <dgm:dir/>
          <dgm:resizeHandles val="exact"/>
        </dgm:presLayoutVars>
      </dgm:prSet>
      <dgm:spPr/>
    </dgm:pt>
    <dgm:pt modelId="{BCFEF65A-83A4-4C59-AB20-2C78D99751AE}" type="pres">
      <dgm:prSet presAssocID="{1B708365-28B1-4BDC-8DEB-F4C606743924}" presName="parTxOnly" presStyleLbl="node1" presStyleIdx="0" presStyleCnt="3" custLinFactNeighborX="-256">
        <dgm:presLayoutVars>
          <dgm:bulletEnabled val="1"/>
        </dgm:presLayoutVars>
      </dgm:prSet>
      <dgm:spPr/>
      <dgm:t>
        <a:bodyPr/>
        <a:lstStyle/>
        <a:p>
          <a:endParaRPr lang="zh-TW" altLang="en-US"/>
        </a:p>
      </dgm:t>
    </dgm:pt>
    <dgm:pt modelId="{8A3F7110-B800-43DE-84EB-8799C9A767CC}" type="pres">
      <dgm:prSet presAssocID="{F34C2C68-2238-452E-BC45-9B14C0FC5A93}" presName="parSpace" presStyleCnt="0"/>
      <dgm:spPr/>
    </dgm:pt>
    <dgm:pt modelId="{16AC1085-3925-4F8D-B53D-E896D21A3C4E}" type="pres">
      <dgm:prSet presAssocID="{43375C92-CDD9-4949-AF09-7C2A85AFCC37}" presName="parTxOnly" presStyleLbl="node1" presStyleIdx="1" presStyleCnt="3">
        <dgm:presLayoutVars>
          <dgm:bulletEnabled val="1"/>
        </dgm:presLayoutVars>
      </dgm:prSet>
      <dgm:spPr/>
      <dgm:t>
        <a:bodyPr/>
        <a:lstStyle/>
        <a:p>
          <a:endParaRPr lang="zh-TW" altLang="en-US"/>
        </a:p>
      </dgm:t>
    </dgm:pt>
    <dgm:pt modelId="{C0549AC8-8793-4DEB-813D-7C1CAAD22FD7}" type="pres">
      <dgm:prSet presAssocID="{77424993-A758-4AE8-87CE-2C6BF336F420}" presName="parSpace" presStyleCnt="0"/>
      <dgm:spPr/>
    </dgm:pt>
    <dgm:pt modelId="{B2E4E496-7E9B-488F-97C4-9BE304AB77F8}" type="pres">
      <dgm:prSet presAssocID="{E220DAAA-E4D0-43FE-992C-6C2D74E11A32}" presName="parTxOnly" presStyleLbl="node1" presStyleIdx="2" presStyleCnt="3">
        <dgm:presLayoutVars>
          <dgm:bulletEnabled val="1"/>
        </dgm:presLayoutVars>
      </dgm:prSet>
      <dgm:spPr/>
      <dgm:t>
        <a:bodyPr/>
        <a:lstStyle/>
        <a:p>
          <a:endParaRPr lang="zh-TW" altLang="en-US"/>
        </a:p>
      </dgm:t>
    </dgm:pt>
  </dgm:ptLst>
  <dgm:cxnLst>
    <dgm:cxn modelId="{614E0C97-AF34-4B2E-9AC0-54B917817620}" srcId="{D816D8CD-DCD5-4161-80C5-E45791A96425}" destId="{43375C92-CDD9-4949-AF09-7C2A85AFCC37}" srcOrd="1" destOrd="0" parTransId="{90B39571-5F4F-44AB-A25E-44091695BE4D}" sibTransId="{77424993-A758-4AE8-87CE-2C6BF336F420}"/>
    <dgm:cxn modelId="{98D88818-5C61-4A64-9C49-B04663D52B5F}" srcId="{D816D8CD-DCD5-4161-80C5-E45791A96425}" destId="{E220DAAA-E4D0-43FE-992C-6C2D74E11A32}" srcOrd="2" destOrd="0" parTransId="{0CB3A8F8-8A1A-475E-B951-2E1595BFA8AB}" sibTransId="{A427A9AF-6C4B-4831-ADC6-8BD0505F4540}"/>
    <dgm:cxn modelId="{3E744650-91CA-4A4F-A51D-C21A4F6C2102}" type="presOf" srcId="{D816D8CD-DCD5-4161-80C5-E45791A96425}" destId="{45C241A9-1FBC-45B5-BC07-91C8AA755F39}" srcOrd="0" destOrd="0" presId="urn:microsoft.com/office/officeart/2005/8/layout/hChevron3"/>
    <dgm:cxn modelId="{E8FAF834-1147-4FC0-96F9-8CEBD90703AC}" type="presOf" srcId="{1B708365-28B1-4BDC-8DEB-F4C606743924}" destId="{BCFEF65A-83A4-4C59-AB20-2C78D99751AE}" srcOrd="0" destOrd="0" presId="urn:microsoft.com/office/officeart/2005/8/layout/hChevron3"/>
    <dgm:cxn modelId="{0A462795-93DB-40A4-B02E-011F4601E4CE}" srcId="{D816D8CD-DCD5-4161-80C5-E45791A96425}" destId="{1B708365-28B1-4BDC-8DEB-F4C606743924}" srcOrd="0" destOrd="0" parTransId="{F04744F0-5A51-4736-9BE7-1A20FDE361B2}" sibTransId="{F34C2C68-2238-452E-BC45-9B14C0FC5A93}"/>
    <dgm:cxn modelId="{377317A9-C762-4083-B25F-59A8BC8B5D7D}" type="presOf" srcId="{43375C92-CDD9-4949-AF09-7C2A85AFCC37}" destId="{16AC1085-3925-4F8D-B53D-E896D21A3C4E}" srcOrd="0" destOrd="0" presId="urn:microsoft.com/office/officeart/2005/8/layout/hChevron3"/>
    <dgm:cxn modelId="{93C06426-DC4D-487A-B19F-A19296621AB5}" type="presOf" srcId="{E220DAAA-E4D0-43FE-992C-6C2D74E11A32}" destId="{B2E4E496-7E9B-488F-97C4-9BE304AB77F8}" srcOrd="0" destOrd="0" presId="urn:microsoft.com/office/officeart/2005/8/layout/hChevron3"/>
    <dgm:cxn modelId="{450B0698-C2F8-4DDB-97FF-7B1426178B9C}" type="presParOf" srcId="{45C241A9-1FBC-45B5-BC07-91C8AA755F39}" destId="{BCFEF65A-83A4-4C59-AB20-2C78D99751AE}" srcOrd="0" destOrd="0" presId="urn:microsoft.com/office/officeart/2005/8/layout/hChevron3"/>
    <dgm:cxn modelId="{CAE8197F-DA93-4644-9842-E6C5D1ED6378}" type="presParOf" srcId="{45C241A9-1FBC-45B5-BC07-91C8AA755F39}" destId="{8A3F7110-B800-43DE-84EB-8799C9A767CC}" srcOrd="1" destOrd="0" presId="urn:microsoft.com/office/officeart/2005/8/layout/hChevron3"/>
    <dgm:cxn modelId="{96C39B49-C0C3-4AC7-8E0A-EB01E5498F88}" type="presParOf" srcId="{45C241A9-1FBC-45B5-BC07-91C8AA755F39}" destId="{16AC1085-3925-4F8D-B53D-E896D21A3C4E}" srcOrd="2" destOrd="0" presId="urn:microsoft.com/office/officeart/2005/8/layout/hChevron3"/>
    <dgm:cxn modelId="{8EEC7CD8-9EA8-47F1-9009-4F89D61C55D8}" type="presParOf" srcId="{45C241A9-1FBC-45B5-BC07-91C8AA755F39}" destId="{C0549AC8-8793-4DEB-813D-7C1CAAD22FD7}" srcOrd="3" destOrd="0" presId="urn:microsoft.com/office/officeart/2005/8/layout/hChevron3"/>
    <dgm:cxn modelId="{EFFADFF0-58A9-45A3-B222-1929B279DD35}" type="presParOf" srcId="{45C241A9-1FBC-45B5-BC07-91C8AA755F39}" destId="{B2E4E496-7E9B-488F-97C4-9BE304AB77F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16D8CD-DCD5-4161-80C5-E45791A96425}" type="doc">
      <dgm:prSet loTypeId="urn:microsoft.com/office/officeart/2005/8/layout/hChevron3" loCatId="process" qsTypeId="urn:microsoft.com/office/officeart/2005/8/quickstyle/simple1" qsCatId="simple" csTypeId="urn:microsoft.com/office/officeart/2005/8/colors/accent1_2" csCatId="accent1" phldr="1"/>
      <dgm:spPr/>
    </dgm:pt>
    <dgm:pt modelId="{1B708365-28B1-4BDC-8DEB-F4C606743924}">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資料說明</a:t>
          </a:r>
          <a:endParaRPr lang="zh-TW" altLang="en-US" sz="2000" dirty="0">
            <a:latin typeface="微軟正黑體" pitchFamily="34" charset="-120"/>
            <a:ea typeface="微軟正黑體" pitchFamily="34" charset="-120"/>
          </a:endParaRPr>
        </a:p>
      </dgm:t>
    </dgm:pt>
    <dgm:pt modelId="{F04744F0-5A51-4736-9BE7-1A20FDE361B2}" type="par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F34C2C68-2238-452E-BC45-9B14C0FC5A93}" type="sib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E220DAAA-E4D0-43FE-992C-6C2D74E11A32}">
      <dgm:prSet phldrT="[文字]"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zh-TW" altLang="en-US" sz="2000" dirty="0" smtClean="0">
              <a:latin typeface="微軟正黑體" pitchFamily="34" charset="-120"/>
              <a:ea typeface="微軟正黑體" pitchFamily="34" charset="-120"/>
            </a:rPr>
            <a:t>模型產製與結果</a:t>
          </a:r>
          <a:endParaRPr lang="zh-TW" altLang="en-US" sz="2000" dirty="0">
            <a:latin typeface="微軟正黑體" pitchFamily="34" charset="-120"/>
            <a:ea typeface="微軟正黑體" pitchFamily="34" charset="-120"/>
          </a:endParaRPr>
        </a:p>
      </dgm:t>
    </dgm:pt>
    <dgm:pt modelId="{0CB3A8F8-8A1A-475E-B951-2E1595BFA8AB}" type="par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A427A9AF-6C4B-4831-ADC6-8BD0505F4540}" type="sib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43375C92-CDD9-4949-AF09-7C2A85AFCC37}">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資料分析</a:t>
          </a:r>
          <a:endParaRPr lang="zh-TW" altLang="en-US" sz="2000" dirty="0">
            <a:latin typeface="微軟正黑體" pitchFamily="34" charset="-120"/>
            <a:ea typeface="微軟正黑體" pitchFamily="34" charset="-120"/>
          </a:endParaRPr>
        </a:p>
      </dgm:t>
    </dgm:pt>
    <dgm:pt modelId="{90B39571-5F4F-44AB-A25E-44091695BE4D}" type="parTrans" cxnId="{614E0C97-AF34-4B2E-9AC0-54B917817620}">
      <dgm:prSet/>
      <dgm:spPr/>
      <dgm:t>
        <a:bodyPr/>
        <a:lstStyle/>
        <a:p>
          <a:endParaRPr lang="zh-TW" altLang="en-US"/>
        </a:p>
      </dgm:t>
    </dgm:pt>
    <dgm:pt modelId="{77424993-A758-4AE8-87CE-2C6BF336F420}" type="sibTrans" cxnId="{614E0C97-AF34-4B2E-9AC0-54B917817620}">
      <dgm:prSet/>
      <dgm:spPr/>
      <dgm:t>
        <a:bodyPr/>
        <a:lstStyle/>
        <a:p>
          <a:endParaRPr lang="zh-TW" altLang="en-US"/>
        </a:p>
      </dgm:t>
    </dgm:pt>
    <dgm:pt modelId="{45C241A9-1FBC-45B5-BC07-91C8AA755F39}" type="pres">
      <dgm:prSet presAssocID="{D816D8CD-DCD5-4161-80C5-E45791A96425}" presName="Name0" presStyleCnt="0">
        <dgm:presLayoutVars>
          <dgm:dir/>
          <dgm:resizeHandles val="exact"/>
        </dgm:presLayoutVars>
      </dgm:prSet>
      <dgm:spPr/>
    </dgm:pt>
    <dgm:pt modelId="{BCFEF65A-83A4-4C59-AB20-2C78D99751AE}" type="pres">
      <dgm:prSet presAssocID="{1B708365-28B1-4BDC-8DEB-F4C606743924}" presName="parTxOnly" presStyleLbl="node1" presStyleIdx="0" presStyleCnt="3" custLinFactNeighborX="-256">
        <dgm:presLayoutVars>
          <dgm:bulletEnabled val="1"/>
        </dgm:presLayoutVars>
      </dgm:prSet>
      <dgm:spPr/>
      <dgm:t>
        <a:bodyPr/>
        <a:lstStyle/>
        <a:p>
          <a:endParaRPr lang="zh-TW" altLang="en-US"/>
        </a:p>
      </dgm:t>
    </dgm:pt>
    <dgm:pt modelId="{8A3F7110-B800-43DE-84EB-8799C9A767CC}" type="pres">
      <dgm:prSet presAssocID="{F34C2C68-2238-452E-BC45-9B14C0FC5A93}" presName="parSpace" presStyleCnt="0"/>
      <dgm:spPr/>
    </dgm:pt>
    <dgm:pt modelId="{16AC1085-3925-4F8D-B53D-E896D21A3C4E}" type="pres">
      <dgm:prSet presAssocID="{43375C92-CDD9-4949-AF09-7C2A85AFCC37}" presName="parTxOnly" presStyleLbl="node1" presStyleIdx="1" presStyleCnt="3">
        <dgm:presLayoutVars>
          <dgm:bulletEnabled val="1"/>
        </dgm:presLayoutVars>
      </dgm:prSet>
      <dgm:spPr/>
      <dgm:t>
        <a:bodyPr/>
        <a:lstStyle/>
        <a:p>
          <a:endParaRPr lang="zh-TW" altLang="en-US"/>
        </a:p>
      </dgm:t>
    </dgm:pt>
    <dgm:pt modelId="{C0549AC8-8793-4DEB-813D-7C1CAAD22FD7}" type="pres">
      <dgm:prSet presAssocID="{77424993-A758-4AE8-87CE-2C6BF336F420}" presName="parSpace" presStyleCnt="0"/>
      <dgm:spPr/>
    </dgm:pt>
    <dgm:pt modelId="{B2E4E496-7E9B-488F-97C4-9BE304AB77F8}" type="pres">
      <dgm:prSet presAssocID="{E220DAAA-E4D0-43FE-992C-6C2D74E11A32}" presName="parTxOnly" presStyleLbl="node1" presStyleIdx="2" presStyleCnt="3">
        <dgm:presLayoutVars>
          <dgm:bulletEnabled val="1"/>
        </dgm:presLayoutVars>
      </dgm:prSet>
      <dgm:spPr/>
      <dgm:t>
        <a:bodyPr/>
        <a:lstStyle/>
        <a:p>
          <a:endParaRPr lang="zh-TW" altLang="en-US"/>
        </a:p>
      </dgm:t>
    </dgm:pt>
  </dgm:ptLst>
  <dgm:cxnLst>
    <dgm:cxn modelId="{41E48947-74DC-4CD0-9E40-087445275680}" type="presOf" srcId="{43375C92-CDD9-4949-AF09-7C2A85AFCC37}" destId="{16AC1085-3925-4F8D-B53D-E896D21A3C4E}" srcOrd="0" destOrd="0" presId="urn:microsoft.com/office/officeart/2005/8/layout/hChevron3"/>
    <dgm:cxn modelId="{614E0C97-AF34-4B2E-9AC0-54B917817620}" srcId="{D816D8CD-DCD5-4161-80C5-E45791A96425}" destId="{43375C92-CDD9-4949-AF09-7C2A85AFCC37}" srcOrd="1" destOrd="0" parTransId="{90B39571-5F4F-44AB-A25E-44091695BE4D}" sibTransId="{77424993-A758-4AE8-87CE-2C6BF336F420}"/>
    <dgm:cxn modelId="{824EC9B0-1574-45E2-91C3-5126D4CE9C5F}" type="presOf" srcId="{E220DAAA-E4D0-43FE-992C-6C2D74E11A32}" destId="{B2E4E496-7E9B-488F-97C4-9BE304AB77F8}" srcOrd="0" destOrd="0" presId="urn:microsoft.com/office/officeart/2005/8/layout/hChevron3"/>
    <dgm:cxn modelId="{98D88818-5C61-4A64-9C49-B04663D52B5F}" srcId="{D816D8CD-DCD5-4161-80C5-E45791A96425}" destId="{E220DAAA-E4D0-43FE-992C-6C2D74E11A32}" srcOrd="2" destOrd="0" parTransId="{0CB3A8F8-8A1A-475E-B951-2E1595BFA8AB}" sibTransId="{A427A9AF-6C4B-4831-ADC6-8BD0505F4540}"/>
    <dgm:cxn modelId="{5CC366A4-BC48-4216-A1EF-09EA4082226F}" type="presOf" srcId="{1B708365-28B1-4BDC-8DEB-F4C606743924}" destId="{BCFEF65A-83A4-4C59-AB20-2C78D99751AE}" srcOrd="0" destOrd="0" presId="urn:microsoft.com/office/officeart/2005/8/layout/hChevron3"/>
    <dgm:cxn modelId="{0A462795-93DB-40A4-B02E-011F4601E4CE}" srcId="{D816D8CD-DCD5-4161-80C5-E45791A96425}" destId="{1B708365-28B1-4BDC-8DEB-F4C606743924}" srcOrd="0" destOrd="0" parTransId="{F04744F0-5A51-4736-9BE7-1A20FDE361B2}" sibTransId="{F34C2C68-2238-452E-BC45-9B14C0FC5A93}"/>
    <dgm:cxn modelId="{D0076AA1-9892-4362-AB63-0F8E7660B395}" type="presOf" srcId="{D816D8CD-DCD5-4161-80C5-E45791A96425}" destId="{45C241A9-1FBC-45B5-BC07-91C8AA755F39}" srcOrd="0" destOrd="0" presId="urn:microsoft.com/office/officeart/2005/8/layout/hChevron3"/>
    <dgm:cxn modelId="{8D520E43-68C6-47F3-9F8F-DAFFC65760BF}" type="presParOf" srcId="{45C241A9-1FBC-45B5-BC07-91C8AA755F39}" destId="{BCFEF65A-83A4-4C59-AB20-2C78D99751AE}" srcOrd="0" destOrd="0" presId="urn:microsoft.com/office/officeart/2005/8/layout/hChevron3"/>
    <dgm:cxn modelId="{F944134F-19E0-487F-BB24-CAEC102B62AC}" type="presParOf" srcId="{45C241A9-1FBC-45B5-BC07-91C8AA755F39}" destId="{8A3F7110-B800-43DE-84EB-8799C9A767CC}" srcOrd="1" destOrd="0" presId="urn:microsoft.com/office/officeart/2005/8/layout/hChevron3"/>
    <dgm:cxn modelId="{C7AF0BB2-B3C2-4533-8BFB-9F4B9B696242}" type="presParOf" srcId="{45C241A9-1FBC-45B5-BC07-91C8AA755F39}" destId="{16AC1085-3925-4F8D-B53D-E896D21A3C4E}" srcOrd="2" destOrd="0" presId="urn:microsoft.com/office/officeart/2005/8/layout/hChevron3"/>
    <dgm:cxn modelId="{8C7107B4-798C-4E04-A8BC-EDA8CACDCD6B}" type="presParOf" srcId="{45C241A9-1FBC-45B5-BC07-91C8AA755F39}" destId="{C0549AC8-8793-4DEB-813D-7C1CAAD22FD7}" srcOrd="3" destOrd="0" presId="urn:microsoft.com/office/officeart/2005/8/layout/hChevron3"/>
    <dgm:cxn modelId="{A5DBDCEF-A5F9-469E-B7B1-F99DD283B2C8}" type="presParOf" srcId="{45C241A9-1FBC-45B5-BC07-91C8AA755F39}" destId="{B2E4E496-7E9B-488F-97C4-9BE304AB77F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16D8CD-DCD5-4161-80C5-E45791A96425}" type="doc">
      <dgm:prSet loTypeId="urn:microsoft.com/office/officeart/2005/8/layout/hChevron3" loCatId="process" qsTypeId="urn:microsoft.com/office/officeart/2005/8/quickstyle/simple1" qsCatId="simple" csTypeId="urn:microsoft.com/office/officeart/2005/8/colors/accent1_2" csCatId="accent1" phldr="1"/>
      <dgm:spPr/>
    </dgm:pt>
    <dgm:pt modelId="{1B708365-28B1-4BDC-8DEB-F4C606743924}">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資料說明</a:t>
          </a:r>
          <a:endParaRPr lang="zh-TW" altLang="en-US" sz="2000" dirty="0">
            <a:latin typeface="微軟正黑體" pitchFamily="34" charset="-120"/>
            <a:ea typeface="微軟正黑體" pitchFamily="34" charset="-120"/>
          </a:endParaRPr>
        </a:p>
      </dgm:t>
    </dgm:pt>
    <dgm:pt modelId="{F04744F0-5A51-4736-9BE7-1A20FDE361B2}" type="par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F34C2C68-2238-452E-BC45-9B14C0FC5A93}" type="sib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E220DAAA-E4D0-43FE-992C-6C2D74E11A32}">
      <dgm:prSet phldrT="[文字]"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zh-TW" altLang="en-US" sz="2000" dirty="0" smtClean="0">
              <a:latin typeface="微軟正黑體" pitchFamily="34" charset="-120"/>
              <a:ea typeface="微軟正黑體" pitchFamily="34" charset="-120"/>
            </a:rPr>
            <a:t>模型產製與結果</a:t>
          </a:r>
          <a:endParaRPr lang="zh-TW" altLang="en-US" sz="2000" dirty="0">
            <a:latin typeface="微軟正黑體" pitchFamily="34" charset="-120"/>
            <a:ea typeface="微軟正黑體" pitchFamily="34" charset="-120"/>
          </a:endParaRPr>
        </a:p>
      </dgm:t>
    </dgm:pt>
    <dgm:pt modelId="{0CB3A8F8-8A1A-475E-B951-2E1595BFA8AB}" type="par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A427A9AF-6C4B-4831-ADC6-8BD0505F4540}" type="sib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43375C92-CDD9-4949-AF09-7C2A85AFCC37}">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資料分析</a:t>
          </a:r>
          <a:endParaRPr lang="zh-TW" altLang="en-US" sz="2000" dirty="0">
            <a:latin typeface="微軟正黑體" pitchFamily="34" charset="-120"/>
            <a:ea typeface="微軟正黑體" pitchFamily="34" charset="-120"/>
          </a:endParaRPr>
        </a:p>
      </dgm:t>
    </dgm:pt>
    <dgm:pt modelId="{90B39571-5F4F-44AB-A25E-44091695BE4D}" type="parTrans" cxnId="{614E0C97-AF34-4B2E-9AC0-54B917817620}">
      <dgm:prSet/>
      <dgm:spPr/>
      <dgm:t>
        <a:bodyPr/>
        <a:lstStyle/>
        <a:p>
          <a:endParaRPr lang="zh-TW" altLang="en-US"/>
        </a:p>
      </dgm:t>
    </dgm:pt>
    <dgm:pt modelId="{77424993-A758-4AE8-87CE-2C6BF336F420}" type="sibTrans" cxnId="{614E0C97-AF34-4B2E-9AC0-54B917817620}">
      <dgm:prSet/>
      <dgm:spPr/>
      <dgm:t>
        <a:bodyPr/>
        <a:lstStyle/>
        <a:p>
          <a:endParaRPr lang="zh-TW" altLang="en-US"/>
        </a:p>
      </dgm:t>
    </dgm:pt>
    <dgm:pt modelId="{45C241A9-1FBC-45B5-BC07-91C8AA755F39}" type="pres">
      <dgm:prSet presAssocID="{D816D8CD-DCD5-4161-80C5-E45791A96425}" presName="Name0" presStyleCnt="0">
        <dgm:presLayoutVars>
          <dgm:dir/>
          <dgm:resizeHandles val="exact"/>
        </dgm:presLayoutVars>
      </dgm:prSet>
      <dgm:spPr/>
    </dgm:pt>
    <dgm:pt modelId="{BCFEF65A-83A4-4C59-AB20-2C78D99751AE}" type="pres">
      <dgm:prSet presAssocID="{1B708365-28B1-4BDC-8DEB-F4C606743924}" presName="parTxOnly" presStyleLbl="node1" presStyleIdx="0" presStyleCnt="3" custLinFactNeighborX="-256">
        <dgm:presLayoutVars>
          <dgm:bulletEnabled val="1"/>
        </dgm:presLayoutVars>
      </dgm:prSet>
      <dgm:spPr/>
      <dgm:t>
        <a:bodyPr/>
        <a:lstStyle/>
        <a:p>
          <a:endParaRPr lang="zh-TW" altLang="en-US"/>
        </a:p>
      </dgm:t>
    </dgm:pt>
    <dgm:pt modelId="{8A3F7110-B800-43DE-84EB-8799C9A767CC}" type="pres">
      <dgm:prSet presAssocID="{F34C2C68-2238-452E-BC45-9B14C0FC5A93}" presName="parSpace" presStyleCnt="0"/>
      <dgm:spPr/>
    </dgm:pt>
    <dgm:pt modelId="{16AC1085-3925-4F8D-B53D-E896D21A3C4E}" type="pres">
      <dgm:prSet presAssocID="{43375C92-CDD9-4949-AF09-7C2A85AFCC37}" presName="parTxOnly" presStyleLbl="node1" presStyleIdx="1" presStyleCnt="3">
        <dgm:presLayoutVars>
          <dgm:bulletEnabled val="1"/>
        </dgm:presLayoutVars>
      </dgm:prSet>
      <dgm:spPr/>
      <dgm:t>
        <a:bodyPr/>
        <a:lstStyle/>
        <a:p>
          <a:endParaRPr lang="zh-TW" altLang="en-US"/>
        </a:p>
      </dgm:t>
    </dgm:pt>
    <dgm:pt modelId="{C0549AC8-8793-4DEB-813D-7C1CAAD22FD7}" type="pres">
      <dgm:prSet presAssocID="{77424993-A758-4AE8-87CE-2C6BF336F420}" presName="parSpace" presStyleCnt="0"/>
      <dgm:spPr/>
    </dgm:pt>
    <dgm:pt modelId="{B2E4E496-7E9B-488F-97C4-9BE304AB77F8}" type="pres">
      <dgm:prSet presAssocID="{E220DAAA-E4D0-43FE-992C-6C2D74E11A32}" presName="parTxOnly" presStyleLbl="node1" presStyleIdx="2" presStyleCnt="3">
        <dgm:presLayoutVars>
          <dgm:bulletEnabled val="1"/>
        </dgm:presLayoutVars>
      </dgm:prSet>
      <dgm:spPr/>
      <dgm:t>
        <a:bodyPr/>
        <a:lstStyle/>
        <a:p>
          <a:endParaRPr lang="zh-TW" altLang="en-US"/>
        </a:p>
      </dgm:t>
    </dgm:pt>
  </dgm:ptLst>
  <dgm:cxnLst>
    <dgm:cxn modelId="{3CB8B4D2-363A-4223-B2C6-07E185E90855}" type="presOf" srcId="{43375C92-CDD9-4949-AF09-7C2A85AFCC37}" destId="{16AC1085-3925-4F8D-B53D-E896D21A3C4E}" srcOrd="0" destOrd="0" presId="urn:microsoft.com/office/officeart/2005/8/layout/hChevron3"/>
    <dgm:cxn modelId="{614E0C97-AF34-4B2E-9AC0-54B917817620}" srcId="{D816D8CD-DCD5-4161-80C5-E45791A96425}" destId="{43375C92-CDD9-4949-AF09-7C2A85AFCC37}" srcOrd="1" destOrd="0" parTransId="{90B39571-5F4F-44AB-A25E-44091695BE4D}" sibTransId="{77424993-A758-4AE8-87CE-2C6BF336F420}"/>
    <dgm:cxn modelId="{CD6E369E-0EEC-4BD6-B538-30B35F505F49}" type="presOf" srcId="{E220DAAA-E4D0-43FE-992C-6C2D74E11A32}" destId="{B2E4E496-7E9B-488F-97C4-9BE304AB77F8}" srcOrd="0" destOrd="0" presId="urn:microsoft.com/office/officeart/2005/8/layout/hChevron3"/>
    <dgm:cxn modelId="{98D88818-5C61-4A64-9C49-B04663D52B5F}" srcId="{D816D8CD-DCD5-4161-80C5-E45791A96425}" destId="{E220DAAA-E4D0-43FE-992C-6C2D74E11A32}" srcOrd="2" destOrd="0" parTransId="{0CB3A8F8-8A1A-475E-B951-2E1595BFA8AB}" sibTransId="{A427A9AF-6C4B-4831-ADC6-8BD0505F4540}"/>
    <dgm:cxn modelId="{DD26F35E-5ED0-4B8C-8651-10248F15C25B}" type="presOf" srcId="{1B708365-28B1-4BDC-8DEB-F4C606743924}" destId="{BCFEF65A-83A4-4C59-AB20-2C78D99751AE}" srcOrd="0" destOrd="0" presId="urn:microsoft.com/office/officeart/2005/8/layout/hChevron3"/>
    <dgm:cxn modelId="{A0C4F40B-7FF2-41D6-BF8A-680CDC2B09EF}" type="presOf" srcId="{D816D8CD-DCD5-4161-80C5-E45791A96425}" destId="{45C241A9-1FBC-45B5-BC07-91C8AA755F39}" srcOrd="0" destOrd="0" presId="urn:microsoft.com/office/officeart/2005/8/layout/hChevron3"/>
    <dgm:cxn modelId="{0A462795-93DB-40A4-B02E-011F4601E4CE}" srcId="{D816D8CD-DCD5-4161-80C5-E45791A96425}" destId="{1B708365-28B1-4BDC-8DEB-F4C606743924}" srcOrd="0" destOrd="0" parTransId="{F04744F0-5A51-4736-9BE7-1A20FDE361B2}" sibTransId="{F34C2C68-2238-452E-BC45-9B14C0FC5A93}"/>
    <dgm:cxn modelId="{A4EAE3CA-FCCE-4D04-ADB6-F7A883FEA21F}" type="presParOf" srcId="{45C241A9-1FBC-45B5-BC07-91C8AA755F39}" destId="{BCFEF65A-83A4-4C59-AB20-2C78D99751AE}" srcOrd="0" destOrd="0" presId="urn:microsoft.com/office/officeart/2005/8/layout/hChevron3"/>
    <dgm:cxn modelId="{6D7E8869-5672-468C-BA66-41A387986BB8}" type="presParOf" srcId="{45C241A9-1FBC-45B5-BC07-91C8AA755F39}" destId="{8A3F7110-B800-43DE-84EB-8799C9A767CC}" srcOrd="1" destOrd="0" presId="urn:microsoft.com/office/officeart/2005/8/layout/hChevron3"/>
    <dgm:cxn modelId="{AAB4CB27-6419-41AF-890B-BD6B26604D11}" type="presParOf" srcId="{45C241A9-1FBC-45B5-BC07-91C8AA755F39}" destId="{16AC1085-3925-4F8D-B53D-E896D21A3C4E}" srcOrd="2" destOrd="0" presId="urn:microsoft.com/office/officeart/2005/8/layout/hChevron3"/>
    <dgm:cxn modelId="{3374B5F4-4F48-4E57-B5BC-B2A7C82AB8A7}" type="presParOf" srcId="{45C241A9-1FBC-45B5-BC07-91C8AA755F39}" destId="{C0549AC8-8793-4DEB-813D-7C1CAAD22FD7}" srcOrd="3" destOrd="0" presId="urn:microsoft.com/office/officeart/2005/8/layout/hChevron3"/>
    <dgm:cxn modelId="{48430316-EA87-438B-9CCC-A3BADC00B5F9}" type="presParOf" srcId="{45C241A9-1FBC-45B5-BC07-91C8AA755F39}" destId="{B2E4E496-7E9B-488F-97C4-9BE304AB77F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16D8CD-DCD5-4161-80C5-E45791A96425}" type="doc">
      <dgm:prSet loTypeId="urn:microsoft.com/office/officeart/2005/8/layout/hChevron3" loCatId="process" qsTypeId="urn:microsoft.com/office/officeart/2005/8/quickstyle/simple1" qsCatId="simple" csTypeId="urn:microsoft.com/office/officeart/2005/8/colors/accent1_2" csCatId="accent1" phldr="1"/>
      <dgm:spPr/>
    </dgm:pt>
    <dgm:pt modelId="{1B708365-28B1-4BDC-8DEB-F4C606743924}">
      <dgm:prSet phldrT="[文字]"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zh-TW" altLang="en-US" sz="2000" dirty="0" smtClean="0">
              <a:latin typeface="微軟正黑體" pitchFamily="34" charset="-120"/>
              <a:ea typeface="微軟正黑體" pitchFamily="34" charset="-120"/>
            </a:rPr>
            <a:t>資料說明</a:t>
          </a:r>
          <a:endParaRPr lang="zh-TW" altLang="en-US" sz="2000" dirty="0">
            <a:latin typeface="微軟正黑體" pitchFamily="34" charset="-120"/>
            <a:ea typeface="微軟正黑體" pitchFamily="34" charset="-120"/>
          </a:endParaRPr>
        </a:p>
      </dgm:t>
    </dgm:pt>
    <dgm:pt modelId="{F04744F0-5A51-4736-9BE7-1A20FDE361B2}" type="par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F34C2C68-2238-452E-BC45-9B14C0FC5A93}" type="sib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E220DAAA-E4D0-43FE-992C-6C2D74E11A32}">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模型產製與結果</a:t>
          </a:r>
          <a:endParaRPr lang="zh-TW" altLang="en-US" sz="2000" dirty="0">
            <a:latin typeface="微軟正黑體" pitchFamily="34" charset="-120"/>
            <a:ea typeface="微軟正黑體" pitchFamily="34" charset="-120"/>
          </a:endParaRPr>
        </a:p>
      </dgm:t>
    </dgm:pt>
    <dgm:pt modelId="{0CB3A8F8-8A1A-475E-B951-2E1595BFA8AB}" type="par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A427A9AF-6C4B-4831-ADC6-8BD0505F4540}" type="sib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43375C92-CDD9-4949-AF09-7C2A85AFCC37}">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資料分析</a:t>
          </a:r>
          <a:endParaRPr lang="zh-TW" altLang="en-US" sz="2000" dirty="0">
            <a:latin typeface="微軟正黑體" pitchFamily="34" charset="-120"/>
            <a:ea typeface="微軟正黑體" pitchFamily="34" charset="-120"/>
          </a:endParaRPr>
        </a:p>
      </dgm:t>
    </dgm:pt>
    <dgm:pt modelId="{90B39571-5F4F-44AB-A25E-44091695BE4D}" type="parTrans" cxnId="{614E0C97-AF34-4B2E-9AC0-54B917817620}">
      <dgm:prSet/>
      <dgm:spPr/>
      <dgm:t>
        <a:bodyPr/>
        <a:lstStyle/>
        <a:p>
          <a:endParaRPr lang="zh-TW" altLang="en-US"/>
        </a:p>
      </dgm:t>
    </dgm:pt>
    <dgm:pt modelId="{77424993-A758-4AE8-87CE-2C6BF336F420}" type="sibTrans" cxnId="{614E0C97-AF34-4B2E-9AC0-54B917817620}">
      <dgm:prSet/>
      <dgm:spPr/>
      <dgm:t>
        <a:bodyPr/>
        <a:lstStyle/>
        <a:p>
          <a:endParaRPr lang="zh-TW" altLang="en-US"/>
        </a:p>
      </dgm:t>
    </dgm:pt>
    <dgm:pt modelId="{45C241A9-1FBC-45B5-BC07-91C8AA755F39}" type="pres">
      <dgm:prSet presAssocID="{D816D8CD-DCD5-4161-80C5-E45791A96425}" presName="Name0" presStyleCnt="0">
        <dgm:presLayoutVars>
          <dgm:dir/>
          <dgm:resizeHandles val="exact"/>
        </dgm:presLayoutVars>
      </dgm:prSet>
      <dgm:spPr/>
    </dgm:pt>
    <dgm:pt modelId="{BCFEF65A-83A4-4C59-AB20-2C78D99751AE}" type="pres">
      <dgm:prSet presAssocID="{1B708365-28B1-4BDC-8DEB-F4C606743924}" presName="parTxOnly" presStyleLbl="node1" presStyleIdx="0" presStyleCnt="3" custLinFactNeighborX="-256">
        <dgm:presLayoutVars>
          <dgm:bulletEnabled val="1"/>
        </dgm:presLayoutVars>
      </dgm:prSet>
      <dgm:spPr/>
      <dgm:t>
        <a:bodyPr/>
        <a:lstStyle/>
        <a:p>
          <a:endParaRPr lang="zh-TW" altLang="en-US"/>
        </a:p>
      </dgm:t>
    </dgm:pt>
    <dgm:pt modelId="{8A3F7110-B800-43DE-84EB-8799C9A767CC}" type="pres">
      <dgm:prSet presAssocID="{F34C2C68-2238-452E-BC45-9B14C0FC5A93}" presName="parSpace" presStyleCnt="0"/>
      <dgm:spPr/>
    </dgm:pt>
    <dgm:pt modelId="{16AC1085-3925-4F8D-B53D-E896D21A3C4E}" type="pres">
      <dgm:prSet presAssocID="{43375C92-CDD9-4949-AF09-7C2A85AFCC37}" presName="parTxOnly" presStyleLbl="node1" presStyleIdx="1" presStyleCnt="3">
        <dgm:presLayoutVars>
          <dgm:bulletEnabled val="1"/>
        </dgm:presLayoutVars>
      </dgm:prSet>
      <dgm:spPr/>
      <dgm:t>
        <a:bodyPr/>
        <a:lstStyle/>
        <a:p>
          <a:endParaRPr lang="zh-TW" altLang="en-US"/>
        </a:p>
      </dgm:t>
    </dgm:pt>
    <dgm:pt modelId="{C0549AC8-8793-4DEB-813D-7C1CAAD22FD7}" type="pres">
      <dgm:prSet presAssocID="{77424993-A758-4AE8-87CE-2C6BF336F420}" presName="parSpace" presStyleCnt="0"/>
      <dgm:spPr/>
    </dgm:pt>
    <dgm:pt modelId="{B2E4E496-7E9B-488F-97C4-9BE304AB77F8}" type="pres">
      <dgm:prSet presAssocID="{E220DAAA-E4D0-43FE-992C-6C2D74E11A32}" presName="parTxOnly" presStyleLbl="node1" presStyleIdx="2" presStyleCnt="3">
        <dgm:presLayoutVars>
          <dgm:bulletEnabled val="1"/>
        </dgm:presLayoutVars>
      </dgm:prSet>
      <dgm:spPr/>
      <dgm:t>
        <a:bodyPr/>
        <a:lstStyle/>
        <a:p>
          <a:endParaRPr lang="zh-TW" altLang="en-US"/>
        </a:p>
      </dgm:t>
    </dgm:pt>
  </dgm:ptLst>
  <dgm:cxnLst>
    <dgm:cxn modelId="{584C6063-9789-4F33-BD65-A02FF79152F1}" type="presOf" srcId="{D816D8CD-DCD5-4161-80C5-E45791A96425}" destId="{45C241A9-1FBC-45B5-BC07-91C8AA755F39}" srcOrd="0" destOrd="0" presId="urn:microsoft.com/office/officeart/2005/8/layout/hChevron3"/>
    <dgm:cxn modelId="{614E0C97-AF34-4B2E-9AC0-54B917817620}" srcId="{D816D8CD-DCD5-4161-80C5-E45791A96425}" destId="{43375C92-CDD9-4949-AF09-7C2A85AFCC37}" srcOrd="1" destOrd="0" parTransId="{90B39571-5F4F-44AB-A25E-44091695BE4D}" sibTransId="{77424993-A758-4AE8-87CE-2C6BF336F420}"/>
    <dgm:cxn modelId="{98D88818-5C61-4A64-9C49-B04663D52B5F}" srcId="{D816D8CD-DCD5-4161-80C5-E45791A96425}" destId="{E220DAAA-E4D0-43FE-992C-6C2D74E11A32}" srcOrd="2" destOrd="0" parTransId="{0CB3A8F8-8A1A-475E-B951-2E1595BFA8AB}" sibTransId="{A427A9AF-6C4B-4831-ADC6-8BD0505F4540}"/>
    <dgm:cxn modelId="{0E170FDF-15F4-4115-AE19-EBC33BA6276E}" type="presOf" srcId="{43375C92-CDD9-4949-AF09-7C2A85AFCC37}" destId="{16AC1085-3925-4F8D-B53D-E896D21A3C4E}" srcOrd="0" destOrd="0" presId="urn:microsoft.com/office/officeart/2005/8/layout/hChevron3"/>
    <dgm:cxn modelId="{0A462795-93DB-40A4-B02E-011F4601E4CE}" srcId="{D816D8CD-DCD5-4161-80C5-E45791A96425}" destId="{1B708365-28B1-4BDC-8DEB-F4C606743924}" srcOrd="0" destOrd="0" parTransId="{F04744F0-5A51-4736-9BE7-1A20FDE361B2}" sibTransId="{F34C2C68-2238-452E-BC45-9B14C0FC5A93}"/>
    <dgm:cxn modelId="{24DD1989-A886-46A2-B3AA-AC350E086EB1}" type="presOf" srcId="{E220DAAA-E4D0-43FE-992C-6C2D74E11A32}" destId="{B2E4E496-7E9B-488F-97C4-9BE304AB77F8}" srcOrd="0" destOrd="0" presId="urn:microsoft.com/office/officeart/2005/8/layout/hChevron3"/>
    <dgm:cxn modelId="{7370C2F3-FAAB-4186-A3AD-9A23E84096F7}" type="presOf" srcId="{1B708365-28B1-4BDC-8DEB-F4C606743924}" destId="{BCFEF65A-83A4-4C59-AB20-2C78D99751AE}" srcOrd="0" destOrd="0" presId="urn:microsoft.com/office/officeart/2005/8/layout/hChevron3"/>
    <dgm:cxn modelId="{9C994ACE-5F06-49ED-8BA5-174D02B9C5F3}" type="presParOf" srcId="{45C241A9-1FBC-45B5-BC07-91C8AA755F39}" destId="{BCFEF65A-83A4-4C59-AB20-2C78D99751AE}" srcOrd="0" destOrd="0" presId="urn:microsoft.com/office/officeart/2005/8/layout/hChevron3"/>
    <dgm:cxn modelId="{93C1332A-A54D-49D4-B19C-D51FC2F0ACBD}" type="presParOf" srcId="{45C241A9-1FBC-45B5-BC07-91C8AA755F39}" destId="{8A3F7110-B800-43DE-84EB-8799C9A767CC}" srcOrd="1" destOrd="0" presId="urn:microsoft.com/office/officeart/2005/8/layout/hChevron3"/>
    <dgm:cxn modelId="{C4BC1B8D-7E43-40FC-A4EC-4C8D4BEB1CC5}" type="presParOf" srcId="{45C241A9-1FBC-45B5-BC07-91C8AA755F39}" destId="{16AC1085-3925-4F8D-B53D-E896D21A3C4E}" srcOrd="2" destOrd="0" presId="urn:microsoft.com/office/officeart/2005/8/layout/hChevron3"/>
    <dgm:cxn modelId="{4284FDC7-24E5-4C6B-9614-FE305E5DB4D8}" type="presParOf" srcId="{45C241A9-1FBC-45B5-BC07-91C8AA755F39}" destId="{C0549AC8-8793-4DEB-813D-7C1CAAD22FD7}" srcOrd="3" destOrd="0" presId="urn:microsoft.com/office/officeart/2005/8/layout/hChevron3"/>
    <dgm:cxn modelId="{1DD06B5E-8232-41E3-BF74-A4BD3A356D50}" type="presParOf" srcId="{45C241A9-1FBC-45B5-BC07-91C8AA755F39}" destId="{B2E4E496-7E9B-488F-97C4-9BE304AB77F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16D8CD-DCD5-4161-80C5-E45791A96425}" type="doc">
      <dgm:prSet loTypeId="urn:microsoft.com/office/officeart/2005/8/layout/hChevron3" loCatId="process" qsTypeId="urn:microsoft.com/office/officeart/2005/8/quickstyle/simple1" qsCatId="simple" csTypeId="urn:microsoft.com/office/officeart/2005/8/colors/accent1_2" csCatId="accent1" phldr="1"/>
      <dgm:spPr/>
    </dgm:pt>
    <dgm:pt modelId="{1B708365-28B1-4BDC-8DEB-F4C606743924}">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資料說明</a:t>
          </a:r>
          <a:endParaRPr lang="zh-TW" altLang="en-US" sz="2000" dirty="0">
            <a:latin typeface="微軟正黑體" pitchFamily="34" charset="-120"/>
            <a:ea typeface="微軟正黑體" pitchFamily="34" charset="-120"/>
          </a:endParaRPr>
        </a:p>
      </dgm:t>
    </dgm:pt>
    <dgm:pt modelId="{F04744F0-5A51-4736-9BE7-1A20FDE361B2}" type="par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F34C2C68-2238-452E-BC45-9B14C0FC5A93}" type="sib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E220DAAA-E4D0-43FE-992C-6C2D74E11A32}">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模型產製與結果</a:t>
          </a:r>
          <a:endParaRPr lang="zh-TW" altLang="en-US" sz="2000" dirty="0">
            <a:latin typeface="微軟正黑體" pitchFamily="34" charset="-120"/>
            <a:ea typeface="微軟正黑體" pitchFamily="34" charset="-120"/>
          </a:endParaRPr>
        </a:p>
      </dgm:t>
    </dgm:pt>
    <dgm:pt modelId="{0CB3A8F8-8A1A-475E-B951-2E1595BFA8AB}" type="par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A427A9AF-6C4B-4831-ADC6-8BD0505F4540}" type="sib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43375C92-CDD9-4949-AF09-7C2A85AFCC37}">
      <dgm:prSet phldrT="[文字]"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zh-TW" altLang="en-US" sz="2000" dirty="0" smtClean="0">
              <a:latin typeface="微軟正黑體" pitchFamily="34" charset="-120"/>
              <a:ea typeface="微軟正黑體" pitchFamily="34" charset="-120"/>
            </a:rPr>
            <a:t>資料分析</a:t>
          </a:r>
          <a:endParaRPr lang="zh-TW" altLang="en-US" sz="2000" dirty="0">
            <a:latin typeface="微軟正黑體" pitchFamily="34" charset="-120"/>
            <a:ea typeface="微軟正黑體" pitchFamily="34" charset="-120"/>
          </a:endParaRPr>
        </a:p>
      </dgm:t>
    </dgm:pt>
    <dgm:pt modelId="{90B39571-5F4F-44AB-A25E-44091695BE4D}" type="parTrans" cxnId="{614E0C97-AF34-4B2E-9AC0-54B917817620}">
      <dgm:prSet/>
      <dgm:spPr/>
      <dgm:t>
        <a:bodyPr/>
        <a:lstStyle/>
        <a:p>
          <a:endParaRPr lang="zh-TW" altLang="en-US"/>
        </a:p>
      </dgm:t>
    </dgm:pt>
    <dgm:pt modelId="{77424993-A758-4AE8-87CE-2C6BF336F420}" type="sibTrans" cxnId="{614E0C97-AF34-4B2E-9AC0-54B917817620}">
      <dgm:prSet/>
      <dgm:spPr/>
      <dgm:t>
        <a:bodyPr/>
        <a:lstStyle/>
        <a:p>
          <a:endParaRPr lang="zh-TW" altLang="en-US"/>
        </a:p>
      </dgm:t>
    </dgm:pt>
    <dgm:pt modelId="{45C241A9-1FBC-45B5-BC07-91C8AA755F39}" type="pres">
      <dgm:prSet presAssocID="{D816D8CD-DCD5-4161-80C5-E45791A96425}" presName="Name0" presStyleCnt="0">
        <dgm:presLayoutVars>
          <dgm:dir/>
          <dgm:resizeHandles val="exact"/>
        </dgm:presLayoutVars>
      </dgm:prSet>
      <dgm:spPr/>
    </dgm:pt>
    <dgm:pt modelId="{BCFEF65A-83A4-4C59-AB20-2C78D99751AE}" type="pres">
      <dgm:prSet presAssocID="{1B708365-28B1-4BDC-8DEB-F4C606743924}" presName="parTxOnly" presStyleLbl="node1" presStyleIdx="0" presStyleCnt="3" custLinFactNeighborX="-256">
        <dgm:presLayoutVars>
          <dgm:bulletEnabled val="1"/>
        </dgm:presLayoutVars>
      </dgm:prSet>
      <dgm:spPr/>
      <dgm:t>
        <a:bodyPr/>
        <a:lstStyle/>
        <a:p>
          <a:endParaRPr lang="zh-TW" altLang="en-US"/>
        </a:p>
      </dgm:t>
    </dgm:pt>
    <dgm:pt modelId="{8A3F7110-B800-43DE-84EB-8799C9A767CC}" type="pres">
      <dgm:prSet presAssocID="{F34C2C68-2238-452E-BC45-9B14C0FC5A93}" presName="parSpace" presStyleCnt="0"/>
      <dgm:spPr/>
    </dgm:pt>
    <dgm:pt modelId="{16AC1085-3925-4F8D-B53D-E896D21A3C4E}" type="pres">
      <dgm:prSet presAssocID="{43375C92-CDD9-4949-AF09-7C2A85AFCC37}" presName="parTxOnly" presStyleLbl="node1" presStyleIdx="1" presStyleCnt="3">
        <dgm:presLayoutVars>
          <dgm:bulletEnabled val="1"/>
        </dgm:presLayoutVars>
      </dgm:prSet>
      <dgm:spPr/>
      <dgm:t>
        <a:bodyPr/>
        <a:lstStyle/>
        <a:p>
          <a:endParaRPr lang="zh-TW" altLang="en-US"/>
        </a:p>
      </dgm:t>
    </dgm:pt>
    <dgm:pt modelId="{C0549AC8-8793-4DEB-813D-7C1CAAD22FD7}" type="pres">
      <dgm:prSet presAssocID="{77424993-A758-4AE8-87CE-2C6BF336F420}" presName="parSpace" presStyleCnt="0"/>
      <dgm:spPr/>
    </dgm:pt>
    <dgm:pt modelId="{B2E4E496-7E9B-488F-97C4-9BE304AB77F8}" type="pres">
      <dgm:prSet presAssocID="{E220DAAA-E4D0-43FE-992C-6C2D74E11A32}" presName="parTxOnly" presStyleLbl="node1" presStyleIdx="2" presStyleCnt="3">
        <dgm:presLayoutVars>
          <dgm:bulletEnabled val="1"/>
        </dgm:presLayoutVars>
      </dgm:prSet>
      <dgm:spPr/>
      <dgm:t>
        <a:bodyPr/>
        <a:lstStyle/>
        <a:p>
          <a:endParaRPr lang="zh-TW" altLang="en-US"/>
        </a:p>
      </dgm:t>
    </dgm:pt>
  </dgm:ptLst>
  <dgm:cxnLst>
    <dgm:cxn modelId="{614E0C97-AF34-4B2E-9AC0-54B917817620}" srcId="{D816D8CD-DCD5-4161-80C5-E45791A96425}" destId="{43375C92-CDD9-4949-AF09-7C2A85AFCC37}" srcOrd="1" destOrd="0" parTransId="{90B39571-5F4F-44AB-A25E-44091695BE4D}" sibTransId="{77424993-A758-4AE8-87CE-2C6BF336F420}"/>
    <dgm:cxn modelId="{98D88818-5C61-4A64-9C49-B04663D52B5F}" srcId="{D816D8CD-DCD5-4161-80C5-E45791A96425}" destId="{E220DAAA-E4D0-43FE-992C-6C2D74E11A32}" srcOrd="2" destOrd="0" parTransId="{0CB3A8F8-8A1A-475E-B951-2E1595BFA8AB}" sibTransId="{A427A9AF-6C4B-4831-ADC6-8BD0505F4540}"/>
    <dgm:cxn modelId="{0328803B-E6C9-44B4-AB84-03CC10E4431A}" type="presOf" srcId="{D816D8CD-DCD5-4161-80C5-E45791A96425}" destId="{45C241A9-1FBC-45B5-BC07-91C8AA755F39}" srcOrd="0" destOrd="0" presId="urn:microsoft.com/office/officeart/2005/8/layout/hChevron3"/>
    <dgm:cxn modelId="{888B04A2-A89E-43F1-BB47-4B5B73AD0EAC}" type="presOf" srcId="{1B708365-28B1-4BDC-8DEB-F4C606743924}" destId="{BCFEF65A-83A4-4C59-AB20-2C78D99751AE}" srcOrd="0" destOrd="0" presId="urn:microsoft.com/office/officeart/2005/8/layout/hChevron3"/>
    <dgm:cxn modelId="{0A462795-93DB-40A4-B02E-011F4601E4CE}" srcId="{D816D8CD-DCD5-4161-80C5-E45791A96425}" destId="{1B708365-28B1-4BDC-8DEB-F4C606743924}" srcOrd="0" destOrd="0" parTransId="{F04744F0-5A51-4736-9BE7-1A20FDE361B2}" sibTransId="{F34C2C68-2238-452E-BC45-9B14C0FC5A93}"/>
    <dgm:cxn modelId="{362F939F-D650-4B27-A0D9-A2E9559D81FB}" type="presOf" srcId="{43375C92-CDD9-4949-AF09-7C2A85AFCC37}" destId="{16AC1085-3925-4F8D-B53D-E896D21A3C4E}" srcOrd="0" destOrd="0" presId="urn:microsoft.com/office/officeart/2005/8/layout/hChevron3"/>
    <dgm:cxn modelId="{1CC5CA4C-E07E-49E2-BF1A-FBCE38C20909}" type="presOf" srcId="{E220DAAA-E4D0-43FE-992C-6C2D74E11A32}" destId="{B2E4E496-7E9B-488F-97C4-9BE304AB77F8}" srcOrd="0" destOrd="0" presId="urn:microsoft.com/office/officeart/2005/8/layout/hChevron3"/>
    <dgm:cxn modelId="{5357B60D-FDC6-4CB8-9F20-3E48976A3C29}" type="presParOf" srcId="{45C241A9-1FBC-45B5-BC07-91C8AA755F39}" destId="{BCFEF65A-83A4-4C59-AB20-2C78D99751AE}" srcOrd="0" destOrd="0" presId="urn:microsoft.com/office/officeart/2005/8/layout/hChevron3"/>
    <dgm:cxn modelId="{D11630D2-E9F0-434C-921F-7ABB1052B05B}" type="presParOf" srcId="{45C241A9-1FBC-45B5-BC07-91C8AA755F39}" destId="{8A3F7110-B800-43DE-84EB-8799C9A767CC}" srcOrd="1" destOrd="0" presId="urn:microsoft.com/office/officeart/2005/8/layout/hChevron3"/>
    <dgm:cxn modelId="{74983AA8-E7ED-439E-B2A8-876B2E1A3F38}" type="presParOf" srcId="{45C241A9-1FBC-45B5-BC07-91C8AA755F39}" destId="{16AC1085-3925-4F8D-B53D-E896D21A3C4E}" srcOrd="2" destOrd="0" presId="urn:microsoft.com/office/officeart/2005/8/layout/hChevron3"/>
    <dgm:cxn modelId="{85605D01-2888-42E4-8312-20891F4215EE}" type="presParOf" srcId="{45C241A9-1FBC-45B5-BC07-91C8AA755F39}" destId="{C0549AC8-8793-4DEB-813D-7C1CAAD22FD7}" srcOrd="3" destOrd="0" presId="urn:microsoft.com/office/officeart/2005/8/layout/hChevron3"/>
    <dgm:cxn modelId="{3E7249FB-C633-48E8-B8C5-AE699DC934B6}" type="presParOf" srcId="{45C241A9-1FBC-45B5-BC07-91C8AA755F39}" destId="{B2E4E496-7E9B-488F-97C4-9BE304AB77F8}"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16D8CD-DCD5-4161-80C5-E45791A96425}" type="doc">
      <dgm:prSet loTypeId="urn:microsoft.com/office/officeart/2005/8/layout/hChevron3" loCatId="process" qsTypeId="urn:microsoft.com/office/officeart/2005/8/quickstyle/simple1" qsCatId="simple" csTypeId="urn:microsoft.com/office/officeart/2005/8/colors/accent1_2" csCatId="accent1" phldr="1"/>
      <dgm:spPr/>
    </dgm:pt>
    <dgm:pt modelId="{1B708365-28B1-4BDC-8DEB-F4C606743924}">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資料說明</a:t>
          </a:r>
          <a:endParaRPr lang="zh-TW" altLang="en-US" sz="2000" dirty="0">
            <a:latin typeface="微軟正黑體" pitchFamily="34" charset="-120"/>
            <a:ea typeface="微軟正黑體" pitchFamily="34" charset="-120"/>
          </a:endParaRPr>
        </a:p>
      </dgm:t>
    </dgm:pt>
    <dgm:pt modelId="{F04744F0-5A51-4736-9BE7-1A20FDE361B2}" type="par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F34C2C68-2238-452E-BC45-9B14C0FC5A93}" type="sib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E220DAAA-E4D0-43FE-992C-6C2D74E11A32}">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模型產製與結果</a:t>
          </a:r>
          <a:endParaRPr lang="zh-TW" altLang="en-US" sz="2000" dirty="0">
            <a:latin typeface="微軟正黑體" pitchFamily="34" charset="-120"/>
            <a:ea typeface="微軟正黑體" pitchFamily="34" charset="-120"/>
          </a:endParaRPr>
        </a:p>
      </dgm:t>
    </dgm:pt>
    <dgm:pt modelId="{0CB3A8F8-8A1A-475E-B951-2E1595BFA8AB}" type="par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A427A9AF-6C4B-4831-ADC6-8BD0505F4540}" type="sib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43375C92-CDD9-4949-AF09-7C2A85AFCC37}">
      <dgm:prSet phldrT="[文字]"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zh-TW" altLang="en-US" sz="2000" dirty="0" smtClean="0">
              <a:latin typeface="微軟正黑體" pitchFamily="34" charset="-120"/>
              <a:ea typeface="微軟正黑體" pitchFamily="34" charset="-120"/>
            </a:rPr>
            <a:t>資料分析</a:t>
          </a:r>
          <a:endParaRPr lang="zh-TW" altLang="en-US" sz="2000" dirty="0">
            <a:latin typeface="微軟正黑體" pitchFamily="34" charset="-120"/>
            <a:ea typeface="微軟正黑體" pitchFamily="34" charset="-120"/>
          </a:endParaRPr>
        </a:p>
      </dgm:t>
    </dgm:pt>
    <dgm:pt modelId="{90B39571-5F4F-44AB-A25E-44091695BE4D}" type="parTrans" cxnId="{614E0C97-AF34-4B2E-9AC0-54B917817620}">
      <dgm:prSet/>
      <dgm:spPr/>
      <dgm:t>
        <a:bodyPr/>
        <a:lstStyle/>
        <a:p>
          <a:endParaRPr lang="zh-TW" altLang="en-US"/>
        </a:p>
      </dgm:t>
    </dgm:pt>
    <dgm:pt modelId="{77424993-A758-4AE8-87CE-2C6BF336F420}" type="sibTrans" cxnId="{614E0C97-AF34-4B2E-9AC0-54B917817620}">
      <dgm:prSet/>
      <dgm:spPr/>
      <dgm:t>
        <a:bodyPr/>
        <a:lstStyle/>
        <a:p>
          <a:endParaRPr lang="zh-TW" altLang="en-US"/>
        </a:p>
      </dgm:t>
    </dgm:pt>
    <dgm:pt modelId="{45C241A9-1FBC-45B5-BC07-91C8AA755F39}" type="pres">
      <dgm:prSet presAssocID="{D816D8CD-DCD5-4161-80C5-E45791A96425}" presName="Name0" presStyleCnt="0">
        <dgm:presLayoutVars>
          <dgm:dir/>
          <dgm:resizeHandles val="exact"/>
        </dgm:presLayoutVars>
      </dgm:prSet>
      <dgm:spPr/>
    </dgm:pt>
    <dgm:pt modelId="{BCFEF65A-83A4-4C59-AB20-2C78D99751AE}" type="pres">
      <dgm:prSet presAssocID="{1B708365-28B1-4BDC-8DEB-F4C606743924}" presName="parTxOnly" presStyleLbl="node1" presStyleIdx="0" presStyleCnt="3" custLinFactNeighborX="-256">
        <dgm:presLayoutVars>
          <dgm:bulletEnabled val="1"/>
        </dgm:presLayoutVars>
      </dgm:prSet>
      <dgm:spPr/>
      <dgm:t>
        <a:bodyPr/>
        <a:lstStyle/>
        <a:p>
          <a:endParaRPr lang="zh-TW" altLang="en-US"/>
        </a:p>
      </dgm:t>
    </dgm:pt>
    <dgm:pt modelId="{8A3F7110-B800-43DE-84EB-8799C9A767CC}" type="pres">
      <dgm:prSet presAssocID="{F34C2C68-2238-452E-BC45-9B14C0FC5A93}" presName="parSpace" presStyleCnt="0"/>
      <dgm:spPr/>
    </dgm:pt>
    <dgm:pt modelId="{16AC1085-3925-4F8D-B53D-E896D21A3C4E}" type="pres">
      <dgm:prSet presAssocID="{43375C92-CDD9-4949-AF09-7C2A85AFCC37}" presName="parTxOnly" presStyleLbl="node1" presStyleIdx="1" presStyleCnt="3">
        <dgm:presLayoutVars>
          <dgm:bulletEnabled val="1"/>
        </dgm:presLayoutVars>
      </dgm:prSet>
      <dgm:spPr/>
      <dgm:t>
        <a:bodyPr/>
        <a:lstStyle/>
        <a:p>
          <a:endParaRPr lang="zh-TW" altLang="en-US"/>
        </a:p>
      </dgm:t>
    </dgm:pt>
    <dgm:pt modelId="{C0549AC8-8793-4DEB-813D-7C1CAAD22FD7}" type="pres">
      <dgm:prSet presAssocID="{77424993-A758-4AE8-87CE-2C6BF336F420}" presName="parSpace" presStyleCnt="0"/>
      <dgm:spPr/>
    </dgm:pt>
    <dgm:pt modelId="{B2E4E496-7E9B-488F-97C4-9BE304AB77F8}" type="pres">
      <dgm:prSet presAssocID="{E220DAAA-E4D0-43FE-992C-6C2D74E11A32}" presName="parTxOnly" presStyleLbl="node1" presStyleIdx="2" presStyleCnt="3">
        <dgm:presLayoutVars>
          <dgm:bulletEnabled val="1"/>
        </dgm:presLayoutVars>
      </dgm:prSet>
      <dgm:spPr/>
      <dgm:t>
        <a:bodyPr/>
        <a:lstStyle/>
        <a:p>
          <a:endParaRPr lang="zh-TW" altLang="en-US"/>
        </a:p>
      </dgm:t>
    </dgm:pt>
  </dgm:ptLst>
  <dgm:cxnLst>
    <dgm:cxn modelId="{6D20CAEA-43A0-43E5-866C-C2C4FE6A270D}" type="presOf" srcId="{E220DAAA-E4D0-43FE-992C-6C2D74E11A32}" destId="{B2E4E496-7E9B-488F-97C4-9BE304AB77F8}" srcOrd="0" destOrd="0" presId="urn:microsoft.com/office/officeart/2005/8/layout/hChevron3"/>
    <dgm:cxn modelId="{0AC15409-9F34-4C1E-A748-2F589AC12ADD}" type="presOf" srcId="{43375C92-CDD9-4949-AF09-7C2A85AFCC37}" destId="{16AC1085-3925-4F8D-B53D-E896D21A3C4E}" srcOrd="0" destOrd="0" presId="urn:microsoft.com/office/officeart/2005/8/layout/hChevron3"/>
    <dgm:cxn modelId="{614E0C97-AF34-4B2E-9AC0-54B917817620}" srcId="{D816D8CD-DCD5-4161-80C5-E45791A96425}" destId="{43375C92-CDD9-4949-AF09-7C2A85AFCC37}" srcOrd="1" destOrd="0" parTransId="{90B39571-5F4F-44AB-A25E-44091695BE4D}" sibTransId="{77424993-A758-4AE8-87CE-2C6BF336F420}"/>
    <dgm:cxn modelId="{98D88818-5C61-4A64-9C49-B04663D52B5F}" srcId="{D816D8CD-DCD5-4161-80C5-E45791A96425}" destId="{E220DAAA-E4D0-43FE-992C-6C2D74E11A32}" srcOrd="2" destOrd="0" parTransId="{0CB3A8F8-8A1A-475E-B951-2E1595BFA8AB}" sibTransId="{A427A9AF-6C4B-4831-ADC6-8BD0505F4540}"/>
    <dgm:cxn modelId="{0A462795-93DB-40A4-B02E-011F4601E4CE}" srcId="{D816D8CD-DCD5-4161-80C5-E45791A96425}" destId="{1B708365-28B1-4BDC-8DEB-F4C606743924}" srcOrd="0" destOrd="0" parTransId="{F04744F0-5A51-4736-9BE7-1A20FDE361B2}" sibTransId="{F34C2C68-2238-452E-BC45-9B14C0FC5A93}"/>
    <dgm:cxn modelId="{6EBAB99C-2BCB-4F36-8D7B-6E44763D2A23}" type="presOf" srcId="{D816D8CD-DCD5-4161-80C5-E45791A96425}" destId="{45C241A9-1FBC-45B5-BC07-91C8AA755F39}" srcOrd="0" destOrd="0" presId="urn:microsoft.com/office/officeart/2005/8/layout/hChevron3"/>
    <dgm:cxn modelId="{991E73F4-CF21-4538-BD46-F789398295CF}" type="presOf" srcId="{1B708365-28B1-4BDC-8DEB-F4C606743924}" destId="{BCFEF65A-83A4-4C59-AB20-2C78D99751AE}" srcOrd="0" destOrd="0" presId="urn:microsoft.com/office/officeart/2005/8/layout/hChevron3"/>
    <dgm:cxn modelId="{9096E6EC-3FAC-4C72-9C70-FAF24BEF5CCC}" type="presParOf" srcId="{45C241A9-1FBC-45B5-BC07-91C8AA755F39}" destId="{BCFEF65A-83A4-4C59-AB20-2C78D99751AE}" srcOrd="0" destOrd="0" presId="urn:microsoft.com/office/officeart/2005/8/layout/hChevron3"/>
    <dgm:cxn modelId="{D580F5BB-D0A7-4CC5-94D9-BD8236EC2158}" type="presParOf" srcId="{45C241A9-1FBC-45B5-BC07-91C8AA755F39}" destId="{8A3F7110-B800-43DE-84EB-8799C9A767CC}" srcOrd="1" destOrd="0" presId="urn:microsoft.com/office/officeart/2005/8/layout/hChevron3"/>
    <dgm:cxn modelId="{8224C176-FA5C-4954-B259-1EFD4022EC23}" type="presParOf" srcId="{45C241A9-1FBC-45B5-BC07-91C8AA755F39}" destId="{16AC1085-3925-4F8D-B53D-E896D21A3C4E}" srcOrd="2" destOrd="0" presId="urn:microsoft.com/office/officeart/2005/8/layout/hChevron3"/>
    <dgm:cxn modelId="{61E0F0FF-D4E6-4B81-92BB-1A8CC8020948}" type="presParOf" srcId="{45C241A9-1FBC-45B5-BC07-91C8AA755F39}" destId="{C0549AC8-8793-4DEB-813D-7C1CAAD22FD7}" srcOrd="3" destOrd="0" presId="urn:microsoft.com/office/officeart/2005/8/layout/hChevron3"/>
    <dgm:cxn modelId="{D194626A-3415-4CD3-8088-52FDA11AD621}" type="presParOf" srcId="{45C241A9-1FBC-45B5-BC07-91C8AA755F39}" destId="{B2E4E496-7E9B-488F-97C4-9BE304AB77F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16D8CD-DCD5-4161-80C5-E45791A96425}" type="doc">
      <dgm:prSet loTypeId="urn:microsoft.com/office/officeart/2005/8/layout/hChevron3" loCatId="process" qsTypeId="urn:microsoft.com/office/officeart/2005/8/quickstyle/simple1" qsCatId="simple" csTypeId="urn:microsoft.com/office/officeart/2005/8/colors/accent1_2" csCatId="accent1" phldr="1"/>
      <dgm:spPr/>
    </dgm:pt>
    <dgm:pt modelId="{1B708365-28B1-4BDC-8DEB-F4C606743924}">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資料說明</a:t>
          </a:r>
          <a:endParaRPr lang="zh-TW" altLang="en-US" sz="2000" dirty="0">
            <a:latin typeface="微軟正黑體" pitchFamily="34" charset="-120"/>
            <a:ea typeface="微軟正黑體" pitchFamily="34" charset="-120"/>
          </a:endParaRPr>
        </a:p>
      </dgm:t>
    </dgm:pt>
    <dgm:pt modelId="{F04744F0-5A51-4736-9BE7-1A20FDE361B2}" type="par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F34C2C68-2238-452E-BC45-9B14C0FC5A93}" type="sib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E220DAAA-E4D0-43FE-992C-6C2D74E11A32}">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模型產製與結果</a:t>
          </a:r>
          <a:endParaRPr lang="zh-TW" altLang="en-US" sz="2000" dirty="0">
            <a:latin typeface="微軟正黑體" pitchFamily="34" charset="-120"/>
            <a:ea typeface="微軟正黑體" pitchFamily="34" charset="-120"/>
          </a:endParaRPr>
        </a:p>
      </dgm:t>
    </dgm:pt>
    <dgm:pt modelId="{0CB3A8F8-8A1A-475E-B951-2E1595BFA8AB}" type="par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A427A9AF-6C4B-4831-ADC6-8BD0505F4540}" type="sib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43375C92-CDD9-4949-AF09-7C2A85AFCC37}">
      <dgm:prSet phldrT="[文字]"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zh-TW" altLang="en-US" sz="2000" dirty="0" smtClean="0">
              <a:latin typeface="微軟正黑體" pitchFamily="34" charset="-120"/>
              <a:ea typeface="微軟正黑體" pitchFamily="34" charset="-120"/>
            </a:rPr>
            <a:t>資料分析</a:t>
          </a:r>
          <a:endParaRPr lang="zh-TW" altLang="en-US" sz="2000" dirty="0">
            <a:latin typeface="微軟正黑體" pitchFamily="34" charset="-120"/>
            <a:ea typeface="微軟正黑體" pitchFamily="34" charset="-120"/>
          </a:endParaRPr>
        </a:p>
      </dgm:t>
    </dgm:pt>
    <dgm:pt modelId="{90B39571-5F4F-44AB-A25E-44091695BE4D}" type="parTrans" cxnId="{614E0C97-AF34-4B2E-9AC0-54B917817620}">
      <dgm:prSet/>
      <dgm:spPr/>
      <dgm:t>
        <a:bodyPr/>
        <a:lstStyle/>
        <a:p>
          <a:endParaRPr lang="zh-TW" altLang="en-US"/>
        </a:p>
      </dgm:t>
    </dgm:pt>
    <dgm:pt modelId="{77424993-A758-4AE8-87CE-2C6BF336F420}" type="sibTrans" cxnId="{614E0C97-AF34-4B2E-9AC0-54B917817620}">
      <dgm:prSet/>
      <dgm:spPr/>
      <dgm:t>
        <a:bodyPr/>
        <a:lstStyle/>
        <a:p>
          <a:endParaRPr lang="zh-TW" altLang="en-US"/>
        </a:p>
      </dgm:t>
    </dgm:pt>
    <dgm:pt modelId="{45C241A9-1FBC-45B5-BC07-91C8AA755F39}" type="pres">
      <dgm:prSet presAssocID="{D816D8CD-DCD5-4161-80C5-E45791A96425}" presName="Name0" presStyleCnt="0">
        <dgm:presLayoutVars>
          <dgm:dir/>
          <dgm:resizeHandles val="exact"/>
        </dgm:presLayoutVars>
      </dgm:prSet>
      <dgm:spPr/>
    </dgm:pt>
    <dgm:pt modelId="{BCFEF65A-83A4-4C59-AB20-2C78D99751AE}" type="pres">
      <dgm:prSet presAssocID="{1B708365-28B1-4BDC-8DEB-F4C606743924}" presName="parTxOnly" presStyleLbl="node1" presStyleIdx="0" presStyleCnt="3" custLinFactNeighborX="-256">
        <dgm:presLayoutVars>
          <dgm:bulletEnabled val="1"/>
        </dgm:presLayoutVars>
      </dgm:prSet>
      <dgm:spPr/>
      <dgm:t>
        <a:bodyPr/>
        <a:lstStyle/>
        <a:p>
          <a:endParaRPr lang="zh-TW" altLang="en-US"/>
        </a:p>
      </dgm:t>
    </dgm:pt>
    <dgm:pt modelId="{8A3F7110-B800-43DE-84EB-8799C9A767CC}" type="pres">
      <dgm:prSet presAssocID="{F34C2C68-2238-452E-BC45-9B14C0FC5A93}" presName="parSpace" presStyleCnt="0"/>
      <dgm:spPr/>
    </dgm:pt>
    <dgm:pt modelId="{16AC1085-3925-4F8D-B53D-E896D21A3C4E}" type="pres">
      <dgm:prSet presAssocID="{43375C92-CDD9-4949-AF09-7C2A85AFCC37}" presName="parTxOnly" presStyleLbl="node1" presStyleIdx="1" presStyleCnt="3">
        <dgm:presLayoutVars>
          <dgm:bulletEnabled val="1"/>
        </dgm:presLayoutVars>
      </dgm:prSet>
      <dgm:spPr/>
      <dgm:t>
        <a:bodyPr/>
        <a:lstStyle/>
        <a:p>
          <a:endParaRPr lang="zh-TW" altLang="en-US"/>
        </a:p>
      </dgm:t>
    </dgm:pt>
    <dgm:pt modelId="{C0549AC8-8793-4DEB-813D-7C1CAAD22FD7}" type="pres">
      <dgm:prSet presAssocID="{77424993-A758-4AE8-87CE-2C6BF336F420}" presName="parSpace" presStyleCnt="0"/>
      <dgm:spPr/>
    </dgm:pt>
    <dgm:pt modelId="{B2E4E496-7E9B-488F-97C4-9BE304AB77F8}" type="pres">
      <dgm:prSet presAssocID="{E220DAAA-E4D0-43FE-992C-6C2D74E11A32}" presName="parTxOnly" presStyleLbl="node1" presStyleIdx="2" presStyleCnt="3">
        <dgm:presLayoutVars>
          <dgm:bulletEnabled val="1"/>
        </dgm:presLayoutVars>
      </dgm:prSet>
      <dgm:spPr/>
      <dgm:t>
        <a:bodyPr/>
        <a:lstStyle/>
        <a:p>
          <a:endParaRPr lang="zh-TW" altLang="en-US"/>
        </a:p>
      </dgm:t>
    </dgm:pt>
  </dgm:ptLst>
  <dgm:cxnLst>
    <dgm:cxn modelId="{B14DD291-3BCD-454C-9ED9-C64896A58C92}" type="presOf" srcId="{E220DAAA-E4D0-43FE-992C-6C2D74E11A32}" destId="{B2E4E496-7E9B-488F-97C4-9BE304AB77F8}" srcOrd="0" destOrd="0" presId="urn:microsoft.com/office/officeart/2005/8/layout/hChevron3"/>
    <dgm:cxn modelId="{614E0C97-AF34-4B2E-9AC0-54B917817620}" srcId="{D816D8CD-DCD5-4161-80C5-E45791A96425}" destId="{43375C92-CDD9-4949-AF09-7C2A85AFCC37}" srcOrd="1" destOrd="0" parTransId="{90B39571-5F4F-44AB-A25E-44091695BE4D}" sibTransId="{77424993-A758-4AE8-87CE-2C6BF336F420}"/>
    <dgm:cxn modelId="{8DE3E20C-AEB3-4992-9F8F-B433834A6E85}" type="presOf" srcId="{D816D8CD-DCD5-4161-80C5-E45791A96425}" destId="{45C241A9-1FBC-45B5-BC07-91C8AA755F39}" srcOrd="0" destOrd="0" presId="urn:microsoft.com/office/officeart/2005/8/layout/hChevron3"/>
    <dgm:cxn modelId="{98D88818-5C61-4A64-9C49-B04663D52B5F}" srcId="{D816D8CD-DCD5-4161-80C5-E45791A96425}" destId="{E220DAAA-E4D0-43FE-992C-6C2D74E11A32}" srcOrd="2" destOrd="0" parTransId="{0CB3A8F8-8A1A-475E-B951-2E1595BFA8AB}" sibTransId="{A427A9AF-6C4B-4831-ADC6-8BD0505F4540}"/>
    <dgm:cxn modelId="{CCC92D25-D5E6-4B11-98FD-5056C7C1DAE3}" type="presOf" srcId="{1B708365-28B1-4BDC-8DEB-F4C606743924}" destId="{BCFEF65A-83A4-4C59-AB20-2C78D99751AE}" srcOrd="0" destOrd="0" presId="urn:microsoft.com/office/officeart/2005/8/layout/hChevron3"/>
    <dgm:cxn modelId="{0A462795-93DB-40A4-B02E-011F4601E4CE}" srcId="{D816D8CD-DCD5-4161-80C5-E45791A96425}" destId="{1B708365-28B1-4BDC-8DEB-F4C606743924}" srcOrd="0" destOrd="0" parTransId="{F04744F0-5A51-4736-9BE7-1A20FDE361B2}" sibTransId="{F34C2C68-2238-452E-BC45-9B14C0FC5A93}"/>
    <dgm:cxn modelId="{A686830A-8E59-4412-8A5E-4376EC9C7BC8}" type="presOf" srcId="{43375C92-CDD9-4949-AF09-7C2A85AFCC37}" destId="{16AC1085-3925-4F8D-B53D-E896D21A3C4E}" srcOrd="0" destOrd="0" presId="urn:microsoft.com/office/officeart/2005/8/layout/hChevron3"/>
    <dgm:cxn modelId="{5A7FB866-FAC6-4647-A0C1-A7137100233B}" type="presParOf" srcId="{45C241A9-1FBC-45B5-BC07-91C8AA755F39}" destId="{BCFEF65A-83A4-4C59-AB20-2C78D99751AE}" srcOrd="0" destOrd="0" presId="urn:microsoft.com/office/officeart/2005/8/layout/hChevron3"/>
    <dgm:cxn modelId="{286752B4-8C11-4A3E-A9C6-D50A680C9D53}" type="presParOf" srcId="{45C241A9-1FBC-45B5-BC07-91C8AA755F39}" destId="{8A3F7110-B800-43DE-84EB-8799C9A767CC}" srcOrd="1" destOrd="0" presId="urn:microsoft.com/office/officeart/2005/8/layout/hChevron3"/>
    <dgm:cxn modelId="{3ED61CA9-6C91-483A-9255-BD2E6FA720CE}" type="presParOf" srcId="{45C241A9-1FBC-45B5-BC07-91C8AA755F39}" destId="{16AC1085-3925-4F8D-B53D-E896D21A3C4E}" srcOrd="2" destOrd="0" presId="urn:microsoft.com/office/officeart/2005/8/layout/hChevron3"/>
    <dgm:cxn modelId="{9855396C-FFBF-4366-B45D-EA498E9EC33A}" type="presParOf" srcId="{45C241A9-1FBC-45B5-BC07-91C8AA755F39}" destId="{C0549AC8-8793-4DEB-813D-7C1CAAD22FD7}" srcOrd="3" destOrd="0" presId="urn:microsoft.com/office/officeart/2005/8/layout/hChevron3"/>
    <dgm:cxn modelId="{82639BD1-BB2F-4504-8FCA-AEAEC5A4359F}" type="presParOf" srcId="{45C241A9-1FBC-45B5-BC07-91C8AA755F39}" destId="{B2E4E496-7E9B-488F-97C4-9BE304AB77F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16D8CD-DCD5-4161-80C5-E45791A96425}" type="doc">
      <dgm:prSet loTypeId="urn:microsoft.com/office/officeart/2005/8/layout/hChevron3" loCatId="process" qsTypeId="urn:microsoft.com/office/officeart/2005/8/quickstyle/simple1" qsCatId="simple" csTypeId="urn:microsoft.com/office/officeart/2005/8/colors/accent1_2" csCatId="accent1" phldr="1"/>
      <dgm:spPr/>
    </dgm:pt>
    <dgm:pt modelId="{1B708365-28B1-4BDC-8DEB-F4C606743924}">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資料說明</a:t>
          </a:r>
          <a:endParaRPr lang="zh-TW" altLang="en-US" sz="2000" dirty="0">
            <a:latin typeface="微軟正黑體" pitchFamily="34" charset="-120"/>
            <a:ea typeface="微軟正黑體" pitchFamily="34" charset="-120"/>
          </a:endParaRPr>
        </a:p>
      </dgm:t>
    </dgm:pt>
    <dgm:pt modelId="{F04744F0-5A51-4736-9BE7-1A20FDE361B2}" type="par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F34C2C68-2238-452E-BC45-9B14C0FC5A93}" type="sib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E220DAAA-E4D0-43FE-992C-6C2D74E11A32}">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模型產製與結果</a:t>
          </a:r>
          <a:endParaRPr lang="zh-TW" altLang="en-US" sz="2000" dirty="0">
            <a:latin typeface="微軟正黑體" pitchFamily="34" charset="-120"/>
            <a:ea typeface="微軟正黑體" pitchFamily="34" charset="-120"/>
          </a:endParaRPr>
        </a:p>
      </dgm:t>
    </dgm:pt>
    <dgm:pt modelId="{0CB3A8F8-8A1A-475E-B951-2E1595BFA8AB}" type="par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A427A9AF-6C4B-4831-ADC6-8BD0505F4540}" type="sib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43375C92-CDD9-4949-AF09-7C2A85AFCC37}">
      <dgm:prSet phldrT="[文字]"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zh-TW" altLang="en-US" sz="2000" dirty="0" smtClean="0">
              <a:latin typeface="微軟正黑體" pitchFamily="34" charset="-120"/>
              <a:ea typeface="微軟正黑體" pitchFamily="34" charset="-120"/>
            </a:rPr>
            <a:t>資料分析</a:t>
          </a:r>
          <a:endParaRPr lang="zh-TW" altLang="en-US" sz="2000" dirty="0">
            <a:latin typeface="微軟正黑體" pitchFamily="34" charset="-120"/>
            <a:ea typeface="微軟正黑體" pitchFamily="34" charset="-120"/>
          </a:endParaRPr>
        </a:p>
      </dgm:t>
    </dgm:pt>
    <dgm:pt modelId="{90B39571-5F4F-44AB-A25E-44091695BE4D}" type="parTrans" cxnId="{614E0C97-AF34-4B2E-9AC0-54B917817620}">
      <dgm:prSet/>
      <dgm:spPr/>
      <dgm:t>
        <a:bodyPr/>
        <a:lstStyle/>
        <a:p>
          <a:endParaRPr lang="zh-TW" altLang="en-US"/>
        </a:p>
      </dgm:t>
    </dgm:pt>
    <dgm:pt modelId="{77424993-A758-4AE8-87CE-2C6BF336F420}" type="sibTrans" cxnId="{614E0C97-AF34-4B2E-9AC0-54B917817620}">
      <dgm:prSet/>
      <dgm:spPr/>
      <dgm:t>
        <a:bodyPr/>
        <a:lstStyle/>
        <a:p>
          <a:endParaRPr lang="zh-TW" altLang="en-US"/>
        </a:p>
      </dgm:t>
    </dgm:pt>
    <dgm:pt modelId="{45C241A9-1FBC-45B5-BC07-91C8AA755F39}" type="pres">
      <dgm:prSet presAssocID="{D816D8CD-DCD5-4161-80C5-E45791A96425}" presName="Name0" presStyleCnt="0">
        <dgm:presLayoutVars>
          <dgm:dir/>
          <dgm:resizeHandles val="exact"/>
        </dgm:presLayoutVars>
      </dgm:prSet>
      <dgm:spPr/>
    </dgm:pt>
    <dgm:pt modelId="{BCFEF65A-83A4-4C59-AB20-2C78D99751AE}" type="pres">
      <dgm:prSet presAssocID="{1B708365-28B1-4BDC-8DEB-F4C606743924}" presName="parTxOnly" presStyleLbl="node1" presStyleIdx="0" presStyleCnt="3" custLinFactNeighborX="-256">
        <dgm:presLayoutVars>
          <dgm:bulletEnabled val="1"/>
        </dgm:presLayoutVars>
      </dgm:prSet>
      <dgm:spPr/>
      <dgm:t>
        <a:bodyPr/>
        <a:lstStyle/>
        <a:p>
          <a:endParaRPr lang="zh-TW" altLang="en-US"/>
        </a:p>
      </dgm:t>
    </dgm:pt>
    <dgm:pt modelId="{8A3F7110-B800-43DE-84EB-8799C9A767CC}" type="pres">
      <dgm:prSet presAssocID="{F34C2C68-2238-452E-BC45-9B14C0FC5A93}" presName="parSpace" presStyleCnt="0"/>
      <dgm:spPr/>
    </dgm:pt>
    <dgm:pt modelId="{16AC1085-3925-4F8D-B53D-E896D21A3C4E}" type="pres">
      <dgm:prSet presAssocID="{43375C92-CDD9-4949-AF09-7C2A85AFCC37}" presName="parTxOnly" presStyleLbl="node1" presStyleIdx="1" presStyleCnt="3">
        <dgm:presLayoutVars>
          <dgm:bulletEnabled val="1"/>
        </dgm:presLayoutVars>
      </dgm:prSet>
      <dgm:spPr/>
      <dgm:t>
        <a:bodyPr/>
        <a:lstStyle/>
        <a:p>
          <a:endParaRPr lang="zh-TW" altLang="en-US"/>
        </a:p>
      </dgm:t>
    </dgm:pt>
    <dgm:pt modelId="{C0549AC8-8793-4DEB-813D-7C1CAAD22FD7}" type="pres">
      <dgm:prSet presAssocID="{77424993-A758-4AE8-87CE-2C6BF336F420}" presName="parSpace" presStyleCnt="0"/>
      <dgm:spPr/>
    </dgm:pt>
    <dgm:pt modelId="{B2E4E496-7E9B-488F-97C4-9BE304AB77F8}" type="pres">
      <dgm:prSet presAssocID="{E220DAAA-E4D0-43FE-992C-6C2D74E11A32}" presName="parTxOnly" presStyleLbl="node1" presStyleIdx="2" presStyleCnt="3">
        <dgm:presLayoutVars>
          <dgm:bulletEnabled val="1"/>
        </dgm:presLayoutVars>
      </dgm:prSet>
      <dgm:spPr/>
      <dgm:t>
        <a:bodyPr/>
        <a:lstStyle/>
        <a:p>
          <a:endParaRPr lang="zh-TW" altLang="en-US"/>
        </a:p>
      </dgm:t>
    </dgm:pt>
  </dgm:ptLst>
  <dgm:cxnLst>
    <dgm:cxn modelId="{0A462795-93DB-40A4-B02E-011F4601E4CE}" srcId="{D816D8CD-DCD5-4161-80C5-E45791A96425}" destId="{1B708365-28B1-4BDC-8DEB-F4C606743924}" srcOrd="0" destOrd="0" parTransId="{F04744F0-5A51-4736-9BE7-1A20FDE361B2}" sibTransId="{F34C2C68-2238-452E-BC45-9B14C0FC5A93}"/>
    <dgm:cxn modelId="{EA07C0D2-4A3D-456E-A36B-2CA18667C35E}" type="presOf" srcId="{E220DAAA-E4D0-43FE-992C-6C2D74E11A32}" destId="{B2E4E496-7E9B-488F-97C4-9BE304AB77F8}" srcOrd="0" destOrd="0" presId="urn:microsoft.com/office/officeart/2005/8/layout/hChevron3"/>
    <dgm:cxn modelId="{EB8D8CAB-9BEB-4550-8E09-89768877C85F}" type="presOf" srcId="{1B708365-28B1-4BDC-8DEB-F4C606743924}" destId="{BCFEF65A-83A4-4C59-AB20-2C78D99751AE}" srcOrd="0" destOrd="0" presId="urn:microsoft.com/office/officeart/2005/8/layout/hChevron3"/>
    <dgm:cxn modelId="{614E0C97-AF34-4B2E-9AC0-54B917817620}" srcId="{D816D8CD-DCD5-4161-80C5-E45791A96425}" destId="{43375C92-CDD9-4949-AF09-7C2A85AFCC37}" srcOrd="1" destOrd="0" parTransId="{90B39571-5F4F-44AB-A25E-44091695BE4D}" sibTransId="{77424993-A758-4AE8-87CE-2C6BF336F420}"/>
    <dgm:cxn modelId="{98D88818-5C61-4A64-9C49-B04663D52B5F}" srcId="{D816D8CD-DCD5-4161-80C5-E45791A96425}" destId="{E220DAAA-E4D0-43FE-992C-6C2D74E11A32}" srcOrd="2" destOrd="0" parTransId="{0CB3A8F8-8A1A-475E-B951-2E1595BFA8AB}" sibTransId="{A427A9AF-6C4B-4831-ADC6-8BD0505F4540}"/>
    <dgm:cxn modelId="{F17D3BA7-864C-4E47-9809-F86FDEB7AB3E}" type="presOf" srcId="{43375C92-CDD9-4949-AF09-7C2A85AFCC37}" destId="{16AC1085-3925-4F8D-B53D-E896D21A3C4E}" srcOrd="0" destOrd="0" presId="urn:microsoft.com/office/officeart/2005/8/layout/hChevron3"/>
    <dgm:cxn modelId="{8A6C18EB-E36B-4AC3-A757-788FD4004A95}" type="presOf" srcId="{D816D8CD-DCD5-4161-80C5-E45791A96425}" destId="{45C241A9-1FBC-45B5-BC07-91C8AA755F39}" srcOrd="0" destOrd="0" presId="urn:microsoft.com/office/officeart/2005/8/layout/hChevron3"/>
    <dgm:cxn modelId="{51EF9D60-0F65-430F-BCC8-A70AECB4E475}" type="presParOf" srcId="{45C241A9-1FBC-45B5-BC07-91C8AA755F39}" destId="{BCFEF65A-83A4-4C59-AB20-2C78D99751AE}" srcOrd="0" destOrd="0" presId="urn:microsoft.com/office/officeart/2005/8/layout/hChevron3"/>
    <dgm:cxn modelId="{3EE089CD-1D02-4D37-99F7-38A0F979CFA3}" type="presParOf" srcId="{45C241A9-1FBC-45B5-BC07-91C8AA755F39}" destId="{8A3F7110-B800-43DE-84EB-8799C9A767CC}" srcOrd="1" destOrd="0" presId="urn:microsoft.com/office/officeart/2005/8/layout/hChevron3"/>
    <dgm:cxn modelId="{30D1E557-A58E-414A-ADAF-01DF27706AFF}" type="presParOf" srcId="{45C241A9-1FBC-45B5-BC07-91C8AA755F39}" destId="{16AC1085-3925-4F8D-B53D-E896D21A3C4E}" srcOrd="2" destOrd="0" presId="urn:microsoft.com/office/officeart/2005/8/layout/hChevron3"/>
    <dgm:cxn modelId="{2A048B60-E96A-419F-8D7D-91F6D0894859}" type="presParOf" srcId="{45C241A9-1FBC-45B5-BC07-91C8AA755F39}" destId="{C0549AC8-8793-4DEB-813D-7C1CAAD22FD7}" srcOrd="3" destOrd="0" presId="urn:microsoft.com/office/officeart/2005/8/layout/hChevron3"/>
    <dgm:cxn modelId="{2479532D-551E-4DA8-8C8A-DA4E2FE4D772}" type="presParOf" srcId="{45C241A9-1FBC-45B5-BC07-91C8AA755F39}" destId="{B2E4E496-7E9B-488F-97C4-9BE304AB77F8}"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16D8CD-DCD5-4161-80C5-E45791A96425}" type="doc">
      <dgm:prSet loTypeId="urn:microsoft.com/office/officeart/2005/8/layout/hChevron3" loCatId="process" qsTypeId="urn:microsoft.com/office/officeart/2005/8/quickstyle/simple1" qsCatId="simple" csTypeId="urn:microsoft.com/office/officeart/2005/8/colors/accent1_2" csCatId="accent1" phldr="1"/>
      <dgm:spPr/>
    </dgm:pt>
    <dgm:pt modelId="{1B708365-28B1-4BDC-8DEB-F4C606743924}">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資料說明</a:t>
          </a:r>
          <a:endParaRPr lang="zh-TW" altLang="en-US" sz="2000" dirty="0">
            <a:latin typeface="微軟正黑體" pitchFamily="34" charset="-120"/>
            <a:ea typeface="微軟正黑體" pitchFamily="34" charset="-120"/>
          </a:endParaRPr>
        </a:p>
      </dgm:t>
    </dgm:pt>
    <dgm:pt modelId="{F04744F0-5A51-4736-9BE7-1A20FDE361B2}" type="par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F34C2C68-2238-452E-BC45-9B14C0FC5A93}" type="sib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E220DAAA-E4D0-43FE-992C-6C2D74E11A32}">
      <dgm:prSet phldrT="[文字]"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zh-TW" altLang="en-US" sz="2000" dirty="0" smtClean="0">
              <a:latin typeface="微軟正黑體" pitchFamily="34" charset="-120"/>
              <a:ea typeface="微軟正黑體" pitchFamily="34" charset="-120"/>
            </a:rPr>
            <a:t>模型產製與結果</a:t>
          </a:r>
          <a:endParaRPr lang="zh-TW" altLang="en-US" sz="2000" dirty="0">
            <a:latin typeface="微軟正黑體" pitchFamily="34" charset="-120"/>
            <a:ea typeface="微軟正黑體" pitchFamily="34" charset="-120"/>
          </a:endParaRPr>
        </a:p>
      </dgm:t>
    </dgm:pt>
    <dgm:pt modelId="{0CB3A8F8-8A1A-475E-B951-2E1595BFA8AB}" type="par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A427A9AF-6C4B-4831-ADC6-8BD0505F4540}" type="sib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43375C92-CDD9-4949-AF09-7C2A85AFCC37}">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資料分析</a:t>
          </a:r>
          <a:endParaRPr lang="zh-TW" altLang="en-US" sz="2000" dirty="0">
            <a:latin typeface="微軟正黑體" pitchFamily="34" charset="-120"/>
            <a:ea typeface="微軟正黑體" pitchFamily="34" charset="-120"/>
          </a:endParaRPr>
        </a:p>
      </dgm:t>
    </dgm:pt>
    <dgm:pt modelId="{90B39571-5F4F-44AB-A25E-44091695BE4D}" type="parTrans" cxnId="{614E0C97-AF34-4B2E-9AC0-54B917817620}">
      <dgm:prSet/>
      <dgm:spPr/>
      <dgm:t>
        <a:bodyPr/>
        <a:lstStyle/>
        <a:p>
          <a:endParaRPr lang="zh-TW" altLang="en-US"/>
        </a:p>
      </dgm:t>
    </dgm:pt>
    <dgm:pt modelId="{77424993-A758-4AE8-87CE-2C6BF336F420}" type="sibTrans" cxnId="{614E0C97-AF34-4B2E-9AC0-54B917817620}">
      <dgm:prSet/>
      <dgm:spPr/>
      <dgm:t>
        <a:bodyPr/>
        <a:lstStyle/>
        <a:p>
          <a:endParaRPr lang="zh-TW" altLang="en-US"/>
        </a:p>
      </dgm:t>
    </dgm:pt>
    <dgm:pt modelId="{45C241A9-1FBC-45B5-BC07-91C8AA755F39}" type="pres">
      <dgm:prSet presAssocID="{D816D8CD-DCD5-4161-80C5-E45791A96425}" presName="Name0" presStyleCnt="0">
        <dgm:presLayoutVars>
          <dgm:dir/>
          <dgm:resizeHandles val="exact"/>
        </dgm:presLayoutVars>
      </dgm:prSet>
      <dgm:spPr/>
    </dgm:pt>
    <dgm:pt modelId="{BCFEF65A-83A4-4C59-AB20-2C78D99751AE}" type="pres">
      <dgm:prSet presAssocID="{1B708365-28B1-4BDC-8DEB-F4C606743924}" presName="parTxOnly" presStyleLbl="node1" presStyleIdx="0" presStyleCnt="3" custLinFactNeighborX="-256">
        <dgm:presLayoutVars>
          <dgm:bulletEnabled val="1"/>
        </dgm:presLayoutVars>
      </dgm:prSet>
      <dgm:spPr/>
      <dgm:t>
        <a:bodyPr/>
        <a:lstStyle/>
        <a:p>
          <a:endParaRPr lang="zh-TW" altLang="en-US"/>
        </a:p>
      </dgm:t>
    </dgm:pt>
    <dgm:pt modelId="{8A3F7110-B800-43DE-84EB-8799C9A767CC}" type="pres">
      <dgm:prSet presAssocID="{F34C2C68-2238-452E-BC45-9B14C0FC5A93}" presName="parSpace" presStyleCnt="0"/>
      <dgm:spPr/>
    </dgm:pt>
    <dgm:pt modelId="{16AC1085-3925-4F8D-B53D-E896D21A3C4E}" type="pres">
      <dgm:prSet presAssocID="{43375C92-CDD9-4949-AF09-7C2A85AFCC37}" presName="parTxOnly" presStyleLbl="node1" presStyleIdx="1" presStyleCnt="3">
        <dgm:presLayoutVars>
          <dgm:bulletEnabled val="1"/>
        </dgm:presLayoutVars>
      </dgm:prSet>
      <dgm:spPr/>
      <dgm:t>
        <a:bodyPr/>
        <a:lstStyle/>
        <a:p>
          <a:endParaRPr lang="zh-TW" altLang="en-US"/>
        </a:p>
      </dgm:t>
    </dgm:pt>
    <dgm:pt modelId="{C0549AC8-8793-4DEB-813D-7C1CAAD22FD7}" type="pres">
      <dgm:prSet presAssocID="{77424993-A758-4AE8-87CE-2C6BF336F420}" presName="parSpace" presStyleCnt="0"/>
      <dgm:spPr/>
    </dgm:pt>
    <dgm:pt modelId="{B2E4E496-7E9B-488F-97C4-9BE304AB77F8}" type="pres">
      <dgm:prSet presAssocID="{E220DAAA-E4D0-43FE-992C-6C2D74E11A32}" presName="parTxOnly" presStyleLbl="node1" presStyleIdx="2" presStyleCnt="3">
        <dgm:presLayoutVars>
          <dgm:bulletEnabled val="1"/>
        </dgm:presLayoutVars>
      </dgm:prSet>
      <dgm:spPr/>
      <dgm:t>
        <a:bodyPr/>
        <a:lstStyle/>
        <a:p>
          <a:endParaRPr lang="zh-TW" altLang="en-US"/>
        </a:p>
      </dgm:t>
    </dgm:pt>
  </dgm:ptLst>
  <dgm:cxnLst>
    <dgm:cxn modelId="{73CEB581-4241-4372-A2F9-A16EE07D8ABE}" type="presOf" srcId="{D816D8CD-DCD5-4161-80C5-E45791A96425}" destId="{45C241A9-1FBC-45B5-BC07-91C8AA755F39}" srcOrd="0" destOrd="0" presId="urn:microsoft.com/office/officeart/2005/8/layout/hChevron3"/>
    <dgm:cxn modelId="{8B9456BD-6641-4DA7-AEC6-182DC68985EE}" type="presOf" srcId="{1B708365-28B1-4BDC-8DEB-F4C606743924}" destId="{BCFEF65A-83A4-4C59-AB20-2C78D99751AE}" srcOrd="0" destOrd="0" presId="urn:microsoft.com/office/officeart/2005/8/layout/hChevron3"/>
    <dgm:cxn modelId="{614E0C97-AF34-4B2E-9AC0-54B917817620}" srcId="{D816D8CD-DCD5-4161-80C5-E45791A96425}" destId="{43375C92-CDD9-4949-AF09-7C2A85AFCC37}" srcOrd="1" destOrd="0" parTransId="{90B39571-5F4F-44AB-A25E-44091695BE4D}" sibTransId="{77424993-A758-4AE8-87CE-2C6BF336F420}"/>
    <dgm:cxn modelId="{EB732C6B-BE32-4B87-8802-375BE1EF468C}" type="presOf" srcId="{43375C92-CDD9-4949-AF09-7C2A85AFCC37}" destId="{16AC1085-3925-4F8D-B53D-E896D21A3C4E}" srcOrd="0" destOrd="0" presId="urn:microsoft.com/office/officeart/2005/8/layout/hChevron3"/>
    <dgm:cxn modelId="{0E0F3555-7BC8-4FD1-B976-A6936EEAAAB3}" type="presOf" srcId="{E220DAAA-E4D0-43FE-992C-6C2D74E11A32}" destId="{B2E4E496-7E9B-488F-97C4-9BE304AB77F8}" srcOrd="0" destOrd="0" presId="urn:microsoft.com/office/officeart/2005/8/layout/hChevron3"/>
    <dgm:cxn modelId="{98D88818-5C61-4A64-9C49-B04663D52B5F}" srcId="{D816D8CD-DCD5-4161-80C5-E45791A96425}" destId="{E220DAAA-E4D0-43FE-992C-6C2D74E11A32}" srcOrd="2" destOrd="0" parTransId="{0CB3A8F8-8A1A-475E-B951-2E1595BFA8AB}" sibTransId="{A427A9AF-6C4B-4831-ADC6-8BD0505F4540}"/>
    <dgm:cxn modelId="{0A462795-93DB-40A4-B02E-011F4601E4CE}" srcId="{D816D8CD-DCD5-4161-80C5-E45791A96425}" destId="{1B708365-28B1-4BDC-8DEB-F4C606743924}" srcOrd="0" destOrd="0" parTransId="{F04744F0-5A51-4736-9BE7-1A20FDE361B2}" sibTransId="{F34C2C68-2238-452E-BC45-9B14C0FC5A93}"/>
    <dgm:cxn modelId="{93090E9C-36B1-4DA4-898C-87263F517D8C}" type="presParOf" srcId="{45C241A9-1FBC-45B5-BC07-91C8AA755F39}" destId="{BCFEF65A-83A4-4C59-AB20-2C78D99751AE}" srcOrd="0" destOrd="0" presId="urn:microsoft.com/office/officeart/2005/8/layout/hChevron3"/>
    <dgm:cxn modelId="{8651FF2A-5F74-4A6B-BB55-6CB4A36172D6}" type="presParOf" srcId="{45C241A9-1FBC-45B5-BC07-91C8AA755F39}" destId="{8A3F7110-B800-43DE-84EB-8799C9A767CC}" srcOrd="1" destOrd="0" presId="urn:microsoft.com/office/officeart/2005/8/layout/hChevron3"/>
    <dgm:cxn modelId="{E554E3FF-3876-42D9-AEC3-90AD32A781BE}" type="presParOf" srcId="{45C241A9-1FBC-45B5-BC07-91C8AA755F39}" destId="{16AC1085-3925-4F8D-B53D-E896D21A3C4E}" srcOrd="2" destOrd="0" presId="urn:microsoft.com/office/officeart/2005/8/layout/hChevron3"/>
    <dgm:cxn modelId="{DE9CC2D7-F293-4B9B-8B98-1540AC594199}" type="presParOf" srcId="{45C241A9-1FBC-45B5-BC07-91C8AA755F39}" destId="{C0549AC8-8793-4DEB-813D-7C1CAAD22FD7}" srcOrd="3" destOrd="0" presId="urn:microsoft.com/office/officeart/2005/8/layout/hChevron3"/>
    <dgm:cxn modelId="{2BA8F3ED-513C-4441-9E0C-247F724B60AA}" type="presParOf" srcId="{45C241A9-1FBC-45B5-BC07-91C8AA755F39}" destId="{B2E4E496-7E9B-488F-97C4-9BE304AB77F8}" srcOrd="4"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16D8CD-DCD5-4161-80C5-E45791A96425}" type="doc">
      <dgm:prSet loTypeId="urn:microsoft.com/office/officeart/2005/8/layout/hChevron3" loCatId="process" qsTypeId="urn:microsoft.com/office/officeart/2005/8/quickstyle/simple1" qsCatId="simple" csTypeId="urn:microsoft.com/office/officeart/2005/8/colors/accent1_2" csCatId="accent1" phldr="1"/>
      <dgm:spPr/>
    </dgm:pt>
    <dgm:pt modelId="{1B708365-28B1-4BDC-8DEB-F4C606743924}">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資料說明</a:t>
          </a:r>
          <a:endParaRPr lang="zh-TW" altLang="en-US" sz="2000" dirty="0">
            <a:latin typeface="微軟正黑體" pitchFamily="34" charset="-120"/>
            <a:ea typeface="微軟正黑體" pitchFamily="34" charset="-120"/>
          </a:endParaRPr>
        </a:p>
      </dgm:t>
    </dgm:pt>
    <dgm:pt modelId="{F04744F0-5A51-4736-9BE7-1A20FDE361B2}" type="par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F34C2C68-2238-452E-BC45-9B14C0FC5A93}" type="sib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E220DAAA-E4D0-43FE-992C-6C2D74E11A32}">
      <dgm:prSet phldrT="[文字]"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zh-TW" altLang="en-US" sz="2000" dirty="0" smtClean="0">
              <a:latin typeface="微軟正黑體" pitchFamily="34" charset="-120"/>
              <a:ea typeface="微軟正黑體" pitchFamily="34" charset="-120"/>
            </a:rPr>
            <a:t>模型產製與結果</a:t>
          </a:r>
          <a:endParaRPr lang="zh-TW" altLang="en-US" sz="2000" dirty="0">
            <a:latin typeface="微軟正黑體" pitchFamily="34" charset="-120"/>
            <a:ea typeface="微軟正黑體" pitchFamily="34" charset="-120"/>
          </a:endParaRPr>
        </a:p>
      </dgm:t>
    </dgm:pt>
    <dgm:pt modelId="{0CB3A8F8-8A1A-475E-B951-2E1595BFA8AB}" type="par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A427A9AF-6C4B-4831-ADC6-8BD0505F4540}" type="sib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43375C92-CDD9-4949-AF09-7C2A85AFCC37}">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資料分析</a:t>
          </a:r>
          <a:endParaRPr lang="zh-TW" altLang="en-US" sz="2000" dirty="0">
            <a:latin typeface="微軟正黑體" pitchFamily="34" charset="-120"/>
            <a:ea typeface="微軟正黑體" pitchFamily="34" charset="-120"/>
          </a:endParaRPr>
        </a:p>
      </dgm:t>
    </dgm:pt>
    <dgm:pt modelId="{90B39571-5F4F-44AB-A25E-44091695BE4D}" type="parTrans" cxnId="{614E0C97-AF34-4B2E-9AC0-54B917817620}">
      <dgm:prSet/>
      <dgm:spPr/>
      <dgm:t>
        <a:bodyPr/>
        <a:lstStyle/>
        <a:p>
          <a:endParaRPr lang="zh-TW" altLang="en-US"/>
        </a:p>
      </dgm:t>
    </dgm:pt>
    <dgm:pt modelId="{77424993-A758-4AE8-87CE-2C6BF336F420}" type="sibTrans" cxnId="{614E0C97-AF34-4B2E-9AC0-54B917817620}">
      <dgm:prSet/>
      <dgm:spPr/>
      <dgm:t>
        <a:bodyPr/>
        <a:lstStyle/>
        <a:p>
          <a:endParaRPr lang="zh-TW" altLang="en-US"/>
        </a:p>
      </dgm:t>
    </dgm:pt>
    <dgm:pt modelId="{45C241A9-1FBC-45B5-BC07-91C8AA755F39}" type="pres">
      <dgm:prSet presAssocID="{D816D8CD-DCD5-4161-80C5-E45791A96425}" presName="Name0" presStyleCnt="0">
        <dgm:presLayoutVars>
          <dgm:dir/>
          <dgm:resizeHandles val="exact"/>
        </dgm:presLayoutVars>
      </dgm:prSet>
      <dgm:spPr/>
    </dgm:pt>
    <dgm:pt modelId="{BCFEF65A-83A4-4C59-AB20-2C78D99751AE}" type="pres">
      <dgm:prSet presAssocID="{1B708365-28B1-4BDC-8DEB-F4C606743924}" presName="parTxOnly" presStyleLbl="node1" presStyleIdx="0" presStyleCnt="3" custLinFactNeighborX="-256">
        <dgm:presLayoutVars>
          <dgm:bulletEnabled val="1"/>
        </dgm:presLayoutVars>
      </dgm:prSet>
      <dgm:spPr/>
      <dgm:t>
        <a:bodyPr/>
        <a:lstStyle/>
        <a:p>
          <a:endParaRPr lang="zh-TW" altLang="en-US"/>
        </a:p>
      </dgm:t>
    </dgm:pt>
    <dgm:pt modelId="{8A3F7110-B800-43DE-84EB-8799C9A767CC}" type="pres">
      <dgm:prSet presAssocID="{F34C2C68-2238-452E-BC45-9B14C0FC5A93}" presName="parSpace" presStyleCnt="0"/>
      <dgm:spPr/>
    </dgm:pt>
    <dgm:pt modelId="{16AC1085-3925-4F8D-B53D-E896D21A3C4E}" type="pres">
      <dgm:prSet presAssocID="{43375C92-CDD9-4949-AF09-7C2A85AFCC37}" presName="parTxOnly" presStyleLbl="node1" presStyleIdx="1" presStyleCnt="3">
        <dgm:presLayoutVars>
          <dgm:bulletEnabled val="1"/>
        </dgm:presLayoutVars>
      </dgm:prSet>
      <dgm:spPr/>
      <dgm:t>
        <a:bodyPr/>
        <a:lstStyle/>
        <a:p>
          <a:endParaRPr lang="zh-TW" altLang="en-US"/>
        </a:p>
      </dgm:t>
    </dgm:pt>
    <dgm:pt modelId="{C0549AC8-8793-4DEB-813D-7C1CAAD22FD7}" type="pres">
      <dgm:prSet presAssocID="{77424993-A758-4AE8-87CE-2C6BF336F420}" presName="parSpace" presStyleCnt="0"/>
      <dgm:spPr/>
    </dgm:pt>
    <dgm:pt modelId="{B2E4E496-7E9B-488F-97C4-9BE304AB77F8}" type="pres">
      <dgm:prSet presAssocID="{E220DAAA-E4D0-43FE-992C-6C2D74E11A32}" presName="parTxOnly" presStyleLbl="node1" presStyleIdx="2" presStyleCnt="3">
        <dgm:presLayoutVars>
          <dgm:bulletEnabled val="1"/>
        </dgm:presLayoutVars>
      </dgm:prSet>
      <dgm:spPr/>
      <dgm:t>
        <a:bodyPr/>
        <a:lstStyle/>
        <a:p>
          <a:endParaRPr lang="zh-TW" altLang="en-US"/>
        </a:p>
      </dgm:t>
    </dgm:pt>
  </dgm:ptLst>
  <dgm:cxnLst>
    <dgm:cxn modelId="{614E0C97-AF34-4B2E-9AC0-54B917817620}" srcId="{D816D8CD-DCD5-4161-80C5-E45791A96425}" destId="{43375C92-CDD9-4949-AF09-7C2A85AFCC37}" srcOrd="1" destOrd="0" parTransId="{90B39571-5F4F-44AB-A25E-44091695BE4D}" sibTransId="{77424993-A758-4AE8-87CE-2C6BF336F420}"/>
    <dgm:cxn modelId="{98D88818-5C61-4A64-9C49-B04663D52B5F}" srcId="{D816D8CD-DCD5-4161-80C5-E45791A96425}" destId="{E220DAAA-E4D0-43FE-992C-6C2D74E11A32}" srcOrd="2" destOrd="0" parTransId="{0CB3A8F8-8A1A-475E-B951-2E1595BFA8AB}" sibTransId="{A427A9AF-6C4B-4831-ADC6-8BD0505F4540}"/>
    <dgm:cxn modelId="{F11E045E-D54B-48EE-98E8-EFF4DBC4B105}" type="presOf" srcId="{D816D8CD-DCD5-4161-80C5-E45791A96425}" destId="{45C241A9-1FBC-45B5-BC07-91C8AA755F39}" srcOrd="0" destOrd="0" presId="urn:microsoft.com/office/officeart/2005/8/layout/hChevron3"/>
    <dgm:cxn modelId="{9F8B8F6E-9281-4399-AFC1-CC17F0C1EE8B}" type="presOf" srcId="{E220DAAA-E4D0-43FE-992C-6C2D74E11A32}" destId="{B2E4E496-7E9B-488F-97C4-9BE304AB77F8}" srcOrd="0" destOrd="0" presId="urn:microsoft.com/office/officeart/2005/8/layout/hChevron3"/>
    <dgm:cxn modelId="{0A462795-93DB-40A4-B02E-011F4601E4CE}" srcId="{D816D8CD-DCD5-4161-80C5-E45791A96425}" destId="{1B708365-28B1-4BDC-8DEB-F4C606743924}" srcOrd="0" destOrd="0" parTransId="{F04744F0-5A51-4736-9BE7-1A20FDE361B2}" sibTransId="{F34C2C68-2238-452E-BC45-9B14C0FC5A93}"/>
    <dgm:cxn modelId="{D6A24134-C150-442B-B397-D059AEA18EA4}" type="presOf" srcId="{1B708365-28B1-4BDC-8DEB-F4C606743924}" destId="{BCFEF65A-83A4-4C59-AB20-2C78D99751AE}" srcOrd="0" destOrd="0" presId="urn:microsoft.com/office/officeart/2005/8/layout/hChevron3"/>
    <dgm:cxn modelId="{80C1B3EB-CBD5-4F74-81CF-F25D40A6A795}" type="presOf" srcId="{43375C92-CDD9-4949-AF09-7C2A85AFCC37}" destId="{16AC1085-3925-4F8D-B53D-E896D21A3C4E}" srcOrd="0" destOrd="0" presId="urn:microsoft.com/office/officeart/2005/8/layout/hChevron3"/>
    <dgm:cxn modelId="{F4FC58BB-7A1F-432D-83D8-067CFEE95BB2}" type="presParOf" srcId="{45C241A9-1FBC-45B5-BC07-91C8AA755F39}" destId="{BCFEF65A-83A4-4C59-AB20-2C78D99751AE}" srcOrd="0" destOrd="0" presId="urn:microsoft.com/office/officeart/2005/8/layout/hChevron3"/>
    <dgm:cxn modelId="{1AAB03D4-508E-42F4-990A-E57155B348FD}" type="presParOf" srcId="{45C241A9-1FBC-45B5-BC07-91C8AA755F39}" destId="{8A3F7110-B800-43DE-84EB-8799C9A767CC}" srcOrd="1" destOrd="0" presId="urn:microsoft.com/office/officeart/2005/8/layout/hChevron3"/>
    <dgm:cxn modelId="{B51A2A71-7C17-4906-B1AF-78623BCC7654}" type="presParOf" srcId="{45C241A9-1FBC-45B5-BC07-91C8AA755F39}" destId="{16AC1085-3925-4F8D-B53D-E896D21A3C4E}" srcOrd="2" destOrd="0" presId="urn:microsoft.com/office/officeart/2005/8/layout/hChevron3"/>
    <dgm:cxn modelId="{A29AD3E9-9CE2-402F-A2E3-E8E68C6A3D3D}" type="presParOf" srcId="{45C241A9-1FBC-45B5-BC07-91C8AA755F39}" destId="{C0549AC8-8793-4DEB-813D-7C1CAAD22FD7}" srcOrd="3" destOrd="0" presId="urn:microsoft.com/office/officeart/2005/8/layout/hChevron3"/>
    <dgm:cxn modelId="{95711102-3376-4BD7-B777-8CB50E14462C}" type="presParOf" srcId="{45C241A9-1FBC-45B5-BC07-91C8AA755F39}" destId="{B2E4E496-7E9B-488F-97C4-9BE304AB77F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16D8CD-DCD5-4161-80C5-E45791A96425}" type="doc">
      <dgm:prSet loTypeId="urn:microsoft.com/office/officeart/2005/8/layout/hChevron3" loCatId="process" qsTypeId="urn:microsoft.com/office/officeart/2005/8/quickstyle/simple1" qsCatId="simple" csTypeId="urn:microsoft.com/office/officeart/2005/8/colors/accent1_2" csCatId="accent1" phldr="1"/>
      <dgm:spPr/>
    </dgm:pt>
    <dgm:pt modelId="{1B708365-28B1-4BDC-8DEB-F4C606743924}">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資料說明</a:t>
          </a:r>
          <a:endParaRPr lang="zh-TW" altLang="en-US" sz="2000" dirty="0">
            <a:latin typeface="微軟正黑體" pitchFamily="34" charset="-120"/>
            <a:ea typeface="微軟正黑體" pitchFamily="34" charset="-120"/>
          </a:endParaRPr>
        </a:p>
      </dgm:t>
    </dgm:pt>
    <dgm:pt modelId="{F04744F0-5A51-4736-9BE7-1A20FDE361B2}" type="par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F34C2C68-2238-452E-BC45-9B14C0FC5A93}" type="sibTrans" cxnId="{0A462795-93DB-40A4-B02E-011F4601E4CE}">
      <dgm:prSet/>
      <dgm:spPr/>
      <dgm:t>
        <a:bodyPr/>
        <a:lstStyle/>
        <a:p>
          <a:pPr algn="l"/>
          <a:endParaRPr lang="zh-TW" altLang="en-US" sz="2000">
            <a:latin typeface="微軟正黑體" pitchFamily="34" charset="-120"/>
            <a:ea typeface="微軟正黑體" pitchFamily="34" charset="-120"/>
          </a:endParaRPr>
        </a:p>
      </dgm:t>
    </dgm:pt>
    <dgm:pt modelId="{E220DAAA-E4D0-43FE-992C-6C2D74E11A32}">
      <dgm:prSet phldrT="[文字]"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zh-TW" altLang="en-US" sz="2000" dirty="0" smtClean="0">
              <a:latin typeface="微軟正黑體" pitchFamily="34" charset="-120"/>
              <a:ea typeface="微軟正黑體" pitchFamily="34" charset="-120"/>
            </a:rPr>
            <a:t>模型產製與結果</a:t>
          </a:r>
          <a:endParaRPr lang="zh-TW" altLang="en-US" sz="2000" dirty="0">
            <a:latin typeface="微軟正黑體" pitchFamily="34" charset="-120"/>
            <a:ea typeface="微軟正黑體" pitchFamily="34" charset="-120"/>
          </a:endParaRPr>
        </a:p>
      </dgm:t>
    </dgm:pt>
    <dgm:pt modelId="{0CB3A8F8-8A1A-475E-B951-2E1595BFA8AB}" type="par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A427A9AF-6C4B-4831-ADC6-8BD0505F4540}" type="sibTrans" cxnId="{98D88818-5C61-4A64-9C49-B04663D52B5F}">
      <dgm:prSet/>
      <dgm:spPr/>
      <dgm:t>
        <a:bodyPr/>
        <a:lstStyle/>
        <a:p>
          <a:pPr algn="l"/>
          <a:endParaRPr lang="zh-TW" altLang="en-US" sz="2000">
            <a:latin typeface="微軟正黑體" pitchFamily="34" charset="-120"/>
            <a:ea typeface="微軟正黑體" pitchFamily="34" charset="-120"/>
          </a:endParaRPr>
        </a:p>
      </dgm:t>
    </dgm:pt>
    <dgm:pt modelId="{43375C92-CDD9-4949-AF09-7C2A85AFCC37}">
      <dgm:prSet phldrT="[文字]" custT="1">
        <dgm:style>
          <a:lnRef idx="2">
            <a:schemeClr val="accent1"/>
          </a:lnRef>
          <a:fillRef idx="1">
            <a:schemeClr val="lt1"/>
          </a:fillRef>
          <a:effectRef idx="0">
            <a:schemeClr val="accent1"/>
          </a:effectRef>
          <a:fontRef idx="minor">
            <a:schemeClr val="dk1"/>
          </a:fontRef>
        </dgm:style>
      </dgm:prSet>
      <dgm:spPr/>
      <dgm:t>
        <a:bodyPr/>
        <a:lstStyle/>
        <a:p>
          <a:pPr algn="l"/>
          <a:r>
            <a:rPr lang="zh-TW" altLang="en-US" sz="2000" dirty="0" smtClean="0">
              <a:latin typeface="微軟正黑體" pitchFamily="34" charset="-120"/>
              <a:ea typeface="微軟正黑體" pitchFamily="34" charset="-120"/>
            </a:rPr>
            <a:t>資料分析</a:t>
          </a:r>
          <a:endParaRPr lang="zh-TW" altLang="en-US" sz="2000" dirty="0">
            <a:latin typeface="微軟正黑體" pitchFamily="34" charset="-120"/>
            <a:ea typeface="微軟正黑體" pitchFamily="34" charset="-120"/>
          </a:endParaRPr>
        </a:p>
      </dgm:t>
    </dgm:pt>
    <dgm:pt modelId="{90B39571-5F4F-44AB-A25E-44091695BE4D}" type="parTrans" cxnId="{614E0C97-AF34-4B2E-9AC0-54B917817620}">
      <dgm:prSet/>
      <dgm:spPr/>
      <dgm:t>
        <a:bodyPr/>
        <a:lstStyle/>
        <a:p>
          <a:endParaRPr lang="zh-TW" altLang="en-US"/>
        </a:p>
      </dgm:t>
    </dgm:pt>
    <dgm:pt modelId="{77424993-A758-4AE8-87CE-2C6BF336F420}" type="sibTrans" cxnId="{614E0C97-AF34-4B2E-9AC0-54B917817620}">
      <dgm:prSet/>
      <dgm:spPr/>
      <dgm:t>
        <a:bodyPr/>
        <a:lstStyle/>
        <a:p>
          <a:endParaRPr lang="zh-TW" altLang="en-US"/>
        </a:p>
      </dgm:t>
    </dgm:pt>
    <dgm:pt modelId="{45C241A9-1FBC-45B5-BC07-91C8AA755F39}" type="pres">
      <dgm:prSet presAssocID="{D816D8CD-DCD5-4161-80C5-E45791A96425}" presName="Name0" presStyleCnt="0">
        <dgm:presLayoutVars>
          <dgm:dir/>
          <dgm:resizeHandles val="exact"/>
        </dgm:presLayoutVars>
      </dgm:prSet>
      <dgm:spPr/>
    </dgm:pt>
    <dgm:pt modelId="{BCFEF65A-83A4-4C59-AB20-2C78D99751AE}" type="pres">
      <dgm:prSet presAssocID="{1B708365-28B1-4BDC-8DEB-F4C606743924}" presName="parTxOnly" presStyleLbl="node1" presStyleIdx="0" presStyleCnt="3" custLinFactNeighborX="-256">
        <dgm:presLayoutVars>
          <dgm:bulletEnabled val="1"/>
        </dgm:presLayoutVars>
      </dgm:prSet>
      <dgm:spPr/>
      <dgm:t>
        <a:bodyPr/>
        <a:lstStyle/>
        <a:p>
          <a:endParaRPr lang="zh-TW" altLang="en-US"/>
        </a:p>
      </dgm:t>
    </dgm:pt>
    <dgm:pt modelId="{8A3F7110-B800-43DE-84EB-8799C9A767CC}" type="pres">
      <dgm:prSet presAssocID="{F34C2C68-2238-452E-BC45-9B14C0FC5A93}" presName="parSpace" presStyleCnt="0"/>
      <dgm:spPr/>
    </dgm:pt>
    <dgm:pt modelId="{16AC1085-3925-4F8D-B53D-E896D21A3C4E}" type="pres">
      <dgm:prSet presAssocID="{43375C92-CDD9-4949-AF09-7C2A85AFCC37}" presName="parTxOnly" presStyleLbl="node1" presStyleIdx="1" presStyleCnt="3">
        <dgm:presLayoutVars>
          <dgm:bulletEnabled val="1"/>
        </dgm:presLayoutVars>
      </dgm:prSet>
      <dgm:spPr/>
      <dgm:t>
        <a:bodyPr/>
        <a:lstStyle/>
        <a:p>
          <a:endParaRPr lang="zh-TW" altLang="en-US"/>
        </a:p>
      </dgm:t>
    </dgm:pt>
    <dgm:pt modelId="{C0549AC8-8793-4DEB-813D-7C1CAAD22FD7}" type="pres">
      <dgm:prSet presAssocID="{77424993-A758-4AE8-87CE-2C6BF336F420}" presName="parSpace" presStyleCnt="0"/>
      <dgm:spPr/>
    </dgm:pt>
    <dgm:pt modelId="{B2E4E496-7E9B-488F-97C4-9BE304AB77F8}" type="pres">
      <dgm:prSet presAssocID="{E220DAAA-E4D0-43FE-992C-6C2D74E11A32}" presName="parTxOnly" presStyleLbl="node1" presStyleIdx="2" presStyleCnt="3">
        <dgm:presLayoutVars>
          <dgm:bulletEnabled val="1"/>
        </dgm:presLayoutVars>
      </dgm:prSet>
      <dgm:spPr/>
      <dgm:t>
        <a:bodyPr/>
        <a:lstStyle/>
        <a:p>
          <a:endParaRPr lang="zh-TW" altLang="en-US"/>
        </a:p>
      </dgm:t>
    </dgm:pt>
  </dgm:ptLst>
  <dgm:cxnLst>
    <dgm:cxn modelId="{23EDDA7A-0277-408B-AFE4-0FFD6DEC6486}" type="presOf" srcId="{E220DAAA-E4D0-43FE-992C-6C2D74E11A32}" destId="{B2E4E496-7E9B-488F-97C4-9BE304AB77F8}" srcOrd="0" destOrd="0" presId="urn:microsoft.com/office/officeart/2005/8/layout/hChevron3"/>
    <dgm:cxn modelId="{614E0C97-AF34-4B2E-9AC0-54B917817620}" srcId="{D816D8CD-DCD5-4161-80C5-E45791A96425}" destId="{43375C92-CDD9-4949-AF09-7C2A85AFCC37}" srcOrd="1" destOrd="0" parTransId="{90B39571-5F4F-44AB-A25E-44091695BE4D}" sibTransId="{77424993-A758-4AE8-87CE-2C6BF336F420}"/>
    <dgm:cxn modelId="{98D88818-5C61-4A64-9C49-B04663D52B5F}" srcId="{D816D8CD-DCD5-4161-80C5-E45791A96425}" destId="{E220DAAA-E4D0-43FE-992C-6C2D74E11A32}" srcOrd="2" destOrd="0" parTransId="{0CB3A8F8-8A1A-475E-B951-2E1595BFA8AB}" sibTransId="{A427A9AF-6C4B-4831-ADC6-8BD0505F4540}"/>
    <dgm:cxn modelId="{B6FD46C7-D656-4F21-96AC-F7C6466591A3}" type="presOf" srcId="{43375C92-CDD9-4949-AF09-7C2A85AFCC37}" destId="{16AC1085-3925-4F8D-B53D-E896D21A3C4E}" srcOrd="0" destOrd="0" presId="urn:microsoft.com/office/officeart/2005/8/layout/hChevron3"/>
    <dgm:cxn modelId="{9A4B6E2E-A418-4B75-9423-BB25AA05604F}" type="presOf" srcId="{D816D8CD-DCD5-4161-80C5-E45791A96425}" destId="{45C241A9-1FBC-45B5-BC07-91C8AA755F39}" srcOrd="0" destOrd="0" presId="urn:microsoft.com/office/officeart/2005/8/layout/hChevron3"/>
    <dgm:cxn modelId="{0A462795-93DB-40A4-B02E-011F4601E4CE}" srcId="{D816D8CD-DCD5-4161-80C5-E45791A96425}" destId="{1B708365-28B1-4BDC-8DEB-F4C606743924}" srcOrd="0" destOrd="0" parTransId="{F04744F0-5A51-4736-9BE7-1A20FDE361B2}" sibTransId="{F34C2C68-2238-452E-BC45-9B14C0FC5A93}"/>
    <dgm:cxn modelId="{EBD4ED8C-9ED7-4FAA-AD06-0832418B3DA7}" type="presOf" srcId="{1B708365-28B1-4BDC-8DEB-F4C606743924}" destId="{BCFEF65A-83A4-4C59-AB20-2C78D99751AE}" srcOrd="0" destOrd="0" presId="urn:microsoft.com/office/officeart/2005/8/layout/hChevron3"/>
    <dgm:cxn modelId="{CB7F5086-1A50-47F7-8D79-C25F9BC052C5}" type="presParOf" srcId="{45C241A9-1FBC-45B5-BC07-91C8AA755F39}" destId="{BCFEF65A-83A4-4C59-AB20-2C78D99751AE}" srcOrd="0" destOrd="0" presId="urn:microsoft.com/office/officeart/2005/8/layout/hChevron3"/>
    <dgm:cxn modelId="{583F2B2C-C478-4416-B00E-92016E1A2902}" type="presParOf" srcId="{45C241A9-1FBC-45B5-BC07-91C8AA755F39}" destId="{8A3F7110-B800-43DE-84EB-8799C9A767CC}" srcOrd="1" destOrd="0" presId="urn:microsoft.com/office/officeart/2005/8/layout/hChevron3"/>
    <dgm:cxn modelId="{6F6F4317-4C3A-43EE-9E0A-53F06FB9E534}" type="presParOf" srcId="{45C241A9-1FBC-45B5-BC07-91C8AA755F39}" destId="{16AC1085-3925-4F8D-B53D-E896D21A3C4E}" srcOrd="2" destOrd="0" presId="urn:microsoft.com/office/officeart/2005/8/layout/hChevron3"/>
    <dgm:cxn modelId="{46BF80AD-ED7B-4EEF-9107-BF608FAC2639}" type="presParOf" srcId="{45C241A9-1FBC-45B5-BC07-91C8AA755F39}" destId="{C0549AC8-8793-4DEB-813D-7C1CAAD22FD7}" srcOrd="3" destOrd="0" presId="urn:microsoft.com/office/officeart/2005/8/layout/hChevron3"/>
    <dgm:cxn modelId="{CB23B32D-F1EE-4801-AD6B-85EA93A8CDF5}" type="presParOf" srcId="{45C241A9-1FBC-45B5-BC07-91C8AA755F39}" destId="{B2E4E496-7E9B-488F-97C4-9BE304AB77F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F65A-83A4-4C59-AB20-2C78D99751AE}">
      <dsp:nvSpPr>
        <dsp:cNvPr id="0" name=""/>
        <dsp:cNvSpPr/>
      </dsp:nvSpPr>
      <dsp:spPr>
        <a:xfrm>
          <a:off x="2656" y="0"/>
          <a:ext cx="4205807" cy="503640"/>
        </a:xfrm>
        <a:prstGeom prst="homePlate">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668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資料說明</a:t>
          </a:r>
          <a:endParaRPr lang="zh-TW" altLang="en-US" sz="2000" kern="1200" dirty="0">
            <a:latin typeface="微軟正黑體" pitchFamily="34" charset="-120"/>
            <a:ea typeface="微軟正黑體" pitchFamily="34" charset="-120"/>
          </a:endParaRPr>
        </a:p>
      </dsp:txBody>
      <dsp:txXfrm>
        <a:off x="2656" y="0"/>
        <a:ext cx="4079897" cy="503640"/>
      </dsp:txXfrm>
    </dsp:sp>
    <dsp:sp modelId="{16AC1085-3925-4F8D-B53D-E896D21A3C4E}">
      <dsp:nvSpPr>
        <dsp:cNvPr id="0" name=""/>
        <dsp:cNvSpPr/>
      </dsp:nvSpPr>
      <dsp:spPr>
        <a:xfrm>
          <a:off x="3369456"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資料分析</a:t>
          </a:r>
          <a:endParaRPr lang="zh-TW" altLang="en-US" sz="2000" kern="1200" dirty="0">
            <a:latin typeface="微軟正黑體" pitchFamily="34" charset="-120"/>
            <a:ea typeface="微軟正黑體" pitchFamily="34" charset="-120"/>
          </a:endParaRPr>
        </a:p>
      </dsp:txBody>
      <dsp:txXfrm>
        <a:off x="3621276" y="0"/>
        <a:ext cx="3702167" cy="503640"/>
      </dsp:txXfrm>
    </dsp:sp>
    <dsp:sp modelId="{B2E4E496-7E9B-488F-97C4-9BE304AB77F8}">
      <dsp:nvSpPr>
        <dsp:cNvPr id="0" name=""/>
        <dsp:cNvSpPr/>
      </dsp:nvSpPr>
      <dsp:spPr>
        <a:xfrm>
          <a:off x="6734102"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模型產製與結果</a:t>
          </a:r>
          <a:endParaRPr lang="zh-TW" altLang="en-US" sz="2000" kern="1200" dirty="0">
            <a:latin typeface="微軟正黑體" pitchFamily="34" charset="-120"/>
            <a:ea typeface="微軟正黑體" pitchFamily="34" charset="-120"/>
          </a:endParaRPr>
        </a:p>
      </dsp:txBody>
      <dsp:txXfrm>
        <a:off x="6985922" y="0"/>
        <a:ext cx="3702167" cy="5036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F65A-83A4-4C59-AB20-2C78D99751AE}">
      <dsp:nvSpPr>
        <dsp:cNvPr id="0" name=""/>
        <dsp:cNvSpPr/>
      </dsp:nvSpPr>
      <dsp:spPr>
        <a:xfrm>
          <a:off x="2656" y="0"/>
          <a:ext cx="4205807" cy="503640"/>
        </a:xfrm>
        <a:prstGeom prst="homePlate">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資料說明</a:t>
          </a:r>
          <a:endParaRPr lang="zh-TW" altLang="en-US" sz="2000" kern="1200" dirty="0">
            <a:latin typeface="微軟正黑體" pitchFamily="34" charset="-120"/>
            <a:ea typeface="微軟正黑體" pitchFamily="34" charset="-120"/>
          </a:endParaRPr>
        </a:p>
      </dsp:txBody>
      <dsp:txXfrm>
        <a:off x="2656" y="0"/>
        <a:ext cx="4079897" cy="503640"/>
      </dsp:txXfrm>
    </dsp:sp>
    <dsp:sp modelId="{16AC1085-3925-4F8D-B53D-E896D21A3C4E}">
      <dsp:nvSpPr>
        <dsp:cNvPr id="0" name=""/>
        <dsp:cNvSpPr/>
      </dsp:nvSpPr>
      <dsp:spPr>
        <a:xfrm>
          <a:off x="3369456"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資料分析</a:t>
          </a:r>
          <a:endParaRPr lang="zh-TW" altLang="en-US" sz="2000" kern="1200" dirty="0">
            <a:latin typeface="微軟正黑體" pitchFamily="34" charset="-120"/>
            <a:ea typeface="微軟正黑體" pitchFamily="34" charset="-120"/>
          </a:endParaRPr>
        </a:p>
      </dsp:txBody>
      <dsp:txXfrm>
        <a:off x="3621276" y="0"/>
        <a:ext cx="3702167" cy="503640"/>
      </dsp:txXfrm>
    </dsp:sp>
    <dsp:sp modelId="{B2E4E496-7E9B-488F-97C4-9BE304AB77F8}">
      <dsp:nvSpPr>
        <dsp:cNvPr id="0" name=""/>
        <dsp:cNvSpPr/>
      </dsp:nvSpPr>
      <dsp:spPr>
        <a:xfrm>
          <a:off x="6734102" y="0"/>
          <a:ext cx="4205807" cy="503640"/>
        </a:xfrm>
        <a:prstGeom prst="chevron">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模型產製與結果</a:t>
          </a:r>
          <a:endParaRPr lang="zh-TW" altLang="en-US" sz="2000" kern="1200" dirty="0">
            <a:latin typeface="微軟正黑體" pitchFamily="34" charset="-120"/>
            <a:ea typeface="微軟正黑體" pitchFamily="34" charset="-120"/>
          </a:endParaRPr>
        </a:p>
      </dsp:txBody>
      <dsp:txXfrm>
        <a:off x="6985922" y="0"/>
        <a:ext cx="3702167" cy="5036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F65A-83A4-4C59-AB20-2C78D99751AE}">
      <dsp:nvSpPr>
        <dsp:cNvPr id="0" name=""/>
        <dsp:cNvSpPr/>
      </dsp:nvSpPr>
      <dsp:spPr>
        <a:xfrm>
          <a:off x="2656" y="0"/>
          <a:ext cx="4205807" cy="503640"/>
        </a:xfrm>
        <a:prstGeom prst="homePlate">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資料說明</a:t>
          </a:r>
          <a:endParaRPr lang="zh-TW" altLang="en-US" sz="2000" kern="1200" dirty="0">
            <a:latin typeface="微軟正黑體" pitchFamily="34" charset="-120"/>
            <a:ea typeface="微軟正黑體" pitchFamily="34" charset="-120"/>
          </a:endParaRPr>
        </a:p>
      </dsp:txBody>
      <dsp:txXfrm>
        <a:off x="2656" y="0"/>
        <a:ext cx="4079897" cy="503640"/>
      </dsp:txXfrm>
    </dsp:sp>
    <dsp:sp modelId="{16AC1085-3925-4F8D-B53D-E896D21A3C4E}">
      <dsp:nvSpPr>
        <dsp:cNvPr id="0" name=""/>
        <dsp:cNvSpPr/>
      </dsp:nvSpPr>
      <dsp:spPr>
        <a:xfrm>
          <a:off x="3369456"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資料分析</a:t>
          </a:r>
          <a:endParaRPr lang="zh-TW" altLang="en-US" sz="2000" kern="1200" dirty="0">
            <a:latin typeface="微軟正黑體" pitchFamily="34" charset="-120"/>
            <a:ea typeface="微軟正黑體" pitchFamily="34" charset="-120"/>
          </a:endParaRPr>
        </a:p>
      </dsp:txBody>
      <dsp:txXfrm>
        <a:off x="3621276" y="0"/>
        <a:ext cx="3702167" cy="503640"/>
      </dsp:txXfrm>
    </dsp:sp>
    <dsp:sp modelId="{B2E4E496-7E9B-488F-97C4-9BE304AB77F8}">
      <dsp:nvSpPr>
        <dsp:cNvPr id="0" name=""/>
        <dsp:cNvSpPr/>
      </dsp:nvSpPr>
      <dsp:spPr>
        <a:xfrm>
          <a:off x="6734102" y="0"/>
          <a:ext cx="4205807" cy="503640"/>
        </a:xfrm>
        <a:prstGeom prst="chevron">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模型產製與結果</a:t>
          </a:r>
          <a:endParaRPr lang="zh-TW" altLang="en-US" sz="2000" kern="1200" dirty="0">
            <a:latin typeface="微軟正黑體" pitchFamily="34" charset="-120"/>
            <a:ea typeface="微軟正黑體" pitchFamily="34" charset="-120"/>
          </a:endParaRPr>
        </a:p>
      </dsp:txBody>
      <dsp:txXfrm>
        <a:off x="6985922" y="0"/>
        <a:ext cx="3702167" cy="503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F65A-83A4-4C59-AB20-2C78D99751AE}">
      <dsp:nvSpPr>
        <dsp:cNvPr id="0" name=""/>
        <dsp:cNvSpPr/>
      </dsp:nvSpPr>
      <dsp:spPr>
        <a:xfrm>
          <a:off x="2656" y="0"/>
          <a:ext cx="4205807" cy="503640"/>
        </a:xfrm>
        <a:prstGeom prst="homePlate">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668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資料說明</a:t>
          </a:r>
          <a:endParaRPr lang="zh-TW" altLang="en-US" sz="2000" kern="1200" dirty="0">
            <a:latin typeface="微軟正黑體" pitchFamily="34" charset="-120"/>
            <a:ea typeface="微軟正黑體" pitchFamily="34" charset="-120"/>
          </a:endParaRPr>
        </a:p>
      </dsp:txBody>
      <dsp:txXfrm>
        <a:off x="2656" y="0"/>
        <a:ext cx="4079897" cy="503640"/>
      </dsp:txXfrm>
    </dsp:sp>
    <dsp:sp modelId="{16AC1085-3925-4F8D-B53D-E896D21A3C4E}">
      <dsp:nvSpPr>
        <dsp:cNvPr id="0" name=""/>
        <dsp:cNvSpPr/>
      </dsp:nvSpPr>
      <dsp:spPr>
        <a:xfrm>
          <a:off x="3369456"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資料分析</a:t>
          </a:r>
          <a:endParaRPr lang="zh-TW" altLang="en-US" sz="2000" kern="1200" dirty="0">
            <a:latin typeface="微軟正黑體" pitchFamily="34" charset="-120"/>
            <a:ea typeface="微軟正黑體" pitchFamily="34" charset="-120"/>
          </a:endParaRPr>
        </a:p>
      </dsp:txBody>
      <dsp:txXfrm>
        <a:off x="3621276" y="0"/>
        <a:ext cx="3702167" cy="503640"/>
      </dsp:txXfrm>
    </dsp:sp>
    <dsp:sp modelId="{B2E4E496-7E9B-488F-97C4-9BE304AB77F8}">
      <dsp:nvSpPr>
        <dsp:cNvPr id="0" name=""/>
        <dsp:cNvSpPr/>
      </dsp:nvSpPr>
      <dsp:spPr>
        <a:xfrm>
          <a:off x="6734102"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模型產製與結果</a:t>
          </a:r>
          <a:endParaRPr lang="zh-TW" altLang="en-US" sz="2000" kern="1200" dirty="0">
            <a:latin typeface="微軟正黑體" pitchFamily="34" charset="-120"/>
            <a:ea typeface="微軟正黑體" pitchFamily="34" charset="-120"/>
          </a:endParaRPr>
        </a:p>
      </dsp:txBody>
      <dsp:txXfrm>
        <a:off x="6985922" y="0"/>
        <a:ext cx="3702167" cy="503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F65A-83A4-4C59-AB20-2C78D99751AE}">
      <dsp:nvSpPr>
        <dsp:cNvPr id="0" name=""/>
        <dsp:cNvSpPr/>
      </dsp:nvSpPr>
      <dsp:spPr>
        <a:xfrm>
          <a:off x="2656" y="0"/>
          <a:ext cx="4205807" cy="503640"/>
        </a:xfrm>
        <a:prstGeom prst="homePlate">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資料說明</a:t>
          </a:r>
          <a:endParaRPr lang="zh-TW" altLang="en-US" sz="2000" kern="1200" dirty="0">
            <a:latin typeface="微軟正黑體" pitchFamily="34" charset="-120"/>
            <a:ea typeface="微軟正黑體" pitchFamily="34" charset="-120"/>
          </a:endParaRPr>
        </a:p>
      </dsp:txBody>
      <dsp:txXfrm>
        <a:off x="2656" y="0"/>
        <a:ext cx="4079897" cy="503640"/>
      </dsp:txXfrm>
    </dsp:sp>
    <dsp:sp modelId="{16AC1085-3925-4F8D-B53D-E896D21A3C4E}">
      <dsp:nvSpPr>
        <dsp:cNvPr id="0" name=""/>
        <dsp:cNvSpPr/>
      </dsp:nvSpPr>
      <dsp:spPr>
        <a:xfrm>
          <a:off x="3369456" y="0"/>
          <a:ext cx="4205807" cy="503640"/>
        </a:xfrm>
        <a:prstGeom prst="chevron">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資料分析</a:t>
          </a:r>
          <a:endParaRPr lang="zh-TW" altLang="en-US" sz="2000" kern="1200" dirty="0">
            <a:latin typeface="微軟正黑體" pitchFamily="34" charset="-120"/>
            <a:ea typeface="微軟正黑體" pitchFamily="34" charset="-120"/>
          </a:endParaRPr>
        </a:p>
      </dsp:txBody>
      <dsp:txXfrm>
        <a:off x="3621276" y="0"/>
        <a:ext cx="3702167" cy="503640"/>
      </dsp:txXfrm>
    </dsp:sp>
    <dsp:sp modelId="{B2E4E496-7E9B-488F-97C4-9BE304AB77F8}">
      <dsp:nvSpPr>
        <dsp:cNvPr id="0" name=""/>
        <dsp:cNvSpPr/>
      </dsp:nvSpPr>
      <dsp:spPr>
        <a:xfrm>
          <a:off x="6734102"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模型產製與結果</a:t>
          </a:r>
          <a:endParaRPr lang="zh-TW" altLang="en-US" sz="2000" kern="1200" dirty="0">
            <a:latin typeface="微軟正黑體" pitchFamily="34" charset="-120"/>
            <a:ea typeface="微軟正黑體" pitchFamily="34" charset="-120"/>
          </a:endParaRPr>
        </a:p>
      </dsp:txBody>
      <dsp:txXfrm>
        <a:off x="6985922" y="0"/>
        <a:ext cx="3702167" cy="503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F65A-83A4-4C59-AB20-2C78D99751AE}">
      <dsp:nvSpPr>
        <dsp:cNvPr id="0" name=""/>
        <dsp:cNvSpPr/>
      </dsp:nvSpPr>
      <dsp:spPr>
        <a:xfrm>
          <a:off x="2656" y="0"/>
          <a:ext cx="4205807" cy="503640"/>
        </a:xfrm>
        <a:prstGeom prst="homePlate">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資料說明</a:t>
          </a:r>
          <a:endParaRPr lang="zh-TW" altLang="en-US" sz="2000" kern="1200" dirty="0">
            <a:latin typeface="微軟正黑體" pitchFamily="34" charset="-120"/>
            <a:ea typeface="微軟正黑體" pitchFamily="34" charset="-120"/>
          </a:endParaRPr>
        </a:p>
      </dsp:txBody>
      <dsp:txXfrm>
        <a:off x="2656" y="0"/>
        <a:ext cx="4079897" cy="503640"/>
      </dsp:txXfrm>
    </dsp:sp>
    <dsp:sp modelId="{16AC1085-3925-4F8D-B53D-E896D21A3C4E}">
      <dsp:nvSpPr>
        <dsp:cNvPr id="0" name=""/>
        <dsp:cNvSpPr/>
      </dsp:nvSpPr>
      <dsp:spPr>
        <a:xfrm>
          <a:off x="3369456" y="0"/>
          <a:ext cx="4205807" cy="503640"/>
        </a:xfrm>
        <a:prstGeom prst="chevron">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資料分析</a:t>
          </a:r>
          <a:endParaRPr lang="zh-TW" altLang="en-US" sz="2000" kern="1200" dirty="0">
            <a:latin typeface="微軟正黑體" pitchFamily="34" charset="-120"/>
            <a:ea typeface="微軟正黑體" pitchFamily="34" charset="-120"/>
          </a:endParaRPr>
        </a:p>
      </dsp:txBody>
      <dsp:txXfrm>
        <a:off x="3621276" y="0"/>
        <a:ext cx="3702167" cy="503640"/>
      </dsp:txXfrm>
    </dsp:sp>
    <dsp:sp modelId="{B2E4E496-7E9B-488F-97C4-9BE304AB77F8}">
      <dsp:nvSpPr>
        <dsp:cNvPr id="0" name=""/>
        <dsp:cNvSpPr/>
      </dsp:nvSpPr>
      <dsp:spPr>
        <a:xfrm>
          <a:off x="6734102"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模型產製與結果</a:t>
          </a:r>
          <a:endParaRPr lang="zh-TW" altLang="en-US" sz="2000" kern="1200" dirty="0">
            <a:latin typeface="微軟正黑體" pitchFamily="34" charset="-120"/>
            <a:ea typeface="微軟正黑體" pitchFamily="34" charset="-120"/>
          </a:endParaRPr>
        </a:p>
      </dsp:txBody>
      <dsp:txXfrm>
        <a:off x="6985922" y="0"/>
        <a:ext cx="3702167" cy="503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F65A-83A4-4C59-AB20-2C78D99751AE}">
      <dsp:nvSpPr>
        <dsp:cNvPr id="0" name=""/>
        <dsp:cNvSpPr/>
      </dsp:nvSpPr>
      <dsp:spPr>
        <a:xfrm>
          <a:off x="2656" y="0"/>
          <a:ext cx="4205807" cy="503640"/>
        </a:xfrm>
        <a:prstGeom prst="homePlate">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資料說明</a:t>
          </a:r>
          <a:endParaRPr lang="zh-TW" altLang="en-US" sz="2000" kern="1200" dirty="0">
            <a:latin typeface="微軟正黑體" pitchFamily="34" charset="-120"/>
            <a:ea typeface="微軟正黑體" pitchFamily="34" charset="-120"/>
          </a:endParaRPr>
        </a:p>
      </dsp:txBody>
      <dsp:txXfrm>
        <a:off x="2656" y="0"/>
        <a:ext cx="4079897" cy="503640"/>
      </dsp:txXfrm>
    </dsp:sp>
    <dsp:sp modelId="{16AC1085-3925-4F8D-B53D-E896D21A3C4E}">
      <dsp:nvSpPr>
        <dsp:cNvPr id="0" name=""/>
        <dsp:cNvSpPr/>
      </dsp:nvSpPr>
      <dsp:spPr>
        <a:xfrm>
          <a:off x="3369456" y="0"/>
          <a:ext cx="4205807" cy="503640"/>
        </a:xfrm>
        <a:prstGeom prst="chevron">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資料分析</a:t>
          </a:r>
          <a:endParaRPr lang="zh-TW" altLang="en-US" sz="2000" kern="1200" dirty="0">
            <a:latin typeface="微軟正黑體" pitchFamily="34" charset="-120"/>
            <a:ea typeface="微軟正黑體" pitchFamily="34" charset="-120"/>
          </a:endParaRPr>
        </a:p>
      </dsp:txBody>
      <dsp:txXfrm>
        <a:off x="3621276" y="0"/>
        <a:ext cx="3702167" cy="503640"/>
      </dsp:txXfrm>
    </dsp:sp>
    <dsp:sp modelId="{B2E4E496-7E9B-488F-97C4-9BE304AB77F8}">
      <dsp:nvSpPr>
        <dsp:cNvPr id="0" name=""/>
        <dsp:cNvSpPr/>
      </dsp:nvSpPr>
      <dsp:spPr>
        <a:xfrm>
          <a:off x="6734102"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模型產製與結果</a:t>
          </a:r>
          <a:endParaRPr lang="zh-TW" altLang="en-US" sz="2000" kern="1200" dirty="0">
            <a:latin typeface="微軟正黑體" pitchFamily="34" charset="-120"/>
            <a:ea typeface="微軟正黑體" pitchFamily="34" charset="-120"/>
          </a:endParaRPr>
        </a:p>
      </dsp:txBody>
      <dsp:txXfrm>
        <a:off x="6985922" y="0"/>
        <a:ext cx="3702167" cy="5036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F65A-83A4-4C59-AB20-2C78D99751AE}">
      <dsp:nvSpPr>
        <dsp:cNvPr id="0" name=""/>
        <dsp:cNvSpPr/>
      </dsp:nvSpPr>
      <dsp:spPr>
        <a:xfrm>
          <a:off x="2656" y="0"/>
          <a:ext cx="4205807" cy="503640"/>
        </a:xfrm>
        <a:prstGeom prst="homePlate">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資料說明</a:t>
          </a:r>
          <a:endParaRPr lang="zh-TW" altLang="en-US" sz="2000" kern="1200" dirty="0">
            <a:latin typeface="微軟正黑體" pitchFamily="34" charset="-120"/>
            <a:ea typeface="微軟正黑體" pitchFamily="34" charset="-120"/>
          </a:endParaRPr>
        </a:p>
      </dsp:txBody>
      <dsp:txXfrm>
        <a:off x="2656" y="0"/>
        <a:ext cx="4079897" cy="503640"/>
      </dsp:txXfrm>
    </dsp:sp>
    <dsp:sp modelId="{16AC1085-3925-4F8D-B53D-E896D21A3C4E}">
      <dsp:nvSpPr>
        <dsp:cNvPr id="0" name=""/>
        <dsp:cNvSpPr/>
      </dsp:nvSpPr>
      <dsp:spPr>
        <a:xfrm>
          <a:off x="3369456" y="0"/>
          <a:ext cx="4205807" cy="503640"/>
        </a:xfrm>
        <a:prstGeom prst="chevron">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資料分析</a:t>
          </a:r>
          <a:endParaRPr lang="zh-TW" altLang="en-US" sz="2000" kern="1200" dirty="0">
            <a:latin typeface="微軟正黑體" pitchFamily="34" charset="-120"/>
            <a:ea typeface="微軟正黑體" pitchFamily="34" charset="-120"/>
          </a:endParaRPr>
        </a:p>
      </dsp:txBody>
      <dsp:txXfrm>
        <a:off x="3621276" y="0"/>
        <a:ext cx="3702167" cy="503640"/>
      </dsp:txXfrm>
    </dsp:sp>
    <dsp:sp modelId="{B2E4E496-7E9B-488F-97C4-9BE304AB77F8}">
      <dsp:nvSpPr>
        <dsp:cNvPr id="0" name=""/>
        <dsp:cNvSpPr/>
      </dsp:nvSpPr>
      <dsp:spPr>
        <a:xfrm>
          <a:off x="6734102"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模型產製與結果</a:t>
          </a:r>
          <a:endParaRPr lang="zh-TW" altLang="en-US" sz="2000" kern="1200" dirty="0">
            <a:latin typeface="微軟正黑體" pitchFamily="34" charset="-120"/>
            <a:ea typeface="微軟正黑體" pitchFamily="34" charset="-120"/>
          </a:endParaRPr>
        </a:p>
      </dsp:txBody>
      <dsp:txXfrm>
        <a:off x="6985922" y="0"/>
        <a:ext cx="3702167" cy="5036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F65A-83A4-4C59-AB20-2C78D99751AE}">
      <dsp:nvSpPr>
        <dsp:cNvPr id="0" name=""/>
        <dsp:cNvSpPr/>
      </dsp:nvSpPr>
      <dsp:spPr>
        <a:xfrm>
          <a:off x="2656" y="0"/>
          <a:ext cx="4205807" cy="503640"/>
        </a:xfrm>
        <a:prstGeom prst="homePlate">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資料說明</a:t>
          </a:r>
          <a:endParaRPr lang="zh-TW" altLang="en-US" sz="2000" kern="1200" dirty="0">
            <a:latin typeface="微軟正黑體" pitchFamily="34" charset="-120"/>
            <a:ea typeface="微軟正黑體" pitchFamily="34" charset="-120"/>
          </a:endParaRPr>
        </a:p>
      </dsp:txBody>
      <dsp:txXfrm>
        <a:off x="2656" y="0"/>
        <a:ext cx="4079897" cy="503640"/>
      </dsp:txXfrm>
    </dsp:sp>
    <dsp:sp modelId="{16AC1085-3925-4F8D-B53D-E896D21A3C4E}">
      <dsp:nvSpPr>
        <dsp:cNvPr id="0" name=""/>
        <dsp:cNvSpPr/>
      </dsp:nvSpPr>
      <dsp:spPr>
        <a:xfrm>
          <a:off x="3369456"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資料分析</a:t>
          </a:r>
          <a:endParaRPr lang="zh-TW" altLang="en-US" sz="2000" kern="1200" dirty="0">
            <a:latin typeface="微軟正黑體" pitchFamily="34" charset="-120"/>
            <a:ea typeface="微軟正黑體" pitchFamily="34" charset="-120"/>
          </a:endParaRPr>
        </a:p>
      </dsp:txBody>
      <dsp:txXfrm>
        <a:off x="3621276" y="0"/>
        <a:ext cx="3702167" cy="503640"/>
      </dsp:txXfrm>
    </dsp:sp>
    <dsp:sp modelId="{B2E4E496-7E9B-488F-97C4-9BE304AB77F8}">
      <dsp:nvSpPr>
        <dsp:cNvPr id="0" name=""/>
        <dsp:cNvSpPr/>
      </dsp:nvSpPr>
      <dsp:spPr>
        <a:xfrm>
          <a:off x="6734102" y="0"/>
          <a:ext cx="4205807" cy="503640"/>
        </a:xfrm>
        <a:prstGeom prst="chevron">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模型產製與結果</a:t>
          </a:r>
          <a:endParaRPr lang="zh-TW" altLang="en-US" sz="2000" kern="1200" dirty="0">
            <a:latin typeface="微軟正黑體" pitchFamily="34" charset="-120"/>
            <a:ea typeface="微軟正黑體" pitchFamily="34" charset="-120"/>
          </a:endParaRPr>
        </a:p>
      </dsp:txBody>
      <dsp:txXfrm>
        <a:off x="6985922" y="0"/>
        <a:ext cx="3702167" cy="5036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F65A-83A4-4C59-AB20-2C78D99751AE}">
      <dsp:nvSpPr>
        <dsp:cNvPr id="0" name=""/>
        <dsp:cNvSpPr/>
      </dsp:nvSpPr>
      <dsp:spPr>
        <a:xfrm>
          <a:off x="2656" y="0"/>
          <a:ext cx="4205807" cy="503640"/>
        </a:xfrm>
        <a:prstGeom prst="homePlate">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資料說明</a:t>
          </a:r>
          <a:endParaRPr lang="zh-TW" altLang="en-US" sz="2000" kern="1200" dirty="0">
            <a:latin typeface="微軟正黑體" pitchFamily="34" charset="-120"/>
            <a:ea typeface="微軟正黑體" pitchFamily="34" charset="-120"/>
          </a:endParaRPr>
        </a:p>
      </dsp:txBody>
      <dsp:txXfrm>
        <a:off x="2656" y="0"/>
        <a:ext cx="4079897" cy="503640"/>
      </dsp:txXfrm>
    </dsp:sp>
    <dsp:sp modelId="{16AC1085-3925-4F8D-B53D-E896D21A3C4E}">
      <dsp:nvSpPr>
        <dsp:cNvPr id="0" name=""/>
        <dsp:cNvSpPr/>
      </dsp:nvSpPr>
      <dsp:spPr>
        <a:xfrm>
          <a:off x="3369456"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資料分析</a:t>
          </a:r>
          <a:endParaRPr lang="zh-TW" altLang="en-US" sz="2000" kern="1200" dirty="0">
            <a:latin typeface="微軟正黑體" pitchFamily="34" charset="-120"/>
            <a:ea typeface="微軟正黑體" pitchFamily="34" charset="-120"/>
          </a:endParaRPr>
        </a:p>
      </dsp:txBody>
      <dsp:txXfrm>
        <a:off x="3621276" y="0"/>
        <a:ext cx="3702167" cy="503640"/>
      </dsp:txXfrm>
    </dsp:sp>
    <dsp:sp modelId="{B2E4E496-7E9B-488F-97C4-9BE304AB77F8}">
      <dsp:nvSpPr>
        <dsp:cNvPr id="0" name=""/>
        <dsp:cNvSpPr/>
      </dsp:nvSpPr>
      <dsp:spPr>
        <a:xfrm>
          <a:off x="6734102" y="0"/>
          <a:ext cx="4205807" cy="503640"/>
        </a:xfrm>
        <a:prstGeom prst="chevron">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模型產製與結果</a:t>
          </a:r>
          <a:endParaRPr lang="zh-TW" altLang="en-US" sz="2000" kern="1200" dirty="0">
            <a:latin typeface="微軟正黑體" pitchFamily="34" charset="-120"/>
            <a:ea typeface="微軟正黑體" pitchFamily="34" charset="-120"/>
          </a:endParaRPr>
        </a:p>
      </dsp:txBody>
      <dsp:txXfrm>
        <a:off x="6985922" y="0"/>
        <a:ext cx="3702167" cy="5036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F65A-83A4-4C59-AB20-2C78D99751AE}">
      <dsp:nvSpPr>
        <dsp:cNvPr id="0" name=""/>
        <dsp:cNvSpPr/>
      </dsp:nvSpPr>
      <dsp:spPr>
        <a:xfrm>
          <a:off x="2656" y="0"/>
          <a:ext cx="4205807" cy="503640"/>
        </a:xfrm>
        <a:prstGeom prst="homePlate">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資料說明</a:t>
          </a:r>
          <a:endParaRPr lang="zh-TW" altLang="en-US" sz="2000" kern="1200" dirty="0">
            <a:latin typeface="微軟正黑體" pitchFamily="34" charset="-120"/>
            <a:ea typeface="微軟正黑體" pitchFamily="34" charset="-120"/>
          </a:endParaRPr>
        </a:p>
      </dsp:txBody>
      <dsp:txXfrm>
        <a:off x="2656" y="0"/>
        <a:ext cx="4079897" cy="503640"/>
      </dsp:txXfrm>
    </dsp:sp>
    <dsp:sp modelId="{16AC1085-3925-4F8D-B53D-E896D21A3C4E}">
      <dsp:nvSpPr>
        <dsp:cNvPr id="0" name=""/>
        <dsp:cNvSpPr/>
      </dsp:nvSpPr>
      <dsp:spPr>
        <a:xfrm>
          <a:off x="3369456" y="0"/>
          <a:ext cx="4205807" cy="503640"/>
        </a:xfrm>
        <a:prstGeom prst="chevron">
          <a:avLst/>
        </a:prstGeom>
        <a:solidFill>
          <a:schemeClr val="lt1"/>
        </a:solidFill>
        <a:ln w="25400" cap="flat" cmpd="sng" algn="ctr">
          <a:solidFill>
            <a:schemeClr val="accent1"/>
          </a:solidFill>
          <a:prstDash val="solid"/>
          <a:miter/>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資料分析</a:t>
          </a:r>
          <a:endParaRPr lang="zh-TW" altLang="en-US" sz="2000" kern="1200" dirty="0">
            <a:latin typeface="微軟正黑體" pitchFamily="34" charset="-120"/>
            <a:ea typeface="微軟正黑體" pitchFamily="34" charset="-120"/>
          </a:endParaRPr>
        </a:p>
      </dsp:txBody>
      <dsp:txXfrm>
        <a:off x="3621276" y="0"/>
        <a:ext cx="3702167" cy="503640"/>
      </dsp:txXfrm>
    </dsp:sp>
    <dsp:sp modelId="{B2E4E496-7E9B-488F-97C4-9BE304AB77F8}">
      <dsp:nvSpPr>
        <dsp:cNvPr id="0" name=""/>
        <dsp:cNvSpPr/>
      </dsp:nvSpPr>
      <dsp:spPr>
        <a:xfrm>
          <a:off x="6734102" y="0"/>
          <a:ext cx="4205807" cy="503640"/>
        </a:xfrm>
        <a:prstGeom prst="chevron">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0010" tIns="53340" rIns="26670" bIns="5334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模型產製與結果</a:t>
          </a:r>
          <a:endParaRPr lang="zh-TW" altLang="en-US" sz="2000" kern="1200" dirty="0">
            <a:latin typeface="微軟正黑體" pitchFamily="34" charset="-120"/>
            <a:ea typeface="微軟正黑體" pitchFamily="34" charset="-120"/>
          </a:endParaRPr>
        </a:p>
      </dsp:txBody>
      <dsp:txXfrm>
        <a:off x="6985922" y="0"/>
        <a:ext cx="3702167" cy="50364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A66F177-2B6F-48C2-8139-5A0EDE2F9C30}" type="datetimeFigureOut">
              <a:rPr lang="zh-TW" altLang="en-US" smtClean="0"/>
              <a:t>2020/11/1</a:t>
            </a:fld>
            <a:endParaRPr lang="zh-TW" altLang="en-US"/>
          </a:p>
        </p:txBody>
      </p:sp>
      <p:sp>
        <p:nvSpPr>
          <p:cNvPr id="4" name="投影片圖像版面配置區 3"/>
          <p:cNvSpPr>
            <a:spLocks noGrp="1" noRot="1" noChangeAspect="1"/>
          </p:cNvSpPr>
          <p:nvPr>
            <p:ph type="sldImg" idx="2"/>
          </p:nvPr>
        </p:nvSpPr>
        <p:spPr>
          <a:xfrm>
            <a:off x="574675" y="1336675"/>
            <a:ext cx="6410325" cy="36083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B4BAF00-4203-43F5-976B-7E2021AFEF90}" type="slidenum">
              <a:rPr lang="zh-TW" altLang="en-US" smtClean="0"/>
              <a:t>‹#›</a:t>
            </a:fld>
            <a:endParaRPr lang="zh-TW" altLang="en-US"/>
          </a:p>
        </p:txBody>
      </p:sp>
    </p:spTree>
    <p:extLst>
      <p:ext uri="{BB962C8B-B14F-4D97-AF65-F5344CB8AC3E}">
        <p14:creationId xmlns:p14="http://schemas.microsoft.com/office/powerpoint/2010/main" val="321515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Xgboost</a:t>
            </a:r>
            <a:r>
              <a:rPr lang="zh-TW" altLang="en-US" dirty="0" smtClean="0"/>
              <a:t>緣起</a:t>
            </a:r>
            <a:endParaRPr lang="en-US" altLang="zh-TW" dirty="0" smtClean="0"/>
          </a:p>
          <a:p>
            <a:r>
              <a:rPr lang="en-US" altLang="zh-TW" dirty="0" smtClean="0"/>
              <a:t>https://mp.weixin.qq.com/s?__biz=MzA4ODUxNjUzMQ==&amp;mid=2247485942&amp;idx=1&amp;sn=802e331b6457f63914f3fc4ff0b2f9a8&amp;chksm=9029bb2aa75e323ce35eca2ec85f0426a42ad1a16ff61d168e1173869136787581422db1140b&amp;token=1002129853&amp;lang=zh_CN#rd</a:t>
            </a:r>
          </a:p>
          <a:p>
            <a:endParaRPr lang="en-US" altLang="zh-TW" dirty="0" smtClean="0"/>
          </a:p>
          <a:p>
            <a:r>
              <a:rPr lang="en-US" altLang="zh-TW" dirty="0" err="1" smtClean="0"/>
              <a:t>Adaboost</a:t>
            </a:r>
            <a:r>
              <a:rPr lang="zh-TW" altLang="en-US" dirty="0" smtClean="0"/>
              <a:t>：</a:t>
            </a:r>
            <a:endParaRPr lang="en-US" altLang="zh-TW" dirty="0" smtClean="0"/>
          </a:p>
          <a:p>
            <a:r>
              <a:rPr lang="zh-TW" altLang="en-US" sz="1200" b="1" i="0" kern="1200" dirty="0" smtClean="0">
                <a:solidFill>
                  <a:schemeClr val="tx1"/>
                </a:solidFill>
                <a:effectLst/>
                <a:latin typeface="+mn-lt"/>
                <a:ea typeface="+mn-ea"/>
                <a:cs typeface="+mn-cs"/>
              </a:rPr>
              <a:t>前一個基本分類器分錯的樣本會得到加強，加權後的全體樣本再次被用來訓練下一個基本分類器。同時，在每一輪中加入一個新的弱分類器，直到達到某個預定的足夠小的錯誤率或達到預先指定的最大迭代次數</a:t>
            </a:r>
            <a:endParaRPr lang="en-US" altLang="zh-TW" sz="1200" b="1" i="0" kern="1200" dirty="0" smtClean="0">
              <a:solidFill>
                <a:schemeClr val="tx1"/>
              </a:solidFill>
              <a:effectLst/>
              <a:latin typeface="+mn-lt"/>
              <a:ea typeface="+mn-ea"/>
              <a:cs typeface="+mn-cs"/>
            </a:endParaRPr>
          </a:p>
          <a:p>
            <a:r>
              <a:rPr lang="en-US" altLang="zh-TW" sz="1200" b="1" i="0" kern="1200" dirty="0" err="1" smtClean="0">
                <a:solidFill>
                  <a:schemeClr val="tx1"/>
                </a:solidFill>
                <a:effectLst/>
                <a:latin typeface="+mn-lt"/>
                <a:ea typeface="+mn-ea"/>
                <a:cs typeface="+mn-cs"/>
              </a:rPr>
              <a:t>AdaBoost</a:t>
            </a:r>
            <a:r>
              <a:rPr lang="zh-TW" altLang="en-US" sz="1200" b="1" i="0" kern="1200" dirty="0" smtClean="0">
                <a:solidFill>
                  <a:schemeClr val="tx1"/>
                </a:solidFill>
                <a:effectLst/>
                <a:latin typeface="+mn-lt"/>
                <a:ea typeface="+mn-ea"/>
                <a:cs typeface="+mn-cs"/>
              </a:rPr>
              <a:t>每一次訓練都是為了減少錯誤分類的樣本。而</a:t>
            </a:r>
            <a:r>
              <a:rPr lang="en-US" altLang="zh-TW" sz="1200" b="1" i="0" kern="1200" dirty="0" smtClean="0">
                <a:solidFill>
                  <a:schemeClr val="tx1"/>
                </a:solidFill>
                <a:effectLst/>
                <a:latin typeface="+mn-lt"/>
                <a:ea typeface="+mn-ea"/>
                <a:cs typeface="+mn-cs"/>
              </a:rPr>
              <a:t>GBDT</a:t>
            </a:r>
            <a:r>
              <a:rPr lang="zh-TW" altLang="en-US" sz="1200" b="1" i="0" kern="1200" dirty="0" smtClean="0">
                <a:solidFill>
                  <a:schemeClr val="tx1"/>
                </a:solidFill>
                <a:effectLst/>
                <a:latin typeface="+mn-lt"/>
                <a:ea typeface="+mn-ea"/>
                <a:cs typeface="+mn-cs"/>
              </a:rPr>
              <a:t>訓練弱分類器關注的是殘差，也就是上一個弱分類器的表現與完美答案之間的差距，</a:t>
            </a:r>
            <a:r>
              <a:rPr lang="en-US" altLang="zh-TW" sz="1200" b="1" i="0" kern="1200" dirty="0" smtClean="0">
                <a:solidFill>
                  <a:schemeClr val="tx1"/>
                </a:solidFill>
                <a:effectLst/>
                <a:latin typeface="+mn-lt"/>
                <a:ea typeface="+mn-ea"/>
                <a:cs typeface="+mn-cs"/>
              </a:rPr>
              <a:t>GBDT</a:t>
            </a:r>
            <a:r>
              <a:rPr lang="zh-TW" altLang="en-US" sz="1200" b="1" i="0" kern="1200" dirty="0" smtClean="0">
                <a:solidFill>
                  <a:schemeClr val="tx1"/>
                </a:solidFill>
                <a:effectLst/>
                <a:latin typeface="+mn-lt"/>
                <a:ea typeface="+mn-ea"/>
                <a:cs typeface="+mn-cs"/>
              </a:rPr>
              <a:t>每一次訓練分類器，都是為了減少這個差距</a:t>
            </a:r>
            <a:endParaRPr lang="en-US" altLang="zh-TW" sz="1200" b="1" i="0" kern="1200" dirty="0" smtClean="0">
              <a:solidFill>
                <a:schemeClr val="tx1"/>
              </a:solidFill>
              <a:effectLst/>
              <a:latin typeface="+mn-lt"/>
              <a:ea typeface="+mn-ea"/>
              <a:cs typeface="+mn-cs"/>
            </a:endParaRPr>
          </a:p>
          <a:p>
            <a:endParaRPr lang="en-US" altLang="zh-TW" sz="1200" b="1"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這就是</a:t>
            </a:r>
            <a:r>
              <a:rPr lang="en-US" altLang="zh-TW" sz="1200" b="0" i="0" kern="1200" dirty="0" smtClean="0">
                <a:solidFill>
                  <a:schemeClr val="tx1"/>
                </a:solidFill>
                <a:effectLst/>
                <a:latin typeface="+mn-lt"/>
                <a:ea typeface="+mn-ea"/>
                <a:cs typeface="+mn-cs"/>
              </a:rPr>
              <a:t>GBDT</a:t>
            </a:r>
            <a:r>
              <a:rPr lang="zh-TW" altLang="en-US" sz="1200" b="0" i="0" kern="1200" dirty="0" smtClean="0">
                <a:solidFill>
                  <a:schemeClr val="tx1"/>
                </a:solidFill>
                <a:effectLst/>
                <a:latin typeface="+mn-lt"/>
                <a:ea typeface="+mn-ea"/>
                <a:cs typeface="+mn-cs"/>
              </a:rPr>
              <a:t>的工作原理了， </a:t>
            </a:r>
            <a:r>
              <a:rPr lang="en-US" altLang="zh-TW" sz="1200" b="0" i="0" kern="1200" dirty="0" smtClean="0">
                <a:solidFill>
                  <a:schemeClr val="tx1"/>
                </a:solidFill>
                <a:effectLst/>
                <a:latin typeface="+mn-lt"/>
                <a:ea typeface="+mn-ea"/>
                <a:cs typeface="+mn-cs"/>
              </a:rPr>
              <a:t>GBDT</a:t>
            </a:r>
            <a:r>
              <a:rPr lang="zh-TW" altLang="en-US" sz="1200" b="0" i="0" kern="1200" dirty="0" smtClean="0">
                <a:solidFill>
                  <a:schemeClr val="tx1"/>
                </a:solidFill>
                <a:effectLst/>
                <a:latin typeface="+mn-lt"/>
                <a:ea typeface="+mn-ea"/>
                <a:cs typeface="+mn-cs"/>
              </a:rPr>
              <a:t>是旨在不斷減少殘差（回歸），通過不斷加入新的樹旨在在殘差減少（負梯度）的方向上建立一個新的模型。</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即損失函數是旨在最快速度降低殘差。</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GBDT</a:t>
            </a:r>
            <a:r>
              <a:rPr lang="zh-TW" altLang="en-US" sz="1200" b="0" i="0" kern="1200" dirty="0" smtClean="0">
                <a:solidFill>
                  <a:schemeClr val="tx1"/>
                </a:solidFill>
                <a:effectLst/>
                <a:latin typeface="+mn-lt"/>
                <a:ea typeface="+mn-ea"/>
                <a:cs typeface="+mn-cs"/>
              </a:rPr>
              <a:t>旨在通過不斷加入新的樹最快速度降低殘差，而</a:t>
            </a:r>
            <a:r>
              <a:rPr lang="en-US" altLang="zh-TW" sz="1200" b="0" i="0" kern="1200" dirty="0" err="1" smtClean="0">
                <a:solidFill>
                  <a:schemeClr val="tx1"/>
                </a:solidFill>
                <a:effectLst/>
                <a:latin typeface="+mn-lt"/>
                <a:ea typeface="+mn-ea"/>
                <a:cs typeface="+mn-cs"/>
              </a:rPr>
              <a:t>XGBoost</a:t>
            </a:r>
            <a:r>
              <a:rPr lang="zh-TW" altLang="en-US" sz="1200" b="0" i="0" kern="1200" dirty="0" smtClean="0">
                <a:solidFill>
                  <a:schemeClr val="tx1"/>
                </a:solidFill>
                <a:effectLst/>
                <a:latin typeface="+mn-lt"/>
                <a:ea typeface="+mn-ea"/>
                <a:cs typeface="+mn-cs"/>
              </a:rPr>
              <a:t>則可以人為定義損失函數（可以是最小平方差、</a:t>
            </a:r>
            <a:r>
              <a:rPr lang="en-US" altLang="zh-TW" sz="1200" b="0" i="0" kern="1200" dirty="0" smtClean="0">
                <a:solidFill>
                  <a:schemeClr val="tx1"/>
                </a:solidFill>
                <a:effectLst/>
                <a:latin typeface="+mn-lt"/>
                <a:ea typeface="+mn-ea"/>
                <a:cs typeface="+mn-cs"/>
              </a:rPr>
              <a:t>logistic loss function</a:t>
            </a:r>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hinge loss function</a:t>
            </a:r>
            <a:r>
              <a:rPr lang="zh-TW" altLang="en-US" sz="1200" b="0" i="0" kern="1200" dirty="0" smtClean="0">
                <a:solidFill>
                  <a:schemeClr val="tx1"/>
                </a:solidFill>
                <a:effectLst/>
                <a:latin typeface="+mn-lt"/>
                <a:ea typeface="+mn-ea"/>
                <a:cs typeface="+mn-cs"/>
              </a:rPr>
              <a:t>或者人為定義的</a:t>
            </a:r>
            <a:r>
              <a:rPr lang="en-US" altLang="zh-TW" sz="1200" b="0" i="0" kern="1200" dirty="0" smtClean="0">
                <a:solidFill>
                  <a:schemeClr val="tx1"/>
                </a:solidFill>
                <a:effectLst/>
                <a:latin typeface="+mn-lt"/>
                <a:ea typeface="+mn-ea"/>
                <a:cs typeface="+mn-cs"/>
              </a:rPr>
              <a:t>loss function</a:t>
            </a:r>
            <a:r>
              <a:rPr lang="zh-TW" altLang="en-US" sz="1200" b="0" i="0" kern="1200" dirty="0" smtClean="0">
                <a:solidFill>
                  <a:schemeClr val="tx1"/>
                </a:solidFill>
                <a:effectLst/>
                <a:latin typeface="+mn-lt"/>
                <a:ea typeface="+mn-ea"/>
                <a:cs typeface="+mn-cs"/>
              </a:rPr>
              <a:t>），只需要知道該</a:t>
            </a:r>
            <a:r>
              <a:rPr lang="en-US" altLang="zh-TW" sz="1200" b="0" i="0" kern="1200" dirty="0" smtClean="0">
                <a:solidFill>
                  <a:schemeClr val="tx1"/>
                </a:solidFill>
                <a:effectLst/>
                <a:latin typeface="+mn-lt"/>
                <a:ea typeface="+mn-ea"/>
                <a:cs typeface="+mn-cs"/>
              </a:rPr>
              <a:t>loss function</a:t>
            </a:r>
            <a:r>
              <a:rPr lang="zh-TW" altLang="en-US" sz="1200" b="0" i="0" kern="1200" dirty="0" smtClean="0">
                <a:solidFill>
                  <a:schemeClr val="tx1"/>
                </a:solidFill>
                <a:effectLst/>
                <a:latin typeface="+mn-lt"/>
                <a:ea typeface="+mn-ea"/>
                <a:cs typeface="+mn-cs"/>
              </a:rPr>
              <a:t>對參數的一階、二階導數便可以進行</a:t>
            </a:r>
            <a:r>
              <a:rPr lang="en-US" altLang="zh-TW" sz="1200" b="0" i="0" kern="1200" dirty="0" smtClean="0">
                <a:solidFill>
                  <a:schemeClr val="tx1"/>
                </a:solidFill>
                <a:effectLst/>
                <a:latin typeface="+mn-lt"/>
                <a:ea typeface="+mn-ea"/>
                <a:cs typeface="+mn-cs"/>
              </a:rPr>
              <a:t>boosting</a:t>
            </a:r>
            <a:r>
              <a:rPr lang="zh-TW" altLang="en-US" sz="1200" b="0" i="0" kern="1200" dirty="0" smtClean="0">
                <a:solidFill>
                  <a:schemeClr val="tx1"/>
                </a:solidFill>
                <a:effectLst/>
                <a:latin typeface="+mn-lt"/>
                <a:ea typeface="+mn-ea"/>
                <a:cs typeface="+mn-cs"/>
              </a:rPr>
              <a:t>，其進一步增大了模型的泛化能力，其貪婪法尋找添加樹的結構以及</a:t>
            </a:r>
            <a:r>
              <a:rPr lang="en-US" altLang="zh-TW" sz="1200" b="0" i="0" kern="1200" dirty="0" smtClean="0">
                <a:solidFill>
                  <a:schemeClr val="tx1"/>
                </a:solidFill>
                <a:effectLst/>
                <a:latin typeface="+mn-lt"/>
                <a:ea typeface="+mn-ea"/>
                <a:cs typeface="+mn-cs"/>
              </a:rPr>
              <a:t>loss function</a:t>
            </a:r>
            <a:r>
              <a:rPr lang="zh-TW" altLang="en-US" sz="1200" b="0" i="0" kern="1200" dirty="0" smtClean="0">
                <a:solidFill>
                  <a:schemeClr val="tx1"/>
                </a:solidFill>
                <a:effectLst/>
                <a:latin typeface="+mn-lt"/>
                <a:ea typeface="+mn-ea"/>
                <a:cs typeface="+mn-cs"/>
              </a:rPr>
              <a:t>中的損失函數與正則項等一系列策略也使得</a:t>
            </a:r>
            <a:r>
              <a:rPr lang="en-US" altLang="zh-TW" sz="1200" b="0" i="0" kern="1200" dirty="0" err="1" smtClean="0">
                <a:solidFill>
                  <a:schemeClr val="tx1"/>
                </a:solidFill>
                <a:effectLst/>
                <a:latin typeface="+mn-lt"/>
                <a:ea typeface="+mn-ea"/>
                <a:cs typeface="+mn-cs"/>
              </a:rPr>
              <a:t>XGBoost</a:t>
            </a:r>
            <a:r>
              <a:rPr lang="zh-TW" altLang="en-US" sz="1200" b="0" i="0" kern="1200" dirty="0" smtClean="0">
                <a:solidFill>
                  <a:schemeClr val="tx1"/>
                </a:solidFill>
                <a:effectLst/>
                <a:latin typeface="+mn-lt"/>
                <a:ea typeface="+mn-ea"/>
                <a:cs typeface="+mn-cs"/>
              </a:rPr>
              <a:t>預測更準確。</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err="1" smtClean="0">
                <a:solidFill>
                  <a:schemeClr val="tx1"/>
                </a:solidFill>
                <a:effectLst/>
                <a:latin typeface="+mn-lt"/>
                <a:ea typeface="+mn-ea"/>
                <a:cs typeface="+mn-cs"/>
              </a:rPr>
              <a:t>daBoost</a:t>
            </a:r>
            <a:r>
              <a:rPr lang="zh-TW" altLang="en-US" sz="1200" b="0" i="0" kern="1200" dirty="0" smtClean="0">
                <a:solidFill>
                  <a:schemeClr val="tx1"/>
                </a:solidFill>
                <a:effectLst/>
                <a:latin typeface="+mn-lt"/>
                <a:ea typeface="+mn-ea"/>
                <a:cs typeface="+mn-cs"/>
              </a:rPr>
              <a:t>叫做自適應提升，和</a:t>
            </a:r>
            <a:r>
              <a:rPr lang="en-US" altLang="zh-TW" sz="1200" b="0" i="0" kern="1200" dirty="0" smtClean="0">
                <a:solidFill>
                  <a:schemeClr val="tx1"/>
                </a:solidFill>
                <a:effectLst/>
                <a:latin typeface="+mn-lt"/>
                <a:ea typeface="+mn-ea"/>
                <a:cs typeface="+mn-cs"/>
              </a:rPr>
              <a:t>GBDT</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Xgboost</a:t>
            </a:r>
            <a:r>
              <a:rPr lang="zh-TW" altLang="en-US" sz="1200" b="0" i="0" kern="1200" dirty="0" smtClean="0">
                <a:solidFill>
                  <a:schemeClr val="tx1"/>
                </a:solidFill>
                <a:effectLst/>
                <a:latin typeface="+mn-lt"/>
                <a:ea typeface="+mn-ea"/>
                <a:cs typeface="+mn-cs"/>
              </a:rPr>
              <a:t>提升時採用的策略不同，前者聚焦錯誤樣本，後者聚焦與標準答案的殘差。</a:t>
            </a:r>
            <a:endParaRPr lang="zh-TW" altLang="en-US" dirty="0"/>
          </a:p>
        </p:txBody>
      </p:sp>
      <p:sp>
        <p:nvSpPr>
          <p:cNvPr id="4" name="投影片編號版面配置區 3"/>
          <p:cNvSpPr>
            <a:spLocks noGrp="1"/>
          </p:cNvSpPr>
          <p:nvPr>
            <p:ph type="sldNum" sz="quarter" idx="10"/>
          </p:nvPr>
        </p:nvSpPr>
        <p:spPr/>
        <p:txBody>
          <a:bodyPr/>
          <a:lstStyle/>
          <a:p>
            <a:fld id="{FB4BAF00-4203-43F5-976B-7E2021AFEF90}" type="slidenum">
              <a:rPr lang="zh-TW" altLang="en-US" smtClean="0"/>
              <a:t>11</a:t>
            </a:fld>
            <a:endParaRPr lang="zh-TW" altLang="en-US"/>
          </a:p>
        </p:txBody>
      </p:sp>
    </p:spTree>
    <p:extLst>
      <p:ext uri="{BB962C8B-B14F-4D97-AF65-F5344CB8AC3E}">
        <p14:creationId xmlns:p14="http://schemas.microsoft.com/office/powerpoint/2010/main" val="94922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33" name="PlaceHolder 2"/>
          <p:cNvSpPr>
            <a:spLocks noGrp="1"/>
          </p:cNvSpPr>
          <p:nvPr>
            <p:ph type="body"/>
          </p:nvPr>
        </p:nvSpPr>
        <p:spPr>
          <a:xfrm>
            <a:off x="609480" y="1604880"/>
            <a:ext cx="1097064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34" name="PlaceHolder 3"/>
          <p:cNvSpPr>
            <a:spLocks noGrp="1"/>
          </p:cNvSpPr>
          <p:nvPr>
            <p:ph type="body"/>
          </p:nvPr>
        </p:nvSpPr>
        <p:spPr>
          <a:xfrm>
            <a:off x="609480" y="3682800"/>
            <a:ext cx="1097064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36" name="PlaceHolder 2"/>
          <p:cNvSpPr>
            <a:spLocks noGrp="1"/>
          </p:cNvSpPr>
          <p:nvPr>
            <p:ph type="body"/>
          </p:nvPr>
        </p:nvSpPr>
        <p:spPr>
          <a:xfrm>
            <a:off x="60948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37" name="PlaceHolder 3"/>
          <p:cNvSpPr>
            <a:spLocks noGrp="1"/>
          </p:cNvSpPr>
          <p:nvPr>
            <p:ph type="body"/>
          </p:nvPr>
        </p:nvSpPr>
        <p:spPr>
          <a:xfrm>
            <a:off x="623124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38" name="PlaceHolder 4"/>
          <p:cNvSpPr>
            <a:spLocks noGrp="1"/>
          </p:cNvSpPr>
          <p:nvPr>
            <p:ph type="body"/>
          </p:nvPr>
        </p:nvSpPr>
        <p:spPr>
          <a:xfrm>
            <a:off x="60948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39" name="PlaceHolder 5"/>
          <p:cNvSpPr>
            <a:spLocks noGrp="1"/>
          </p:cNvSpPr>
          <p:nvPr>
            <p:ph type="body"/>
          </p:nvPr>
        </p:nvSpPr>
        <p:spPr>
          <a:xfrm>
            <a:off x="623124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41" name="PlaceHolder 2"/>
          <p:cNvSpPr>
            <a:spLocks noGrp="1"/>
          </p:cNvSpPr>
          <p:nvPr>
            <p:ph type="body"/>
          </p:nvPr>
        </p:nvSpPr>
        <p:spPr>
          <a:xfrm>
            <a:off x="609480" y="160488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42" name="PlaceHolder 3"/>
          <p:cNvSpPr>
            <a:spLocks noGrp="1"/>
          </p:cNvSpPr>
          <p:nvPr>
            <p:ph type="body"/>
          </p:nvPr>
        </p:nvSpPr>
        <p:spPr>
          <a:xfrm>
            <a:off x="4318920" y="160488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43" name="PlaceHolder 4"/>
          <p:cNvSpPr>
            <a:spLocks noGrp="1"/>
          </p:cNvSpPr>
          <p:nvPr>
            <p:ph type="body"/>
          </p:nvPr>
        </p:nvSpPr>
        <p:spPr>
          <a:xfrm>
            <a:off x="8028000" y="160488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44" name="PlaceHolder 5"/>
          <p:cNvSpPr>
            <a:spLocks noGrp="1"/>
          </p:cNvSpPr>
          <p:nvPr>
            <p:ph type="body"/>
          </p:nvPr>
        </p:nvSpPr>
        <p:spPr>
          <a:xfrm>
            <a:off x="609480" y="368280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45" name="PlaceHolder 6"/>
          <p:cNvSpPr>
            <a:spLocks noGrp="1"/>
          </p:cNvSpPr>
          <p:nvPr>
            <p:ph type="body"/>
          </p:nvPr>
        </p:nvSpPr>
        <p:spPr>
          <a:xfrm>
            <a:off x="4318920" y="368280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46" name="PlaceHolder 7"/>
          <p:cNvSpPr>
            <a:spLocks noGrp="1"/>
          </p:cNvSpPr>
          <p:nvPr>
            <p:ph type="body"/>
          </p:nvPr>
        </p:nvSpPr>
        <p:spPr>
          <a:xfrm>
            <a:off x="8028000" y="368280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56" name="PlaceHolder 2"/>
          <p:cNvSpPr>
            <a:spLocks noGrp="1"/>
          </p:cNvSpPr>
          <p:nvPr>
            <p:ph type="subTitle"/>
          </p:nvPr>
        </p:nvSpPr>
        <p:spPr>
          <a:xfrm>
            <a:off x="609480" y="1604880"/>
            <a:ext cx="10970640" cy="3978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58" name="PlaceHolder 2"/>
          <p:cNvSpPr>
            <a:spLocks noGrp="1"/>
          </p:cNvSpPr>
          <p:nvPr>
            <p:ph type="body"/>
          </p:nvPr>
        </p:nvSpPr>
        <p:spPr>
          <a:xfrm>
            <a:off x="609480" y="1604880"/>
            <a:ext cx="1097064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60" name="PlaceHolder 2"/>
          <p:cNvSpPr>
            <a:spLocks noGrp="1"/>
          </p:cNvSpPr>
          <p:nvPr>
            <p:ph type="body"/>
          </p:nvPr>
        </p:nvSpPr>
        <p:spPr>
          <a:xfrm>
            <a:off x="60948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61" name="PlaceHolder 3"/>
          <p:cNvSpPr>
            <a:spLocks noGrp="1"/>
          </p:cNvSpPr>
          <p:nvPr>
            <p:ph type="body"/>
          </p:nvPr>
        </p:nvSpPr>
        <p:spPr>
          <a:xfrm>
            <a:off x="623124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0640" cy="5309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65" name="PlaceHolder 2"/>
          <p:cNvSpPr>
            <a:spLocks noGrp="1"/>
          </p:cNvSpPr>
          <p:nvPr>
            <p:ph type="body"/>
          </p:nvPr>
        </p:nvSpPr>
        <p:spPr>
          <a:xfrm>
            <a:off x="60948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66" name="PlaceHolder 3"/>
          <p:cNvSpPr>
            <a:spLocks noGrp="1"/>
          </p:cNvSpPr>
          <p:nvPr>
            <p:ph type="body"/>
          </p:nvPr>
        </p:nvSpPr>
        <p:spPr>
          <a:xfrm>
            <a:off x="623124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67" name="PlaceHolder 4"/>
          <p:cNvSpPr>
            <a:spLocks noGrp="1"/>
          </p:cNvSpPr>
          <p:nvPr>
            <p:ph type="body"/>
          </p:nvPr>
        </p:nvSpPr>
        <p:spPr>
          <a:xfrm>
            <a:off x="60948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2" name="PlaceHolder 2"/>
          <p:cNvSpPr>
            <a:spLocks noGrp="1"/>
          </p:cNvSpPr>
          <p:nvPr>
            <p:ph type="subTitle"/>
          </p:nvPr>
        </p:nvSpPr>
        <p:spPr>
          <a:xfrm>
            <a:off x="609480" y="1604880"/>
            <a:ext cx="10970640" cy="3978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69" name="PlaceHolder 2"/>
          <p:cNvSpPr>
            <a:spLocks noGrp="1"/>
          </p:cNvSpPr>
          <p:nvPr>
            <p:ph type="body"/>
          </p:nvPr>
        </p:nvSpPr>
        <p:spPr>
          <a:xfrm>
            <a:off x="60948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70" name="PlaceHolder 3"/>
          <p:cNvSpPr>
            <a:spLocks noGrp="1"/>
          </p:cNvSpPr>
          <p:nvPr>
            <p:ph type="body"/>
          </p:nvPr>
        </p:nvSpPr>
        <p:spPr>
          <a:xfrm>
            <a:off x="623124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71" name="PlaceHolder 4"/>
          <p:cNvSpPr>
            <a:spLocks noGrp="1"/>
          </p:cNvSpPr>
          <p:nvPr>
            <p:ph type="body"/>
          </p:nvPr>
        </p:nvSpPr>
        <p:spPr>
          <a:xfrm>
            <a:off x="623124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73" name="PlaceHolder 2"/>
          <p:cNvSpPr>
            <a:spLocks noGrp="1"/>
          </p:cNvSpPr>
          <p:nvPr>
            <p:ph type="body"/>
          </p:nvPr>
        </p:nvSpPr>
        <p:spPr>
          <a:xfrm>
            <a:off x="60948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74" name="PlaceHolder 3"/>
          <p:cNvSpPr>
            <a:spLocks noGrp="1"/>
          </p:cNvSpPr>
          <p:nvPr>
            <p:ph type="body"/>
          </p:nvPr>
        </p:nvSpPr>
        <p:spPr>
          <a:xfrm>
            <a:off x="623124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75" name="PlaceHolder 4"/>
          <p:cNvSpPr>
            <a:spLocks noGrp="1"/>
          </p:cNvSpPr>
          <p:nvPr>
            <p:ph type="body"/>
          </p:nvPr>
        </p:nvSpPr>
        <p:spPr>
          <a:xfrm>
            <a:off x="609480" y="3682800"/>
            <a:ext cx="1097064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77" name="PlaceHolder 2"/>
          <p:cNvSpPr>
            <a:spLocks noGrp="1"/>
          </p:cNvSpPr>
          <p:nvPr>
            <p:ph type="body"/>
          </p:nvPr>
        </p:nvSpPr>
        <p:spPr>
          <a:xfrm>
            <a:off x="609480" y="1604880"/>
            <a:ext cx="1097064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78" name="PlaceHolder 3"/>
          <p:cNvSpPr>
            <a:spLocks noGrp="1"/>
          </p:cNvSpPr>
          <p:nvPr>
            <p:ph type="body"/>
          </p:nvPr>
        </p:nvSpPr>
        <p:spPr>
          <a:xfrm>
            <a:off x="609480" y="3682800"/>
            <a:ext cx="1097064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80" name="PlaceHolder 2"/>
          <p:cNvSpPr>
            <a:spLocks noGrp="1"/>
          </p:cNvSpPr>
          <p:nvPr>
            <p:ph type="body"/>
          </p:nvPr>
        </p:nvSpPr>
        <p:spPr>
          <a:xfrm>
            <a:off x="60948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81" name="PlaceHolder 3"/>
          <p:cNvSpPr>
            <a:spLocks noGrp="1"/>
          </p:cNvSpPr>
          <p:nvPr>
            <p:ph type="body"/>
          </p:nvPr>
        </p:nvSpPr>
        <p:spPr>
          <a:xfrm>
            <a:off x="623124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82" name="PlaceHolder 4"/>
          <p:cNvSpPr>
            <a:spLocks noGrp="1"/>
          </p:cNvSpPr>
          <p:nvPr>
            <p:ph type="body"/>
          </p:nvPr>
        </p:nvSpPr>
        <p:spPr>
          <a:xfrm>
            <a:off x="60948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83" name="PlaceHolder 5"/>
          <p:cNvSpPr>
            <a:spLocks noGrp="1"/>
          </p:cNvSpPr>
          <p:nvPr>
            <p:ph type="body"/>
          </p:nvPr>
        </p:nvSpPr>
        <p:spPr>
          <a:xfrm>
            <a:off x="623124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85" name="PlaceHolder 2"/>
          <p:cNvSpPr>
            <a:spLocks noGrp="1"/>
          </p:cNvSpPr>
          <p:nvPr>
            <p:ph type="body"/>
          </p:nvPr>
        </p:nvSpPr>
        <p:spPr>
          <a:xfrm>
            <a:off x="609480" y="160488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86" name="PlaceHolder 3"/>
          <p:cNvSpPr>
            <a:spLocks noGrp="1"/>
          </p:cNvSpPr>
          <p:nvPr>
            <p:ph type="body"/>
          </p:nvPr>
        </p:nvSpPr>
        <p:spPr>
          <a:xfrm>
            <a:off x="4318920" y="160488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87" name="PlaceHolder 4"/>
          <p:cNvSpPr>
            <a:spLocks noGrp="1"/>
          </p:cNvSpPr>
          <p:nvPr>
            <p:ph type="body"/>
          </p:nvPr>
        </p:nvSpPr>
        <p:spPr>
          <a:xfrm>
            <a:off x="8028000" y="160488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88" name="PlaceHolder 5"/>
          <p:cNvSpPr>
            <a:spLocks noGrp="1"/>
          </p:cNvSpPr>
          <p:nvPr>
            <p:ph type="body"/>
          </p:nvPr>
        </p:nvSpPr>
        <p:spPr>
          <a:xfrm>
            <a:off x="609480" y="368280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89" name="PlaceHolder 6"/>
          <p:cNvSpPr>
            <a:spLocks noGrp="1"/>
          </p:cNvSpPr>
          <p:nvPr>
            <p:ph type="body"/>
          </p:nvPr>
        </p:nvSpPr>
        <p:spPr>
          <a:xfrm>
            <a:off x="4318920" y="368280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90" name="PlaceHolder 7"/>
          <p:cNvSpPr>
            <a:spLocks noGrp="1"/>
          </p:cNvSpPr>
          <p:nvPr>
            <p:ph type="body"/>
          </p:nvPr>
        </p:nvSpPr>
        <p:spPr>
          <a:xfrm>
            <a:off x="8028000" y="368280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00" name="PlaceHolder 2"/>
          <p:cNvSpPr>
            <a:spLocks noGrp="1"/>
          </p:cNvSpPr>
          <p:nvPr>
            <p:ph type="subTitle"/>
          </p:nvPr>
        </p:nvSpPr>
        <p:spPr>
          <a:xfrm>
            <a:off x="609480" y="1604880"/>
            <a:ext cx="10970640" cy="3978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02" name="PlaceHolder 2"/>
          <p:cNvSpPr>
            <a:spLocks noGrp="1"/>
          </p:cNvSpPr>
          <p:nvPr>
            <p:ph type="body"/>
          </p:nvPr>
        </p:nvSpPr>
        <p:spPr>
          <a:xfrm>
            <a:off x="609480" y="1604880"/>
            <a:ext cx="1097064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04" name="PlaceHolder 2"/>
          <p:cNvSpPr>
            <a:spLocks noGrp="1"/>
          </p:cNvSpPr>
          <p:nvPr>
            <p:ph type="body"/>
          </p:nvPr>
        </p:nvSpPr>
        <p:spPr>
          <a:xfrm>
            <a:off x="60948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05" name="PlaceHolder 3"/>
          <p:cNvSpPr>
            <a:spLocks noGrp="1"/>
          </p:cNvSpPr>
          <p:nvPr>
            <p:ph type="body"/>
          </p:nvPr>
        </p:nvSpPr>
        <p:spPr>
          <a:xfrm>
            <a:off x="623124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4" name="PlaceHolder 2"/>
          <p:cNvSpPr>
            <a:spLocks noGrp="1"/>
          </p:cNvSpPr>
          <p:nvPr>
            <p:ph type="body"/>
          </p:nvPr>
        </p:nvSpPr>
        <p:spPr>
          <a:xfrm>
            <a:off x="609480" y="1604880"/>
            <a:ext cx="1097064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480" y="273600"/>
            <a:ext cx="10970640" cy="5309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09" name="PlaceHolder 2"/>
          <p:cNvSpPr>
            <a:spLocks noGrp="1"/>
          </p:cNvSpPr>
          <p:nvPr>
            <p:ph type="body"/>
          </p:nvPr>
        </p:nvSpPr>
        <p:spPr>
          <a:xfrm>
            <a:off x="60948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10" name="PlaceHolder 3"/>
          <p:cNvSpPr>
            <a:spLocks noGrp="1"/>
          </p:cNvSpPr>
          <p:nvPr>
            <p:ph type="body"/>
          </p:nvPr>
        </p:nvSpPr>
        <p:spPr>
          <a:xfrm>
            <a:off x="623124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11" name="PlaceHolder 4"/>
          <p:cNvSpPr>
            <a:spLocks noGrp="1"/>
          </p:cNvSpPr>
          <p:nvPr>
            <p:ph type="body"/>
          </p:nvPr>
        </p:nvSpPr>
        <p:spPr>
          <a:xfrm>
            <a:off x="60948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13" name="PlaceHolder 2"/>
          <p:cNvSpPr>
            <a:spLocks noGrp="1"/>
          </p:cNvSpPr>
          <p:nvPr>
            <p:ph type="body"/>
          </p:nvPr>
        </p:nvSpPr>
        <p:spPr>
          <a:xfrm>
            <a:off x="60948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14" name="PlaceHolder 3"/>
          <p:cNvSpPr>
            <a:spLocks noGrp="1"/>
          </p:cNvSpPr>
          <p:nvPr>
            <p:ph type="body"/>
          </p:nvPr>
        </p:nvSpPr>
        <p:spPr>
          <a:xfrm>
            <a:off x="623124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15" name="PlaceHolder 4"/>
          <p:cNvSpPr>
            <a:spLocks noGrp="1"/>
          </p:cNvSpPr>
          <p:nvPr>
            <p:ph type="body"/>
          </p:nvPr>
        </p:nvSpPr>
        <p:spPr>
          <a:xfrm>
            <a:off x="623124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17" name="PlaceHolder 2"/>
          <p:cNvSpPr>
            <a:spLocks noGrp="1"/>
          </p:cNvSpPr>
          <p:nvPr>
            <p:ph type="body"/>
          </p:nvPr>
        </p:nvSpPr>
        <p:spPr>
          <a:xfrm>
            <a:off x="60948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18" name="PlaceHolder 3"/>
          <p:cNvSpPr>
            <a:spLocks noGrp="1"/>
          </p:cNvSpPr>
          <p:nvPr>
            <p:ph type="body"/>
          </p:nvPr>
        </p:nvSpPr>
        <p:spPr>
          <a:xfrm>
            <a:off x="623124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19" name="PlaceHolder 4"/>
          <p:cNvSpPr>
            <a:spLocks noGrp="1"/>
          </p:cNvSpPr>
          <p:nvPr>
            <p:ph type="body"/>
          </p:nvPr>
        </p:nvSpPr>
        <p:spPr>
          <a:xfrm>
            <a:off x="609480" y="3682800"/>
            <a:ext cx="1097064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21" name="PlaceHolder 2"/>
          <p:cNvSpPr>
            <a:spLocks noGrp="1"/>
          </p:cNvSpPr>
          <p:nvPr>
            <p:ph type="body"/>
          </p:nvPr>
        </p:nvSpPr>
        <p:spPr>
          <a:xfrm>
            <a:off x="609480" y="1604880"/>
            <a:ext cx="1097064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22" name="PlaceHolder 3"/>
          <p:cNvSpPr>
            <a:spLocks noGrp="1"/>
          </p:cNvSpPr>
          <p:nvPr>
            <p:ph type="body"/>
          </p:nvPr>
        </p:nvSpPr>
        <p:spPr>
          <a:xfrm>
            <a:off x="609480" y="3682800"/>
            <a:ext cx="1097064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24" name="PlaceHolder 2"/>
          <p:cNvSpPr>
            <a:spLocks noGrp="1"/>
          </p:cNvSpPr>
          <p:nvPr>
            <p:ph type="body"/>
          </p:nvPr>
        </p:nvSpPr>
        <p:spPr>
          <a:xfrm>
            <a:off x="60948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25" name="PlaceHolder 3"/>
          <p:cNvSpPr>
            <a:spLocks noGrp="1"/>
          </p:cNvSpPr>
          <p:nvPr>
            <p:ph type="body"/>
          </p:nvPr>
        </p:nvSpPr>
        <p:spPr>
          <a:xfrm>
            <a:off x="623124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26" name="PlaceHolder 4"/>
          <p:cNvSpPr>
            <a:spLocks noGrp="1"/>
          </p:cNvSpPr>
          <p:nvPr>
            <p:ph type="body"/>
          </p:nvPr>
        </p:nvSpPr>
        <p:spPr>
          <a:xfrm>
            <a:off x="60948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27" name="PlaceHolder 5"/>
          <p:cNvSpPr>
            <a:spLocks noGrp="1"/>
          </p:cNvSpPr>
          <p:nvPr>
            <p:ph type="body"/>
          </p:nvPr>
        </p:nvSpPr>
        <p:spPr>
          <a:xfrm>
            <a:off x="623124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29" name="PlaceHolder 2"/>
          <p:cNvSpPr>
            <a:spLocks noGrp="1"/>
          </p:cNvSpPr>
          <p:nvPr>
            <p:ph type="body"/>
          </p:nvPr>
        </p:nvSpPr>
        <p:spPr>
          <a:xfrm>
            <a:off x="609480" y="160488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30" name="PlaceHolder 3"/>
          <p:cNvSpPr>
            <a:spLocks noGrp="1"/>
          </p:cNvSpPr>
          <p:nvPr>
            <p:ph type="body"/>
          </p:nvPr>
        </p:nvSpPr>
        <p:spPr>
          <a:xfrm>
            <a:off x="4318920" y="160488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31" name="PlaceHolder 4"/>
          <p:cNvSpPr>
            <a:spLocks noGrp="1"/>
          </p:cNvSpPr>
          <p:nvPr>
            <p:ph type="body"/>
          </p:nvPr>
        </p:nvSpPr>
        <p:spPr>
          <a:xfrm>
            <a:off x="8028000" y="160488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32" name="PlaceHolder 5"/>
          <p:cNvSpPr>
            <a:spLocks noGrp="1"/>
          </p:cNvSpPr>
          <p:nvPr>
            <p:ph type="body"/>
          </p:nvPr>
        </p:nvSpPr>
        <p:spPr>
          <a:xfrm>
            <a:off x="609480" y="368280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33" name="PlaceHolder 6"/>
          <p:cNvSpPr>
            <a:spLocks noGrp="1"/>
          </p:cNvSpPr>
          <p:nvPr>
            <p:ph type="body"/>
          </p:nvPr>
        </p:nvSpPr>
        <p:spPr>
          <a:xfrm>
            <a:off x="4318920" y="368280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34" name="PlaceHolder 7"/>
          <p:cNvSpPr>
            <a:spLocks noGrp="1"/>
          </p:cNvSpPr>
          <p:nvPr>
            <p:ph type="body"/>
          </p:nvPr>
        </p:nvSpPr>
        <p:spPr>
          <a:xfrm>
            <a:off x="8028000" y="3682800"/>
            <a:ext cx="353232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16" name="PlaceHolder 2"/>
          <p:cNvSpPr>
            <a:spLocks noGrp="1"/>
          </p:cNvSpPr>
          <p:nvPr>
            <p:ph type="body"/>
          </p:nvPr>
        </p:nvSpPr>
        <p:spPr>
          <a:xfrm>
            <a:off x="60948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17" name="PlaceHolder 3"/>
          <p:cNvSpPr>
            <a:spLocks noGrp="1"/>
          </p:cNvSpPr>
          <p:nvPr>
            <p:ph type="body"/>
          </p:nvPr>
        </p:nvSpPr>
        <p:spPr>
          <a:xfrm>
            <a:off x="623124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0640" cy="5309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21" name="PlaceHolder 2"/>
          <p:cNvSpPr>
            <a:spLocks noGrp="1"/>
          </p:cNvSpPr>
          <p:nvPr>
            <p:ph type="body"/>
          </p:nvPr>
        </p:nvSpPr>
        <p:spPr>
          <a:xfrm>
            <a:off x="60948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22" name="PlaceHolder 3"/>
          <p:cNvSpPr>
            <a:spLocks noGrp="1"/>
          </p:cNvSpPr>
          <p:nvPr>
            <p:ph type="body"/>
          </p:nvPr>
        </p:nvSpPr>
        <p:spPr>
          <a:xfrm>
            <a:off x="623124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23" name="PlaceHolder 4"/>
          <p:cNvSpPr>
            <a:spLocks noGrp="1"/>
          </p:cNvSpPr>
          <p:nvPr>
            <p:ph type="body"/>
          </p:nvPr>
        </p:nvSpPr>
        <p:spPr>
          <a:xfrm>
            <a:off x="60948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25" name="PlaceHolder 2"/>
          <p:cNvSpPr>
            <a:spLocks noGrp="1"/>
          </p:cNvSpPr>
          <p:nvPr>
            <p:ph type="body"/>
          </p:nvPr>
        </p:nvSpPr>
        <p:spPr>
          <a:xfrm>
            <a:off x="609480" y="1604880"/>
            <a:ext cx="5353560" cy="39780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26" name="PlaceHolder 3"/>
          <p:cNvSpPr>
            <a:spLocks noGrp="1"/>
          </p:cNvSpPr>
          <p:nvPr>
            <p:ph type="body"/>
          </p:nvPr>
        </p:nvSpPr>
        <p:spPr>
          <a:xfrm>
            <a:off x="623124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27" name="PlaceHolder 4"/>
          <p:cNvSpPr>
            <a:spLocks noGrp="1"/>
          </p:cNvSpPr>
          <p:nvPr>
            <p:ph type="body"/>
          </p:nvPr>
        </p:nvSpPr>
        <p:spPr>
          <a:xfrm>
            <a:off x="6231240" y="368280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0640" cy="1145160"/>
          </a:xfrm>
          <a:prstGeom prst="rect">
            <a:avLst/>
          </a:prstGeom>
        </p:spPr>
        <p:txBody>
          <a:bodyPr lIns="0" tIns="0" rIns="0" bIns="0" anchor="ctr">
            <a:noAutofit/>
          </a:bodyPr>
          <a:lstStyle/>
          <a:p>
            <a:endParaRPr lang="en-US" sz="2100" b="0" strike="noStrike" spc="-1">
              <a:solidFill>
                <a:srgbClr val="000000"/>
              </a:solidFill>
              <a:latin typeface="Tw Cen MT"/>
            </a:endParaRPr>
          </a:p>
        </p:txBody>
      </p:sp>
      <p:sp>
        <p:nvSpPr>
          <p:cNvPr id="29" name="PlaceHolder 2"/>
          <p:cNvSpPr>
            <a:spLocks noGrp="1"/>
          </p:cNvSpPr>
          <p:nvPr>
            <p:ph type="body"/>
          </p:nvPr>
        </p:nvSpPr>
        <p:spPr>
          <a:xfrm>
            <a:off x="60948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30" name="PlaceHolder 3"/>
          <p:cNvSpPr>
            <a:spLocks noGrp="1"/>
          </p:cNvSpPr>
          <p:nvPr>
            <p:ph type="body"/>
          </p:nvPr>
        </p:nvSpPr>
        <p:spPr>
          <a:xfrm>
            <a:off x="6231240" y="1604880"/>
            <a:ext cx="535356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
        <p:nvSpPr>
          <p:cNvPr id="31" name="PlaceHolder 4"/>
          <p:cNvSpPr>
            <a:spLocks noGrp="1"/>
          </p:cNvSpPr>
          <p:nvPr>
            <p:ph type="body"/>
          </p:nvPr>
        </p:nvSpPr>
        <p:spPr>
          <a:xfrm>
            <a:off x="609480" y="3682800"/>
            <a:ext cx="10970640" cy="1897200"/>
          </a:xfrm>
          <a:prstGeom prst="rect">
            <a:avLst/>
          </a:prstGeom>
        </p:spPr>
        <p:txBody>
          <a:bodyPr lIns="0" tIns="0" rIns="0" bIns="0">
            <a:normAutofit/>
          </a:bodyPr>
          <a:lstStyle/>
          <a:p>
            <a:endParaRPr lang="en-US" sz="3500" b="0" strike="noStrike" spc="-1">
              <a:solidFill>
                <a:srgbClr val="000000"/>
              </a:solidFill>
              <a:latin typeface="Tw Cen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75F55"/>
        </a:solidFill>
        <a:effectLst/>
      </p:bgPr>
    </p:bg>
    <p:spTree>
      <p:nvGrpSpPr>
        <p:cNvPr id="1" name=""/>
        <p:cNvGrpSpPr/>
        <p:nvPr/>
      </p:nvGrpSpPr>
      <p:grpSpPr>
        <a:xfrm>
          <a:off x="0" y="0"/>
          <a:ext cx="0" cy="0"/>
          <a:chOff x="0" y="0"/>
          <a:chExt cx="0" cy="0"/>
        </a:xfrm>
      </p:grpSpPr>
      <p:sp>
        <p:nvSpPr>
          <p:cNvPr id="11" name="CustomShape 1" hidden="1"/>
          <p:cNvSpPr/>
          <p:nvPr/>
        </p:nvSpPr>
        <p:spPr>
          <a:xfrm>
            <a:off x="0" y="1234800"/>
            <a:ext cx="12189960" cy="319680"/>
          </a:xfrm>
          <a:prstGeom prst="rect">
            <a:avLst/>
          </a:prstGeom>
          <a:solidFill>
            <a:srgbClr val="FFFFFF"/>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2" name="CustomShape 2" hidden="1"/>
          <p:cNvSpPr/>
          <p:nvPr/>
        </p:nvSpPr>
        <p:spPr>
          <a:xfrm>
            <a:off x="0" y="1280520"/>
            <a:ext cx="710640" cy="228240"/>
          </a:xfrm>
          <a:prstGeom prst="rect">
            <a:avLst/>
          </a:prstGeom>
          <a:solidFill>
            <a:schemeClr val="accent2">
              <a:alpha val="100000"/>
            </a:schemeClr>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787320" y="1280520"/>
            <a:ext cx="11402640" cy="228240"/>
          </a:xfrm>
          <a:prstGeom prst="rect">
            <a:avLst/>
          </a:prstGeom>
          <a:solidFill>
            <a:schemeClr val="accent1">
              <a:alpha val="100000"/>
            </a:schemeClr>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0" y="5972400"/>
            <a:ext cx="12189960" cy="886680"/>
          </a:xfrm>
          <a:prstGeom prst="rect">
            <a:avLst/>
          </a:prstGeom>
          <a:solidFill>
            <a:srgbClr val="FFFFFF"/>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2240" y="6054840"/>
            <a:ext cx="2998440" cy="713160"/>
          </a:xfrm>
          <a:prstGeom prst="rect">
            <a:avLst/>
          </a:prstGeom>
          <a:solidFill>
            <a:schemeClr val="accent2">
              <a:alpha val="100000"/>
            </a:schemeClr>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3144960" y="6045480"/>
            <a:ext cx="9045000" cy="713160"/>
          </a:xfrm>
          <a:prstGeom prst="rect">
            <a:avLst/>
          </a:prstGeom>
          <a:solidFill>
            <a:schemeClr val="accent1">
              <a:alpha val="100000"/>
            </a:schemeClr>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3149280" y="4039560"/>
            <a:ext cx="8634600" cy="1828800"/>
          </a:xfrm>
          <a:prstGeom prst="rect">
            <a:avLst/>
          </a:prstGeom>
        </p:spPr>
        <p:txBody>
          <a:bodyPr lIns="108720" tIns="54360" rIns="108720" bIns="54360" anchor="b">
            <a:noAutofit/>
          </a:bodyPr>
          <a:lstStyle/>
          <a:p>
            <a:pPr>
              <a:lnSpc>
                <a:spcPct val="100000"/>
              </a:lnSpc>
            </a:pPr>
            <a:r>
              <a:rPr lang="zh-TW" sz="4000" b="0" strike="noStrike" cap="all" spc="-1">
                <a:solidFill>
                  <a:srgbClr val="EBDDC3"/>
                </a:solidFill>
                <a:latin typeface="Tw Cen MT"/>
              </a:rPr>
              <a:t>按一下以編輯母片標題樣式</a:t>
            </a:r>
            <a:endParaRPr lang="en-US" sz="4000" b="0" strike="noStrike" spc="-1">
              <a:solidFill>
                <a:srgbClr val="FFFFFF"/>
              </a:solidFill>
              <a:latin typeface="Tw Cen MT"/>
            </a:endParaRPr>
          </a:p>
        </p:txBody>
      </p:sp>
      <p:sp>
        <p:nvSpPr>
          <p:cNvPr id="7" name="PlaceHolder 8"/>
          <p:cNvSpPr>
            <a:spLocks noGrp="1"/>
          </p:cNvSpPr>
          <p:nvPr>
            <p:ph type="dt"/>
          </p:nvPr>
        </p:nvSpPr>
        <p:spPr>
          <a:xfrm>
            <a:off x="101520" y="6069960"/>
            <a:ext cx="2742480" cy="685440"/>
          </a:xfrm>
          <a:prstGeom prst="rect">
            <a:avLst/>
          </a:prstGeom>
        </p:spPr>
        <p:txBody>
          <a:bodyPr lIns="108720" tIns="54360" rIns="108720" bIns="54360" anchor="ctr">
            <a:noAutofit/>
          </a:bodyPr>
          <a:lstStyle/>
          <a:p>
            <a:pPr algn="ctr">
              <a:lnSpc>
                <a:spcPct val="100000"/>
              </a:lnSpc>
            </a:pPr>
            <a:fld id="{B811A4CD-A6EF-41D3-81B8-D3DE40924B80}" type="datetime1">
              <a:rPr lang="en-US" sz="2400" b="0" strike="noStrike" spc="-1">
                <a:solidFill>
                  <a:srgbClr val="FFFFFF"/>
                </a:solidFill>
                <a:latin typeface="Tw Cen MT"/>
              </a:rPr>
              <a:t>11/1/2020</a:t>
            </a:fld>
            <a:endParaRPr lang="en-US" sz="2400" b="0" strike="noStrike" spc="-1">
              <a:latin typeface="Times New Roman"/>
            </a:endParaRPr>
          </a:p>
        </p:txBody>
      </p:sp>
      <p:sp>
        <p:nvSpPr>
          <p:cNvPr id="8" name="PlaceHolder 9"/>
          <p:cNvSpPr>
            <a:spLocks noGrp="1"/>
          </p:cNvSpPr>
          <p:nvPr>
            <p:ph type="ftr"/>
          </p:nvPr>
        </p:nvSpPr>
        <p:spPr>
          <a:xfrm>
            <a:off x="2780280" y="236520"/>
            <a:ext cx="7821720" cy="364680"/>
          </a:xfrm>
          <a:prstGeom prst="rect">
            <a:avLst/>
          </a:prstGeom>
        </p:spPr>
        <p:txBody>
          <a:bodyPr lIns="108720" tIns="54360" rIns="108720" bIns="54360" anchor="ctr">
            <a:noAutofit/>
          </a:bodyPr>
          <a:lstStyle/>
          <a:p>
            <a:endParaRPr lang="en-US" sz="2400" b="0" strike="noStrike" spc="-1">
              <a:latin typeface="Times New Roman"/>
            </a:endParaRPr>
          </a:p>
        </p:txBody>
      </p:sp>
      <p:sp>
        <p:nvSpPr>
          <p:cNvPr id="9" name="PlaceHolder 10"/>
          <p:cNvSpPr>
            <a:spLocks noGrp="1"/>
          </p:cNvSpPr>
          <p:nvPr>
            <p:ph type="sldNum"/>
          </p:nvPr>
        </p:nvSpPr>
        <p:spPr>
          <a:xfrm>
            <a:off x="10666440" y="228600"/>
            <a:ext cx="1117080" cy="380880"/>
          </a:xfrm>
          <a:prstGeom prst="rect">
            <a:avLst/>
          </a:prstGeom>
        </p:spPr>
        <p:txBody>
          <a:bodyPr lIns="108720" tIns="54360" rIns="108720" bIns="54360" anchor="ctr">
            <a:noAutofit/>
          </a:bodyPr>
          <a:lstStyle/>
          <a:p>
            <a:pPr algn="ctr">
              <a:lnSpc>
                <a:spcPct val="100000"/>
              </a:lnSpc>
            </a:pPr>
            <a:fld id="{BF7EE776-F739-4A28-A9AA-0ADC68342650}" type="slidenum">
              <a:rPr lang="en-US" sz="1700" b="1" strike="noStrike" spc="-1">
                <a:solidFill>
                  <a:srgbClr val="EBDDC3"/>
                </a:solidFill>
                <a:latin typeface="Tw Cen MT"/>
              </a:rPr>
              <a:t>‹#›</a:t>
            </a:fld>
            <a:endParaRPr lang="en-US" sz="1700" b="0" strike="noStrike" spc="-1">
              <a:latin typeface="Times New Roman"/>
            </a:endParaRPr>
          </a:p>
        </p:txBody>
      </p:sp>
      <p:sp>
        <p:nvSpPr>
          <p:cNvPr id="10" name="PlaceHolder 11"/>
          <p:cNvSpPr>
            <a:spLocks noGrp="1"/>
          </p:cNvSpPr>
          <p:nvPr>
            <p:ph type="body"/>
          </p:nvPr>
        </p:nvSpPr>
        <p:spPr>
          <a:xfrm>
            <a:off x="609480" y="1604880"/>
            <a:ext cx="10970640" cy="3978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TW" sz="3500" b="0" strike="noStrike" spc="-1">
                <a:solidFill>
                  <a:srgbClr val="FFFFFF"/>
                </a:solidFill>
                <a:latin typeface="Tw Cen MT"/>
              </a:rPr>
              <a:t>請按這裡編輯大綱文字格式</a:t>
            </a:r>
            <a:endParaRPr lang="en-US" sz="3500" b="0" strike="noStrike" spc="-1">
              <a:solidFill>
                <a:srgbClr val="FFFFFF"/>
              </a:solidFill>
              <a:latin typeface="Tw Cen MT"/>
            </a:endParaRPr>
          </a:p>
          <a:p>
            <a:pPr marL="864000" lvl="1" indent="-324000">
              <a:spcBef>
                <a:spcPts val="1134"/>
              </a:spcBef>
              <a:buClr>
                <a:srgbClr val="000000"/>
              </a:buClr>
              <a:buSzPct val="75000"/>
              <a:buFont typeface="Symbol" charset="2"/>
              <a:buChar char=""/>
            </a:pPr>
            <a:r>
              <a:rPr lang="zh-TW" sz="2700" b="0" strike="noStrike" spc="-1">
                <a:solidFill>
                  <a:srgbClr val="FFFFFF"/>
                </a:solidFill>
                <a:latin typeface="Tw Cen MT"/>
              </a:rPr>
              <a:t>第二個大綱層次</a:t>
            </a:r>
            <a:endParaRPr lang="en-US" sz="2700" b="0" strike="noStrike" spc="-1">
              <a:solidFill>
                <a:srgbClr val="FFFFFF"/>
              </a:solidFill>
              <a:latin typeface="Tw Cen MT"/>
            </a:endParaRPr>
          </a:p>
          <a:p>
            <a:pPr marL="1296000" lvl="2" indent="-288000">
              <a:spcBef>
                <a:spcPts val="850"/>
              </a:spcBef>
              <a:buClr>
                <a:srgbClr val="000000"/>
              </a:buClr>
              <a:buSzPct val="45000"/>
              <a:buFont typeface="Wingdings" charset="2"/>
              <a:buChar char=""/>
            </a:pPr>
            <a:r>
              <a:rPr lang="zh-TW" sz="2400" b="0" strike="noStrike" spc="-1">
                <a:solidFill>
                  <a:srgbClr val="FFFFFF"/>
                </a:solidFill>
                <a:latin typeface="Tw Cen MT"/>
              </a:rPr>
              <a:t>第三個大綱層次</a:t>
            </a:r>
            <a:endParaRPr lang="en-US" sz="2400" b="0" strike="noStrike" spc="-1">
              <a:solidFill>
                <a:srgbClr val="FFFFFF"/>
              </a:solidFill>
              <a:latin typeface="Tw Cen MT"/>
            </a:endParaRPr>
          </a:p>
          <a:p>
            <a:pPr marL="1728000" lvl="3" indent="-216000">
              <a:spcBef>
                <a:spcPts val="567"/>
              </a:spcBef>
              <a:buClr>
                <a:srgbClr val="000000"/>
              </a:buClr>
              <a:buSzPct val="75000"/>
              <a:buFont typeface="Symbol" charset="2"/>
              <a:buChar char=""/>
            </a:pPr>
            <a:r>
              <a:rPr lang="zh-TW" sz="2400" b="0" strike="noStrike" spc="-1">
                <a:solidFill>
                  <a:srgbClr val="FFFFFF"/>
                </a:solidFill>
                <a:latin typeface="Tw Cen MT"/>
              </a:rPr>
              <a:t>第四個大綱層次</a:t>
            </a:r>
            <a:endParaRPr lang="en-US" sz="2400" b="0" strike="noStrike" spc="-1">
              <a:solidFill>
                <a:srgbClr val="FFFFFF"/>
              </a:solidFill>
              <a:latin typeface="Tw Cen MT"/>
            </a:endParaRPr>
          </a:p>
          <a:p>
            <a:pPr marL="2160000" lvl="4" indent="-216000">
              <a:spcBef>
                <a:spcPts val="283"/>
              </a:spcBef>
              <a:buClr>
                <a:srgbClr val="000000"/>
              </a:buClr>
              <a:buSzPct val="45000"/>
              <a:buFont typeface="Wingdings" charset="2"/>
              <a:buChar char=""/>
            </a:pPr>
            <a:r>
              <a:rPr lang="zh-TW" sz="2000" b="0" strike="noStrike" spc="-1">
                <a:solidFill>
                  <a:srgbClr val="FFFFFF"/>
                </a:solidFill>
                <a:latin typeface="Tw Cen MT"/>
              </a:rPr>
              <a:t>第五個大綱層次</a:t>
            </a:r>
            <a:endParaRPr lang="en-US" sz="2000" b="0" strike="noStrike" spc="-1">
              <a:solidFill>
                <a:srgbClr val="FFFFFF"/>
              </a:solidFill>
              <a:latin typeface="Tw Cen MT"/>
            </a:endParaRPr>
          </a:p>
          <a:p>
            <a:pPr marL="2592000" lvl="5" indent="-216000">
              <a:spcBef>
                <a:spcPts val="283"/>
              </a:spcBef>
              <a:buClr>
                <a:srgbClr val="000000"/>
              </a:buClr>
              <a:buSzPct val="45000"/>
              <a:buFont typeface="Wingdings" charset="2"/>
              <a:buChar char=""/>
            </a:pPr>
            <a:r>
              <a:rPr lang="zh-TW" sz="2000" b="0" strike="noStrike" spc="-1">
                <a:solidFill>
                  <a:srgbClr val="FFFFFF"/>
                </a:solidFill>
                <a:latin typeface="Tw Cen MT"/>
              </a:rPr>
              <a:t>第六個大綱層次</a:t>
            </a:r>
            <a:endParaRPr lang="en-US" sz="2000" b="0" strike="noStrike" spc="-1">
              <a:solidFill>
                <a:srgbClr val="FFFFFF"/>
              </a:solidFill>
              <a:latin typeface="Tw Cen MT"/>
            </a:endParaRPr>
          </a:p>
          <a:p>
            <a:pPr marL="3024000" lvl="6" indent="-216000">
              <a:spcBef>
                <a:spcPts val="283"/>
              </a:spcBef>
              <a:buClr>
                <a:srgbClr val="000000"/>
              </a:buClr>
              <a:buSzPct val="45000"/>
              <a:buFont typeface="Wingdings" charset="2"/>
              <a:buChar char=""/>
            </a:pPr>
            <a:r>
              <a:rPr lang="zh-TW" sz="2000" b="0" strike="noStrike" spc="-1">
                <a:solidFill>
                  <a:srgbClr val="FFFFFF"/>
                </a:solidFill>
                <a:latin typeface="Tw Cen MT"/>
              </a:rPr>
              <a:t>第七個大綱層次</a:t>
            </a:r>
            <a:endParaRPr lang="en-US" sz="2000" b="0" strike="noStrike" spc="-1">
              <a:solidFill>
                <a:srgbClr val="FFFFFF"/>
              </a:solidFill>
              <a:latin typeface="Tw Cen M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CustomShape 1" hidden="1"/>
          <p:cNvSpPr/>
          <p:nvPr/>
        </p:nvSpPr>
        <p:spPr>
          <a:xfrm>
            <a:off x="0" y="1234800"/>
            <a:ext cx="12189960" cy="319680"/>
          </a:xfrm>
          <a:prstGeom prst="rect">
            <a:avLst/>
          </a:prstGeom>
          <a:solidFill>
            <a:srgbClr val="FFFFFF"/>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8" name="CustomShape 2" hidden="1"/>
          <p:cNvSpPr/>
          <p:nvPr/>
        </p:nvSpPr>
        <p:spPr>
          <a:xfrm>
            <a:off x="0" y="1280520"/>
            <a:ext cx="710640" cy="228240"/>
          </a:xfrm>
          <a:prstGeom prst="rect">
            <a:avLst/>
          </a:prstGeom>
          <a:solidFill>
            <a:schemeClr val="accent2">
              <a:alpha val="100000"/>
            </a:schemeClr>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49" name="CustomShape 3" hidden="1"/>
          <p:cNvSpPr/>
          <p:nvPr/>
        </p:nvSpPr>
        <p:spPr>
          <a:xfrm>
            <a:off x="787320" y="1280520"/>
            <a:ext cx="11402640" cy="228240"/>
          </a:xfrm>
          <a:prstGeom prst="rect">
            <a:avLst/>
          </a:prstGeom>
          <a:solidFill>
            <a:schemeClr val="accent1">
              <a:alpha val="100000"/>
            </a:schemeClr>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50" name="PlaceHolder 4"/>
          <p:cNvSpPr>
            <a:spLocks noGrp="1"/>
          </p:cNvSpPr>
          <p:nvPr>
            <p:ph type="dt"/>
          </p:nvPr>
        </p:nvSpPr>
        <p:spPr>
          <a:xfrm>
            <a:off x="8127000" y="6249960"/>
            <a:ext cx="3555000" cy="364680"/>
          </a:xfrm>
          <a:prstGeom prst="rect">
            <a:avLst/>
          </a:prstGeom>
        </p:spPr>
        <p:txBody>
          <a:bodyPr lIns="108720" tIns="54360" rIns="108720" bIns="54360" anchor="ctr">
            <a:noAutofit/>
          </a:bodyPr>
          <a:lstStyle/>
          <a:p>
            <a:pPr>
              <a:lnSpc>
                <a:spcPct val="100000"/>
              </a:lnSpc>
            </a:pPr>
            <a:fld id="{74D2614B-622A-4964-9FDA-F8946B39A7F9}" type="datetime1">
              <a:rPr lang="en-US" sz="1700" b="0" strike="noStrike" spc="-1">
                <a:solidFill>
                  <a:srgbClr val="775F55"/>
                </a:solidFill>
                <a:latin typeface="Tw Cen MT"/>
              </a:rPr>
              <a:t>11/1/2020</a:t>
            </a:fld>
            <a:endParaRPr lang="en-US" sz="1700" b="0" strike="noStrike" spc="-1">
              <a:latin typeface="Times New Roman"/>
            </a:endParaRPr>
          </a:p>
        </p:txBody>
      </p:sp>
      <p:sp>
        <p:nvSpPr>
          <p:cNvPr id="51" name="PlaceHolder 5"/>
          <p:cNvSpPr>
            <a:spLocks noGrp="1"/>
          </p:cNvSpPr>
          <p:nvPr>
            <p:ph type="ftr"/>
          </p:nvPr>
        </p:nvSpPr>
        <p:spPr>
          <a:xfrm>
            <a:off x="812520" y="6249600"/>
            <a:ext cx="7226640" cy="364680"/>
          </a:xfrm>
          <a:prstGeom prst="rect">
            <a:avLst/>
          </a:prstGeom>
        </p:spPr>
        <p:txBody>
          <a:bodyPr lIns="108720" tIns="54360" rIns="108720" bIns="54360" anchor="ctr">
            <a:noAutofit/>
          </a:bodyPr>
          <a:lstStyle/>
          <a:p>
            <a:endParaRPr lang="en-US" sz="2400" b="0" strike="noStrike" spc="-1">
              <a:latin typeface="Times New Roman"/>
            </a:endParaRPr>
          </a:p>
        </p:txBody>
      </p:sp>
      <p:sp>
        <p:nvSpPr>
          <p:cNvPr id="52" name="PlaceHolder 6"/>
          <p:cNvSpPr>
            <a:spLocks noGrp="1"/>
          </p:cNvSpPr>
          <p:nvPr>
            <p:ph type="sldNum"/>
          </p:nvPr>
        </p:nvSpPr>
        <p:spPr>
          <a:xfrm>
            <a:off x="0" y="6249960"/>
            <a:ext cx="710640" cy="380880"/>
          </a:xfrm>
          <a:prstGeom prst="rect">
            <a:avLst/>
          </a:prstGeom>
        </p:spPr>
        <p:txBody>
          <a:bodyPr lIns="108720" tIns="54360" rIns="108720" bIns="54360" anchor="ctr">
            <a:noAutofit/>
          </a:bodyPr>
          <a:lstStyle/>
          <a:p>
            <a:pPr algn="ctr">
              <a:lnSpc>
                <a:spcPct val="100000"/>
              </a:lnSpc>
            </a:pPr>
            <a:fld id="{23944BA3-7A30-4DEB-89CF-A9FA34F6B6EF}" type="slidenum">
              <a:rPr lang="en-US" sz="1700" b="1" strike="noStrike" spc="-1">
                <a:solidFill>
                  <a:srgbClr val="775F55"/>
                </a:solidFill>
                <a:latin typeface="Tw Cen MT"/>
              </a:rPr>
              <a:t>‹#›</a:t>
            </a:fld>
            <a:endParaRPr lang="en-US" sz="1700" b="0" strike="noStrike" spc="-1">
              <a:latin typeface="Times New Roman"/>
            </a:endParaRPr>
          </a:p>
        </p:txBody>
      </p:sp>
      <p:sp>
        <p:nvSpPr>
          <p:cNvPr id="53" name="PlaceHolder 7"/>
          <p:cNvSpPr>
            <a:spLocks noGrp="1"/>
          </p:cNvSpPr>
          <p:nvPr>
            <p:ph type="title"/>
          </p:nvPr>
        </p:nvSpPr>
        <p:spPr>
          <a:xfrm>
            <a:off x="609480" y="273600"/>
            <a:ext cx="10970640" cy="1145160"/>
          </a:xfrm>
          <a:prstGeom prst="rect">
            <a:avLst/>
          </a:prstGeom>
        </p:spPr>
        <p:txBody>
          <a:bodyPr lIns="0" tIns="0" rIns="0" bIns="0" anchor="ctr">
            <a:noAutofit/>
          </a:bodyPr>
          <a:lstStyle/>
          <a:p>
            <a:r>
              <a:rPr lang="zh-TW" sz="2100" b="0" strike="noStrike" spc="-1">
                <a:solidFill>
                  <a:srgbClr val="000000"/>
                </a:solidFill>
                <a:latin typeface="Tw Cen MT"/>
              </a:rPr>
              <a:t>請按這裡編輯題名文字格式</a:t>
            </a:r>
            <a:endParaRPr lang="en-US" sz="2100" b="0" strike="noStrike" spc="-1">
              <a:solidFill>
                <a:srgbClr val="000000"/>
              </a:solidFill>
              <a:latin typeface="Tw Cen MT"/>
            </a:endParaRPr>
          </a:p>
        </p:txBody>
      </p:sp>
      <p:sp>
        <p:nvSpPr>
          <p:cNvPr id="54" name="PlaceHolder 8"/>
          <p:cNvSpPr>
            <a:spLocks noGrp="1"/>
          </p:cNvSpPr>
          <p:nvPr>
            <p:ph type="body"/>
          </p:nvPr>
        </p:nvSpPr>
        <p:spPr>
          <a:xfrm>
            <a:off x="609480" y="1604880"/>
            <a:ext cx="10970640" cy="3978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TW" sz="3500" b="0" strike="noStrike" spc="-1">
                <a:solidFill>
                  <a:srgbClr val="000000"/>
                </a:solidFill>
                <a:latin typeface="Tw Cen MT"/>
              </a:rPr>
              <a:t>請按這裡編輯大綱文字格式</a:t>
            </a:r>
            <a:endParaRPr lang="en-US" sz="3500" b="0" strike="noStrike" spc="-1">
              <a:solidFill>
                <a:srgbClr val="000000"/>
              </a:solidFill>
              <a:latin typeface="Tw Cen MT"/>
            </a:endParaRPr>
          </a:p>
          <a:p>
            <a:pPr marL="864000" lvl="1" indent="-324000">
              <a:spcBef>
                <a:spcPts val="1134"/>
              </a:spcBef>
              <a:buClr>
                <a:srgbClr val="000000"/>
              </a:buClr>
              <a:buSzPct val="75000"/>
              <a:buFont typeface="Symbol" charset="2"/>
              <a:buChar char=""/>
            </a:pPr>
            <a:r>
              <a:rPr lang="zh-TW" sz="2700" b="0" strike="noStrike" spc="-1">
                <a:solidFill>
                  <a:srgbClr val="000000"/>
                </a:solidFill>
                <a:latin typeface="Tw Cen MT"/>
              </a:rPr>
              <a:t>第二個大綱層次</a:t>
            </a:r>
            <a:endParaRPr lang="en-US" sz="2700" b="0" strike="noStrike" spc="-1">
              <a:solidFill>
                <a:srgbClr val="000000"/>
              </a:solidFill>
              <a:latin typeface="Tw Cen MT"/>
            </a:endParaRPr>
          </a:p>
          <a:p>
            <a:pPr marL="1296000" lvl="2" indent="-288000">
              <a:spcBef>
                <a:spcPts val="850"/>
              </a:spcBef>
              <a:buClr>
                <a:srgbClr val="000000"/>
              </a:buClr>
              <a:buSzPct val="45000"/>
              <a:buFont typeface="Wingdings" charset="2"/>
              <a:buChar char=""/>
            </a:pPr>
            <a:r>
              <a:rPr lang="zh-TW" sz="2400" b="0" strike="noStrike" spc="-1">
                <a:solidFill>
                  <a:srgbClr val="000000"/>
                </a:solidFill>
                <a:latin typeface="Tw Cen MT"/>
              </a:rPr>
              <a:t>第三個大綱層次</a:t>
            </a:r>
            <a:endParaRPr lang="en-US" sz="2400" b="0" strike="noStrike" spc="-1">
              <a:solidFill>
                <a:srgbClr val="000000"/>
              </a:solidFill>
              <a:latin typeface="Tw Cen MT"/>
            </a:endParaRPr>
          </a:p>
          <a:p>
            <a:pPr marL="1728000" lvl="3" indent="-216000">
              <a:spcBef>
                <a:spcPts val="567"/>
              </a:spcBef>
              <a:buClr>
                <a:srgbClr val="000000"/>
              </a:buClr>
              <a:buSzPct val="75000"/>
              <a:buFont typeface="Symbol" charset="2"/>
              <a:buChar char=""/>
            </a:pPr>
            <a:r>
              <a:rPr lang="zh-TW" sz="2400" b="0" strike="noStrike" spc="-1">
                <a:solidFill>
                  <a:srgbClr val="000000"/>
                </a:solidFill>
                <a:latin typeface="Tw Cen MT"/>
              </a:rPr>
              <a:t>第四個大綱層次</a:t>
            </a:r>
            <a:endParaRPr lang="en-US" sz="2400" b="0" strike="noStrike" spc="-1">
              <a:solidFill>
                <a:srgbClr val="000000"/>
              </a:solidFill>
              <a:latin typeface="Tw Cen MT"/>
            </a:endParaRPr>
          </a:p>
          <a:p>
            <a:pPr marL="2160000" lvl="4" indent="-216000">
              <a:spcBef>
                <a:spcPts val="283"/>
              </a:spcBef>
              <a:buClr>
                <a:srgbClr val="000000"/>
              </a:buClr>
              <a:buSzPct val="45000"/>
              <a:buFont typeface="Wingdings" charset="2"/>
              <a:buChar char=""/>
            </a:pPr>
            <a:r>
              <a:rPr lang="zh-TW" sz="2000" b="0" strike="noStrike" spc="-1">
                <a:solidFill>
                  <a:srgbClr val="000000"/>
                </a:solidFill>
                <a:latin typeface="Tw Cen MT"/>
              </a:rPr>
              <a:t>第五個大綱層次</a:t>
            </a:r>
            <a:endParaRPr lang="en-US" sz="2000" b="0" strike="noStrike" spc="-1">
              <a:solidFill>
                <a:srgbClr val="000000"/>
              </a:solidFill>
              <a:latin typeface="Tw Cen MT"/>
            </a:endParaRPr>
          </a:p>
          <a:p>
            <a:pPr marL="2592000" lvl="5" indent="-216000">
              <a:spcBef>
                <a:spcPts val="283"/>
              </a:spcBef>
              <a:buClr>
                <a:srgbClr val="000000"/>
              </a:buClr>
              <a:buSzPct val="45000"/>
              <a:buFont typeface="Wingdings" charset="2"/>
              <a:buChar char=""/>
            </a:pPr>
            <a:r>
              <a:rPr lang="zh-TW" sz="2000" b="0" strike="noStrike" spc="-1">
                <a:solidFill>
                  <a:srgbClr val="000000"/>
                </a:solidFill>
                <a:latin typeface="Tw Cen MT"/>
              </a:rPr>
              <a:t>第六個大綱層次</a:t>
            </a:r>
            <a:endParaRPr lang="en-US" sz="2000" b="0" strike="noStrike" spc="-1">
              <a:solidFill>
                <a:srgbClr val="000000"/>
              </a:solidFill>
              <a:latin typeface="Tw Cen MT"/>
            </a:endParaRPr>
          </a:p>
          <a:p>
            <a:pPr marL="3024000" lvl="6" indent="-216000">
              <a:spcBef>
                <a:spcPts val="283"/>
              </a:spcBef>
              <a:buClr>
                <a:srgbClr val="000000"/>
              </a:buClr>
              <a:buSzPct val="45000"/>
              <a:buFont typeface="Wingdings" charset="2"/>
              <a:buChar char=""/>
            </a:pPr>
            <a:r>
              <a:rPr lang="zh-TW" sz="2000" b="0" strike="noStrike" spc="-1">
                <a:solidFill>
                  <a:srgbClr val="000000"/>
                </a:solidFill>
                <a:latin typeface="Tw Cen MT"/>
              </a:rPr>
              <a:t>第七個大綱層次</a:t>
            </a:r>
            <a:endParaRPr lang="en-US" sz="2000" b="0" strike="noStrike" spc="-1">
              <a:solidFill>
                <a:srgbClr val="000000"/>
              </a:solidFill>
              <a:latin typeface="Tw Cen MT"/>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CustomShape 1"/>
          <p:cNvSpPr/>
          <p:nvPr/>
        </p:nvSpPr>
        <p:spPr>
          <a:xfrm>
            <a:off x="0" y="1234800"/>
            <a:ext cx="12189960" cy="319680"/>
          </a:xfrm>
          <a:prstGeom prst="rect">
            <a:avLst/>
          </a:prstGeom>
          <a:solidFill>
            <a:srgbClr val="FFFFFF"/>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2" name="CustomShape 2"/>
          <p:cNvSpPr/>
          <p:nvPr/>
        </p:nvSpPr>
        <p:spPr>
          <a:xfrm>
            <a:off x="0" y="1280520"/>
            <a:ext cx="710640" cy="228240"/>
          </a:xfrm>
          <a:prstGeom prst="rect">
            <a:avLst/>
          </a:prstGeom>
          <a:solidFill>
            <a:schemeClr val="accent2">
              <a:alpha val="100000"/>
            </a:schemeClr>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3" name="CustomShape 3"/>
          <p:cNvSpPr/>
          <p:nvPr/>
        </p:nvSpPr>
        <p:spPr>
          <a:xfrm>
            <a:off x="787320" y="1280520"/>
            <a:ext cx="11402640" cy="228240"/>
          </a:xfrm>
          <a:prstGeom prst="rect">
            <a:avLst/>
          </a:prstGeom>
          <a:solidFill>
            <a:schemeClr val="accent1">
              <a:alpha val="100000"/>
            </a:schemeClr>
          </a:solidFill>
          <a:ln w="50760">
            <a:noFill/>
          </a:ln>
          <a:effectLst>
            <a:outerShdw blurRad="38100" dist="2988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4" name="PlaceHolder 4"/>
          <p:cNvSpPr>
            <a:spLocks noGrp="1"/>
          </p:cNvSpPr>
          <p:nvPr>
            <p:ph type="title"/>
          </p:nvPr>
        </p:nvSpPr>
        <p:spPr>
          <a:xfrm>
            <a:off x="816840" y="228600"/>
            <a:ext cx="10869480" cy="990360"/>
          </a:xfrm>
          <a:prstGeom prst="rect">
            <a:avLst/>
          </a:prstGeom>
        </p:spPr>
        <p:txBody>
          <a:bodyPr lIns="108720" tIns="54360" rIns="108720" bIns="54360" anchor="ctr">
            <a:noAutofit/>
          </a:bodyPr>
          <a:lstStyle/>
          <a:p>
            <a:pPr>
              <a:lnSpc>
                <a:spcPct val="100000"/>
              </a:lnSpc>
            </a:pPr>
            <a:r>
              <a:rPr lang="zh-TW" sz="4000" b="0" strike="noStrike" spc="-1">
                <a:solidFill>
                  <a:srgbClr val="775F55"/>
                </a:solidFill>
                <a:latin typeface="Tw Cen MT"/>
              </a:rPr>
              <a:t>按一下以編輯母片標題樣式</a:t>
            </a:r>
            <a:endParaRPr lang="en-US" sz="4000" b="0" strike="noStrike" spc="-1">
              <a:solidFill>
                <a:srgbClr val="000000"/>
              </a:solidFill>
              <a:latin typeface="Tw Cen MT"/>
            </a:endParaRPr>
          </a:p>
        </p:txBody>
      </p:sp>
      <p:sp>
        <p:nvSpPr>
          <p:cNvPr id="95" name="PlaceHolder 5"/>
          <p:cNvSpPr>
            <a:spLocks noGrp="1"/>
          </p:cNvSpPr>
          <p:nvPr>
            <p:ph type="dt"/>
          </p:nvPr>
        </p:nvSpPr>
        <p:spPr>
          <a:xfrm>
            <a:off x="8127000" y="6249960"/>
            <a:ext cx="3555000" cy="364680"/>
          </a:xfrm>
          <a:prstGeom prst="rect">
            <a:avLst/>
          </a:prstGeom>
        </p:spPr>
        <p:txBody>
          <a:bodyPr lIns="108720" tIns="54360" rIns="108720" bIns="54360" anchor="ctr">
            <a:noAutofit/>
          </a:bodyPr>
          <a:lstStyle/>
          <a:p>
            <a:pPr>
              <a:lnSpc>
                <a:spcPct val="100000"/>
              </a:lnSpc>
            </a:pPr>
            <a:fld id="{1A6795AB-6A99-482D-ACEA-44741F2A198C}" type="datetime1">
              <a:rPr lang="en-US" sz="1700" b="0" strike="noStrike" spc="-1">
                <a:solidFill>
                  <a:srgbClr val="775F55"/>
                </a:solidFill>
                <a:latin typeface="Tw Cen MT"/>
              </a:rPr>
              <a:t>11/1/2020</a:t>
            </a:fld>
            <a:endParaRPr lang="en-US" sz="1700" b="0" strike="noStrike" spc="-1">
              <a:latin typeface="Times New Roman"/>
            </a:endParaRPr>
          </a:p>
        </p:txBody>
      </p:sp>
      <p:sp>
        <p:nvSpPr>
          <p:cNvPr id="96" name="PlaceHolder 6"/>
          <p:cNvSpPr>
            <a:spLocks noGrp="1"/>
          </p:cNvSpPr>
          <p:nvPr>
            <p:ph type="ftr"/>
          </p:nvPr>
        </p:nvSpPr>
        <p:spPr>
          <a:xfrm>
            <a:off x="812520" y="6249600"/>
            <a:ext cx="7226640" cy="364680"/>
          </a:xfrm>
          <a:prstGeom prst="rect">
            <a:avLst/>
          </a:prstGeom>
        </p:spPr>
        <p:txBody>
          <a:bodyPr lIns="108720" tIns="54360" rIns="108720" bIns="54360" anchor="ctr">
            <a:noAutofit/>
          </a:bodyPr>
          <a:lstStyle/>
          <a:p>
            <a:endParaRPr lang="en-US" sz="2400" b="0" strike="noStrike" spc="-1">
              <a:latin typeface="Times New Roman"/>
            </a:endParaRPr>
          </a:p>
        </p:txBody>
      </p:sp>
      <p:sp>
        <p:nvSpPr>
          <p:cNvPr id="97" name="PlaceHolder 7"/>
          <p:cNvSpPr>
            <a:spLocks noGrp="1"/>
          </p:cNvSpPr>
          <p:nvPr>
            <p:ph type="sldNum"/>
          </p:nvPr>
        </p:nvSpPr>
        <p:spPr>
          <a:xfrm>
            <a:off x="11279880" y="6526080"/>
            <a:ext cx="710640" cy="244080"/>
          </a:xfrm>
          <a:prstGeom prst="rect">
            <a:avLst/>
          </a:prstGeom>
        </p:spPr>
        <p:txBody>
          <a:bodyPr lIns="108720" tIns="54360" rIns="108720" bIns="54360" anchor="ctr">
            <a:noAutofit/>
          </a:bodyPr>
          <a:lstStyle/>
          <a:p>
            <a:pPr algn="ctr">
              <a:lnSpc>
                <a:spcPct val="100000"/>
              </a:lnSpc>
            </a:pPr>
            <a:fld id="{5ED8DA66-F2A4-4BBD-A7D5-7A837B2A52C7}" type="slidenum">
              <a:rPr lang="en-US" sz="1700" b="1" strike="noStrike" spc="-1">
                <a:solidFill>
                  <a:srgbClr val="000000"/>
                </a:solidFill>
                <a:latin typeface="Tw Cen MT"/>
              </a:rPr>
              <a:t>‹#›</a:t>
            </a:fld>
            <a:endParaRPr lang="en-US" sz="1700" b="0" strike="noStrike" spc="-1">
              <a:latin typeface="Times New Roman"/>
            </a:endParaRPr>
          </a:p>
        </p:txBody>
      </p:sp>
      <p:sp>
        <p:nvSpPr>
          <p:cNvPr id="98" name="PlaceHolder 8"/>
          <p:cNvSpPr>
            <a:spLocks noGrp="1"/>
          </p:cNvSpPr>
          <p:nvPr>
            <p:ph type="body"/>
          </p:nvPr>
        </p:nvSpPr>
        <p:spPr>
          <a:xfrm>
            <a:off x="816840" y="1600560"/>
            <a:ext cx="10869480" cy="4496400"/>
          </a:xfrm>
          <a:prstGeom prst="rect">
            <a:avLst/>
          </a:prstGeom>
        </p:spPr>
        <p:txBody>
          <a:bodyPr lIns="108720" tIns="54360" rIns="108720" bIns="54360">
            <a:noAutofit/>
          </a:bodyPr>
          <a:lstStyle/>
          <a:p>
            <a:pPr marL="380880" indent="-380520">
              <a:lnSpc>
                <a:spcPct val="100000"/>
              </a:lnSpc>
              <a:spcBef>
                <a:spcPts val="833"/>
              </a:spcBef>
              <a:buClr>
                <a:srgbClr val="000000"/>
              </a:buClr>
              <a:buSzPct val="60000"/>
              <a:buFont typeface="Wingdings" charset="2"/>
              <a:buChar char=""/>
            </a:pPr>
            <a:r>
              <a:rPr lang="zh-TW" sz="3500" b="0" strike="noStrike" spc="-1">
                <a:solidFill>
                  <a:srgbClr val="000000"/>
                </a:solidFill>
                <a:latin typeface="Tw Cen MT"/>
              </a:rPr>
              <a:t>按一下以編輯母片文字樣式</a:t>
            </a:r>
            <a:endParaRPr lang="en-US" sz="3500" b="0" strike="noStrike" spc="-1">
              <a:solidFill>
                <a:srgbClr val="000000"/>
              </a:solidFill>
              <a:latin typeface="Tw Cen MT"/>
            </a:endParaRPr>
          </a:p>
          <a:p>
            <a:pPr marL="762120" lvl="1" indent="-326160">
              <a:lnSpc>
                <a:spcPct val="100000"/>
              </a:lnSpc>
              <a:spcBef>
                <a:spcPts val="655"/>
              </a:spcBef>
              <a:buClr>
                <a:srgbClr val="94B6D2"/>
              </a:buClr>
              <a:buSzPct val="70000"/>
              <a:buFont typeface="Wingdings 2" charset="2"/>
              <a:buChar char=""/>
            </a:pPr>
            <a:r>
              <a:rPr lang="zh-TW" sz="3100" b="0" strike="noStrike" spc="-1">
                <a:solidFill>
                  <a:srgbClr val="000000"/>
                </a:solidFill>
                <a:latin typeface="Tw Cen MT"/>
              </a:rPr>
              <a:t>第二層</a:t>
            </a:r>
            <a:endParaRPr lang="en-US" sz="3100" b="0" strike="noStrike" spc="-1">
              <a:solidFill>
                <a:srgbClr val="000000"/>
              </a:solidFill>
              <a:latin typeface="Tw Cen MT"/>
            </a:endParaRPr>
          </a:p>
          <a:p>
            <a:pPr marL="1088640" lvl="2" indent="-271800">
              <a:lnSpc>
                <a:spcPct val="100000"/>
              </a:lnSpc>
              <a:spcBef>
                <a:spcPts val="595"/>
              </a:spcBef>
              <a:buClr>
                <a:srgbClr val="DD8047"/>
              </a:buClr>
              <a:buSzPct val="75000"/>
              <a:buFont typeface="Wingdings" charset="2"/>
              <a:buChar char=""/>
            </a:pPr>
            <a:r>
              <a:rPr lang="zh-TW" sz="2700" b="0" strike="noStrike" spc="-1">
                <a:solidFill>
                  <a:srgbClr val="000000"/>
                </a:solidFill>
                <a:latin typeface="Tw Cen MT"/>
              </a:rPr>
              <a:t>第三層</a:t>
            </a:r>
            <a:endParaRPr lang="en-US" sz="2700" b="0" strike="noStrike" spc="-1">
              <a:solidFill>
                <a:srgbClr val="000000"/>
              </a:solidFill>
              <a:latin typeface="Tw Cen MT"/>
            </a:endParaRPr>
          </a:p>
          <a:p>
            <a:pPr marL="1632600" lvl="3" indent="-271800">
              <a:lnSpc>
                <a:spcPct val="100000"/>
              </a:lnSpc>
              <a:spcBef>
                <a:spcPts val="476"/>
              </a:spcBef>
              <a:buClr>
                <a:srgbClr val="A5AB81"/>
              </a:buClr>
              <a:buSzPct val="75000"/>
              <a:buFont typeface="Wingdings" charset="2"/>
              <a:buChar char=""/>
            </a:pPr>
            <a:r>
              <a:rPr lang="zh-TW" sz="2400" b="0" strike="noStrike" spc="-1">
                <a:solidFill>
                  <a:srgbClr val="000000"/>
                </a:solidFill>
                <a:latin typeface="Tw Cen MT"/>
              </a:rPr>
              <a:t>第四層</a:t>
            </a:r>
            <a:endParaRPr lang="en-US" sz="2400" b="0" strike="noStrike" spc="-1">
              <a:solidFill>
                <a:srgbClr val="000000"/>
              </a:solidFill>
              <a:latin typeface="Tw Cen MT"/>
            </a:endParaRPr>
          </a:p>
          <a:p>
            <a:pPr marL="2176920" lvl="4" indent="-271800">
              <a:lnSpc>
                <a:spcPct val="100000"/>
              </a:lnSpc>
              <a:spcBef>
                <a:spcPts val="476"/>
              </a:spcBef>
              <a:buClr>
                <a:srgbClr val="D8B25C"/>
              </a:buClr>
              <a:buSzPct val="65000"/>
              <a:buFont typeface="Wingdings" charset="2"/>
              <a:buChar char=""/>
            </a:pPr>
            <a:r>
              <a:rPr lang="zh-TW" sz="2400" b="0" strike="noStrike" spc="-1">
                <a:solidFill>
                  <a:srgbClr val="000000"/>
                </a:solidFill>
                <a:latin typeface="Tw Cen MT"/>
              </a:rPr>
              <a:t>第五層</a:t>
            </a:r>
            <a:endParaRPr lang="en-US" sz="2400" b="0" strike="noStrike" spc="-1">
              <a:solidFill>
                <a:srgbClr val="000000"/>
              </a:solidFill>
              <a:latin typeface="Tw Cen MT"/>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1.png"/><Relationship Id="rId7" Type="http://schemas.openxmlformats.org/officeDocument/2006/relationships/diagramQuickStyle" Target="../diagrams/quickStyle7.xml"/><Relationship Id="rId2" Type="http://schemas.openxmlformats.org/officeDocument/2006/relationships/image" Target="../media/image10.png"/><Relationship Id="rId1" Type="http://schemas.openxmlformats.org/officeDocument/2006/relationships/slideLayout" Target="../slideLayouts/slideLayout25.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2.pn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3.png"/><Relationship Id="rId1" Type="http://schemas.openxmlformats.org/officeDocument/2006/relationships/slideLayout" Target="../slideLayouts/slideLayout2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4.png"/><Relationship Id="rId1" Type="http://schemas.openxmlformats.org/officeDocument/2006/relationships/slideLayout" Target="../slideLayouts/slideLayout2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2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9.png"/><Relationship Id="rId7" Type="http://schemas.openxmlformats.org/officeDocument/2006/relationships/diagramColors" Target="../diagrams/colors6.xml"/><Relationship Id="rId2" Type="http://schemas.openxmlformats.org/officeDocument/2006/relationships/image" Target="../media/image8.png"/><Relationship Id="rId1" Type="http://schemas.openxmlformats.org/officeDocument/2006/relationships/slideLayout" Target="../slideLayouts/slideLayout2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3149280" y="4039560"/>
            <a:ext cx="8634600" cy="1828800"/>
          </a:xfrm>
          <a:prstGeom prst="rect">
            <a:avLst/>
          </a:prstGeom>
          <a:noFill/>
          <a:ln>
            <a:noFill/>
          </a:ln>
        </p:spPr>
        <p:txBody>
          <a:bodyPr lIns="108720" tIns="54360" rIns="108720" bIns="54360" anchor="b">
            <a:normAutofit/>
          </a:bodyPr>
          <a:lstStyle/>
          <a:p>
            <a:pPr>
              <a:lnSpc>
                <a:spcPct val="100000"/>
              </a:lnSpc>
            </a:pPr>
            <a:r>
              <a:rPr lang="zh-TW" sz="4000" b="1" strike="noStrike" cap="all" spc="-1" dirty="0">
                <a:solidFill>
                  <a:srgbClr val="EBDDC3"/>
                </a:solidFill>
                <a:latin typeface="微軟正黑體"/>
                <a:ea typeface="微軟正黑體"/>
              </a:rPr>
              <a:t>房屋預測模型優化</a:t>
            </a:r>
            <a:endParaRPr lang="en-US" sz="4000" b="0" strike="noStrike" spc="-1" dirty="0">
              <a:solidFill>
                <a:srgbClr val="FFFFFF"/>
              </a:solidFill>
              <a:latin typeface="Tw Cen MT"/>
            </a:endParaRPr>
          </a:p>
        </p:txBody>
      </p:sp>
      <p:sp>
        <p:nvSpPr>
          <p:cNvPr id="136" name="TextShape 2"/>
          <p:cNvSpPr txBox="1"/>
          <p:nvPr/>
        </p:nvSpPr>
        <p:spPr>
          <a:xfrm>
            <a:off x="3149280" y="6051600"/>
            <a:ext cx="8939160" cy="685440"/>
          </a:xfrm>
          <a:prstGeom prst="rect">
            <a:avLst/>
          </a:prstGeom>
          <a:noFill/>
          <a:ln>
            <a:noFill/>
          </a:ln>
        </p:spPr>
        <p:txBody>
          <a:bodyPr lIns="108720" tIns="54360" rIns="108720" bIns="54360" anchor="ctr">
            <a:normAutofit/>
          </a:bodyPr>
          <a:lstStyle/>
          <a:p>
            <a:pPr>
              <a:lnSpc>
                <a:spcPct val="100000"/>
              </a:lnSpc>
              <a:spcBef>
                <a:spcPts val="833"/>
              </a:spcBef>
            </a:pPr>
            <a:r>
              <a:rPr lang="zh-TW" sz="3100" b="0" strike="noStrike" spc="-1" dirty="0">
                <a:solidFill>
                  <a:srgbClr val="FFFFFF"/>
                </a:solidFill>
                <a:latin typeface="Tw Cen MT"/>
              </a:rPr>
              <a:t>報告者：時年、啟竣</a:t>
            </a:r>
            <a:endParaRPr lang="en-US" sz="31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816840" y="228600"/>
            <a:ext cx="10869480" cy="990360"/>
          </a:xfrm>
          <a:prstGeom prst="rect">
            <a:avLst/>
          </a:prstGeom>
          <a:noFill/>
          <a:ln>
            <a:noFill/>
          </a:ln>
        </p:spPr>
        <p:txBody>
          <a:bodyPr lIns="108720" tIns="54360" rIns="108720" bIns="54360" anchor="ctr">
            <a:noAutofit/>
          </a:bodyPr>
          <a:lstStyle/>
          <a:p>
            <a:pPr>
              <a:lnSpc>
                <a:spcPct val="90000"/>
              </a:lnSpc>
              <a:spcBef>
                <a:spcPct val="0"/>
              </a:spcBef>
            </a:pPr>
            <a:r>
              <a:rPr lang="zh-TW" sz="4400" b="1" spc="-1" dirty="0">
                <a:solidFill>
                  <a:srgbClr val="000000"/>
                </a:solidFill>
                <a:latin typeface="+mj-lt"/>
                <a:ea typeface="+mj-ea"/>
                <a:cs typeface="+mj-cs"/>
              </a:rPr>
              <a:t>建模步驟</a:t>
            </a:r>
            <a:endParaRPr lang="en-US" sz="4400" b="1" spc="-1" dirty="0">
              <a:solidFill>
                <a:srgbClr val="000000"/>
              </a:solidFill>
              <a:latin typeface="+mj-lt"/>
              <a:ea typeface="+mj-ea"/>
              <a:cs typeface="+mj-cs"/>
            </a:endParaRPr>
          </a:p>
        </p:txBody>
      </p:sp>
      <p:sp>
        <p:nvSpPr>
          <p:cNvPr id="156" name="TextShape 2"/>
          <p:cNvSpPr txBox="1"/>
          <p:nvPr/>
        </p:nvSpPr>
        <p:spPr>
          <a:xfrm>
            <a:off x="11279880" y="6526080"/>
            <a:ext cx="710640" cy="244080"/>
          </a:xfrm>
          <a:prstGeom prst="rect">
            <a:avLst/>
          </a:prstGeom>
          <a:noFill/>
          <a:ln>
            <a:noFill/>
          </a:ln>
        </p:spPr>
        <p:txBody>
          <a:bodyPr lIns="108720" tIns="54360" rIns="108720" bIns="54360" anchor="ctr">
            <a:normAutofit fontScale="64500" lnSpcReduction="20000"/>
          </a:bodyPr>
          <a:lstStyle/>
          <a:p>
            <a:pPr algn="ctr">
              <a:lnSpc>
                <a:spcPct val="100000"/>
              </a:lnSpc>
            </a:pPr>
            <a:fld id="{8D936EE2-20E5-49D8-BBB1-CAB09DE61333}" type="slidenum">
              <a:rPr lang="en-US" sz="1700" b="1" strike="noStrike" spc="-1">
                <a:solidFill>
                  <a:srgbClr val="000000"/>
                </a:solidFill>
                <a:latin typeface="Tw Cen MT"/>
              </a:rPr>
              <a:t>10</a:t>
            </a:fld>
            <a:endParaRPr lang="en-US" sz="1700" b="0" strike="noStrike" spc="-1">
              <a:latin typeface="Times New Roman"/>
            </a:endParaRPr>
          </a:p>
        </p:txBody>
      </p:sp>
      <p:grpSp>
        <p:nvGrpSpPr>
          <p:cNvPr id="157" name="Group 3"/>
          <p:cNvGrpSpPr/>
          <p:nvPr/>
        </p:nvGrpSpPr>
        <p:grpSpPr>
          <a:xfrm>
            <a:off x="1693800" y="2093400"/>
            <a:ext cx="10496613" cy="3622091"/>
            <a:chOff x="1693800" y="2093400"/>
            <a:chExt cx="10496613" cy="3622091"/>
          </a:xfrm>
        </p:grpSpPr>
        <p:pic>
          <p:nvPicPr>
            <p:cNvPr id="158" name="Picture 3" descr="C:\Users\Owen\Desktop\bank_marketing\input\machine.png"/>
            <p:cNvPicPr/>
            <p:nvPr/>
          </p:nvPicPr>
          <p:blipFill>
            <a:blip r:embed="rId2"/>
            <a:stretch/>
          </p:blipFill>
          <p:spPr>
            <a:xfrm>
              <a:off x="1932120" y="2093400"/>
              <a:ext cx="2385360" cy="1940760"/>
            </a:xfrm>
            <a:prstGeom prst="rect">
              <a:avLst/>
            </a:prstGeom>
            <a:ln>
              <a:noFill/>
            </a:ln>
          </p:spPr>
        </p:pic>
        <p:sp>
          <p:nvSpPr>
            <p:cNvPr id="159" name="CustomShape 4"/>
            <p:cNvSpPr/>
            <p:nvPr/>
          </p:nvSpPr>
          <p:spPr>
            <a:xfrm>
              <a:off x="1781280" y="4500720"/>
              <a:ext cx="3426480" cy="516240"/>
            </a:xfrm>
            <a:prstGeom prst="rect">
              <a:avLst/>
            </a:prstGeom>
            <a:noFill/>
            <a:ln>
              <a:noFill/>
            </a:ln>
          </p:spPr>
          <p:style>
            <a:lnRef idx="2">
              <a:schemeClr val="accent1"/>
            </a:lnRef>
            <a:fillRef idx="1">
              <a:schemeClr val="lt1"/>
            </a:fillRef>
            <a:effectRef idx="0">
              <a:schemeClr val="accent1"/>
            </a:effectRef>
            <a:fontRef idx="minor"/>
          </p:style>
          <p:txBody>
            <a:bodyPr lIns="90000" tIns="45000" rIns="90000" bIns="45000">
              <a:spAutoFit/>
            </a:bodyPr>
            <a:lstStyle/>
            <a:p>
              <a:pPr>
                <a:lnSpc>
                  <a:spcPct val="100000"/>
                </a:lnSpc>
              </a:pPr>
              <a:r>
                <a:rPr lang="zh-TW" sz="2800" b="1" strike="noStrike" spc="-1">
                  <a:solidFill>
                    <a:srgbClr val="000000"/>
                  </a:solidFill>
                  <a:latin typeface="Tw Cen MT"/>
                </a:rPr>
                <a:t>模型比較與選擇</a:t>
              </a:r>
              <a:endParaRPr lang="en-US" sz="2800" b="0" strike="noStrike" spc="-1">
                <a:latin typeface="Arial"/>
              </a:endParaRPr>
            </a:p>
          </p:txBody>
        </p:sp>
        <p:sp>
          <p:nvSpPr>
            <p:cNvPr id="160" name="CustomShape 5"/>
            <p:cNvSpPr/>
            <p:nvPr/>
          </p:nvSpPr>
          <p:spPr>
            <a:xfrm>
              <a:off x="4772880" y="2779200"/>
              <a:ext cx="550800" cy="6051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61" name="CustomShape 6"/>
            <p:cNvSpPr/>
            <p:nvPr/>
          </p:nvSpPr>
          <p:spPr>
            <a:xfrm>
              <a:off x="1693800" y="5255280"/>
              <a:ext cx="3389760" cy="460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zh-TW" sz="2400" b="0" strike="noStrike" spc="-1" dirty="0">
                  <a:solidFill>
                    <a:srgbClr val="000000"/>
                  </a:solidFill>
                  <a:latin typeface="Tw Cen MT"/>
                </a:rPr>
                <a:t>以</a:t>
              </a:r>
              <a:r>
                <a:rPr lang="en-US" sz="2400" b="0" strike="noStrike" spc="-1" dirty="0" err="1">
                  <a:solidFill>
                    <a:srgbClr val="000000"/>
                  </a:solidFill>
                  <a:latin typeface="Tw Cen MT"/>
                </a:rPr>
                <a:t>cross_val_score</a:t>
              </a:r>
              <a:r>
                <a:rPr lang="zh-TW" sz="2400" b="0" strike="noStrike" spc="-1" dirty="0">
                  <a:solidFill>
                    <a:srgbClr val="000000"/>
                  </a:solidFill>
                  <a:latin typeface="Tw Cen MT"/>
                </a:rPr>
                <a:t>比較</a:t>
              </a:r>
              <a:endParaRPr lang="en-US" sz="2400" b="0" strike="noStrike" spc="-1" dirty="0">
                <a:latin typeface="Arial"/>
              </a:endParaRPr>
            </a:p>
          </p:txBody>
        </p:sp>
        <p:pic>
          <p:nvPicPr>
            <p:cNvPr id="162" name="Picture 4" descr="C:\Users\Owen\Desktop\bank_marketing\input\marketing.png"/>
            <p:cNvPicPr/>
            <p:nvPr/>
          </p:nvPicPr>
          <p:blipFill>
            <a:blip r:embed="rId3"/>
            <a:stretch/>
          </p:blipFill>
          <p:spPr>
            <a:xfrm>
              <a:off x="5765040" y="2248920"/>
              <a:ext cx="2194200" cy="1785240"/>
            </a:xfrm>
            <a:prstGeom prst="rect">
              <a:avLst/>
            </a:prstGeom>
            <a:ln>
              <a:noFill/>
            </a:ln>
          </p:spPr>
        </p:pic>
        <p:sp>
          <p:nvSpPr>
            <p:cNvPr id="163" name="CustomShape 7"/>
            <p:cNvSpPr/>
            <p:nvPr/>
          </p:nvSpPr>
          <p:spPr>
            <a:xfrm>
              <a:off x="5783040" y="4501440"/>
              <a:ext cx="248040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zh-TW" sz="2800" b="1" strike="noStrike" spc="-1">
                  <a:solidFill>
                    <a:srgbClr val="000000"/>
                  </a:solidFill>
                  <a:latin typeface="Tw Cen MT"/>
                </a:rPr>
                <a:t>調校參數</a:t>
              </a:r>
              <a:endParaRPr lang="en-US" sz="2800" b="0" strike="noStrike" spc="-1">
                <a:latin typeface="Arial"/>
              </a:endParaRPr>
            </a:p>
          </p:txBody>
        </p:sp>
        <p:sp>
          <p:nvSpPr>
            <p:cNvPr id="164" name="CustomShape 8"/>
            <p:cNvSpPr/>
            <p:nvPr/>
          </p:nvSpPr>
          <p:spPr>
            <a:xfrm>
              <a:off x="4849896" y="5255280"/>
              <a:ext cx="3821087" cy="46021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zh-TW" sz="2400" b="0" strike="noStrike" spc="-1" dirty="0">
                  <a:solidFill>
                    <a:srgbClr val="000000"/>
                  </a:solidFill>
                  <a:latin typeface="Tw Cen MT"/>
                </a:rPr>
                <a:t>以</a:t>
              </a:r>
              <a:r>
                <a:rPr lang="en-US" sz="2400" b="0" strike="noStrike" spc="-1" dirty="0" err="1">
                  <a:solidFill>
                    <a:srgbClr val="000000"/>
                  </a:solidFill>
                  <a:latin typeface="Tw Cen MT"/>
                </a:rPr>
                <a:t>RandomizedSearchCV</a:t>
              </a:r>
              <a:r>
                <a:rPr lang="zh-TW" sz="2400" b="0" strike="noStrike" spc="-1" dirty="0">
                  <a:solidFill>
                    <a:srgbClr val="000000"/>
                  </a:solidFill>
                  <a:latin typeface="Tw Cen MT"/>
                </a:rPr>
                <a:t>調參</a:t>
              </a:r>
              <a:endParaRPr lang="en-US" sz="2400" b="0" strike="noStrike" spc="-1" dirty="0">
                <a:latin typeface="Arial"/>
              </a:endParaRPr>
            </a:p>
          </p:txBody>
        </p:sp>
        <p:sp>
          <p:nvSpPr>
            <p:cNvPr id="165" name="CustomShape 9"/>
            <p:cNvSpPr/>
            <p:nvPr/>
          </p:nvSpPr>
          <p:spPr>
            <a:xfrm>
              <a:off x="8503200" y="2761200"/>
              <a:ext cx="550800" cy="6051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166" name="Picture 5" descr="C:\Users\Owen\Desktop\bank_marketing\input\data.png"/>
            <p:cNvPicPr/>
            <p:nvPr/>
          </p:nvPicPr>
          <p:blipFill>
            <a:blip r:embed="rId4"/>
            <a:stretch/>
          </p:blipFill>
          <p:spPr>
            <a:xfrm>
              <a:off x="9205920" y="2194560"/>
              <a:ext cx="2238840" cy="1821600"/>
            </a:xfrm>
            <a:prstGeom prst="rect">
              <a:avLst/>
            </a:prstGeom>
            <a:ln>
              <a:noFill/>
            </a:ln>
          </p:spPr>
        </p:pic>
        <p:sp>
          <p:nvSpPr>
            <p:cNvPr id="167" name="CustomShape 10"/>
            <p:cNvSpPr/>
            <p:nvPr/>
          </p:nvSpPr>
          <p:spPr>
            <a:xfrm>
              <a:off x="9464040" y="4500720"/>
              <a:ext cx="248040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zh-TW" sz="2800" b="1" strike="noStrike" spc="-1">
                  <a:solidFill>
                    <a:srgbClr val="000000"/>
                  </a:solidFill>
                  <a:latin typeface="Tw Cen MT"/>
                </a:rPr>
                <a:t>模型成效</a:t>
              </a:r>
              <a:endParaRPr lang="en-US" sz="2800" b="0" strike="noStrike" spc="-1">
                <a:latin typeface="Arial"/>
              </a:endParaRPr>
            </a:p>
          </p:txBody>
        </p:sp>
        <p:sp>
          <p:nvSpPr>
            <p:cNvPr id="168" name="CustomShape 11"/>
            <p:cNvSpPr/>
            <p:nvPr/>
          </p:nvSpPr>
          <p:spPr>
            <a:xfrm>
              <a:off x="8720960" y="5239220"/>
              <a:ext cx="3469453" cy="46021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zh-TW" sz="2400" b="0" strike="noStrike" spc="-1" dirty="0">
                  <a:solidFill>
                    <a:srgbClr val="000000"/>
                  </a:solidFill>
                  <a:latin typeface="Tw Cen MT"/>
                </a:rPr>
                <a:t>以</a:t>
              </a:r>
              <a:r>
                <a:rPr lang="en-US" sz="2400" b="0" strike="noStrike" spc="-1" dirty="0">
                  <a:solidFill>
                    <a:srgbClr val="000000"/>
                  </a:solidFill>
                  <a:latin typeface="Tw Cen MT"/>
                </a:rPr>
                <a:t>MAPE</a:t>
              </a:r>
              <a:r>
                <a:rPr lang="zh-TW" sz="2400" b="0" strike="noStrike" spc="-1" dirty="0" smtClean="0">
                  <a:solidFill>
                    <a:srgbClr val="000000"/>
                  </a:solidFill>
                  <a:latin typeface="Tw Cen MT"/>
                </a:rPr>
                <a:t>、</a:t>
              </a:r>
              <a:r>
                <a:rPr lang="en-US" altLang="zh-TW" sz="2400" spc="-1" dirty="0" err="1" smtClean="0">
                  <a:solidFill>
                    <a:srgbClr val="000000"/>
                  </a:solidFill>
                  <a:latin typeface="Tw Cen MT"/>
                </a:rPr>
                <a:t>Hit_Rate</a:t>
              </a:r>
              <a:r>
                <a:rPr lang="zh-TW" sz="2400" b="0" strike="noStrike" spc="-1" dirty="0" smtClean="0">
                  <a:solidFill>
                    <a:srgbClr val="000000"/>
                  </a:solidFill>
                  <a:latin typeface="Tw Cen MT"/>
                </a:rPr>
                <a:t>等</a:t>
              </a:r>
              <a:r>
                <a:rPr lang="zh-TW" sz="2400" b="0" strike="noStrike" spc="-1" dirty="0">
                  <a:solidFill>
                    <a:srgbClr val="000000"/>
                  </a:solidFill>
                  <a:latin typeface="Tw Cen MT"/>
                </a:rPr>
                <a:t>評估</a:t>
              </a:r>
              <a:endParaRPr lang="en-US" sz="2400" b="0" strike="noStrike" spc="-1" dirty="0">
                <a:latin typeface="Arial"/>
              </a:endParaRPr>
            </a:p>
          </p:txBody>
        </p:sp>
      </p:grpSp>
      <p:sp>
        <p:nvSpPr>
          <p:cNvPr id="169" name="CustomShape 12"/>
          <p:cNvSpPr/>
          <p:nvPr/>
        </p:nvSpPr>
        <p:spPr>
          <a:xfrm>
            <a:off x="807120" y="1786320"/>
            <a:ext cx="2880000" cy="651240"/>
          </a:xfrm>
          <a:prstGeom prst="rect">
            <a:avLst/>
          </a:prstGeom>
          <a:noFill/>
          <a:ln>
            <a:noFill/>
          </a:ln>
        </p:spPr>
        <p:style>
          <a:lnRef idx="0">
            <a:scrgbClr r="0" g="0" b="0"/>
          </a:lnRef>
          <a:fillRef idx="0">
            <a:scrgbClr r="0" g="0" b="0"/>
          </a:fillRef>
          <a:effectRef idx="0">
            <a:scrgbClr r="0" g="0" b="0"/>
          </a:effectRef>
          <a:fontRef idx="minor"/>
        </p:style>
      </p:sp>
      <p:sp>
        <p:nvSpPr>
          <p:cNvPr id="170" name="CustomShape 13"/>
          <p:cNvSpPr/>
          <p:nvPr/>
        </p:nvSpPr>
        <p:spPr>
          <a:xfrm>
            <a:off x="16920" y="5187960"/>
            <a:ext cx="18478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zh-TW" sz="2800" b="1" strike="noStrike" spc="-1">
                <a:solidFill>
                  <a:srgbClr val="000000"/>
                </a:solidFill>
                <a:latin typeface="Arial"/>
              </a:rPr>
              <a:t>機器學習</a:t>
            </a:r>
            <a:endParaRPr lang="en-US" sz="2800" b="0" strike="noStrike" spc="-1">
              <a:latin typeface="Arial"/>
            </a:endParaRPr>
          </a:p>
        </p:txBody>
      </p:sp>
      <p:graphicFrame>
        <p:nvGraphicFramePr>
          <p:cNvPr id="23" name="Diagram1"/>
          <p:cNvGraphicFramePr/>
          <p:nvPr>
            <p:extLst>
              <p:ext uri="{D42A27DB-BD31-4B8C-83A1-F6EECF244321}">
                <p14:modId xmlns:p14="http://schemas.microsoft.com/office/powerpoint/2010/main" val="301130870"/>
              </p:ext>
            </p:extLst>
          </p:nvPr>
        </p:nvGraphicFramePr>
        <p:xfrm>
          <a:off x="766440" y="1197720"/>
          <a:ext cx="10944720" cy="5036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模型建置：比較各模型表現</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05850951"/>
              </p:ext>
            </p:extLst>
          </p:nvPr>
        </p:nvGraphicFramePr>
        <p:xfrm>
          <a:off x="609480" y="1845514"/>
          <a:ext cx="9140912" cy="3602384"/>
        </p:xfrm>
        <a:graphic>
          <a:graphicData uri="http://schemas.openxmlformats.org/drawingml/2006/table">
            <a:tbl>
              <a:tblPr firstRow="1" bandRow="1">
                <a:tableStyleId>{5C22544A-7EE6-4342-B048-85BDC9FD1C3A}</a:tableStyleId>
              </a:tblPr>
              <a:tblGrid>
                <a:gridCol w="4570456"/>
                <a:gridCol w="4570456"/>
              </a:tblGrid>
              <a:tr h="450298">
                <a:tc>
                  <a:txBody>
                    <a:bodyPr/>
                    <a:lstStyle/>
                    <a:p>
                      <a:r>
                        <a:rPr lang="zh-TW" altLang="en-US" sz="2000" dirty="0" smtClean="0">
                          <a:latin typeface="微軟正黑體" panose="020B0604030504040204" pitchFamily="34" charset="-120"/>
                          <a:ea typeface="微軟正黑體" panose="020B0604030504040204" pitchFamily="34" charset="-120"/>
                        </a:rPr>
                        <a:t>回歸器</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zh-TW" altLang="en-US" sz="2000" dirty="0" smtClean="0">
                          <a:latin typeface="微軟正黑體" panose="020B0604030504040204" pitchFamily="34" charset="-120"/>
                          <a:ea typeface="微軟正黑體" panose="020B0604030504040204" pitchFamily="34" charset="-120"/>
                        </a:rPr>
                        <a:t>交叉驗證平均分數</a:t>
                      </a:r>
                      <a:endParaRPr lang="zh-TW" altLang="en-US" sz="2000" dirty="0">
                        <a:latin typeface="微軟正黑體" panose="020B0604030504040204" pitchFamily="34" charset="-120"/>
                        <a:ea typeface="微軟正黑體" panose="020B0604030504040204" pitchFamily="34" charset="-120"/>
                      </a:endParaRPr>
                    </a:p>
                  </a:txBody>
                  <a:tcPr/>
                </a:tc>
              </a:tr>
              <a:tr h="450298">
                <a:tc>
                  <a:txBody>
                    <a:bodyPr/>
                    <a:lstStyle/>
                    <a:p>
                      <a:r>
                        <a:rPr lang="en-US" altLang="zh-TW" sz="2000" dirty="0" err="1" smtClean="0">
                          <a:latin typeface="微軟正黑體" panose="020B0604030504040204" pitchFamily="34" charset="-120"/>
                          <a:ea typeface="微軟正黑體" panose="020B0604030504040204" pitchFamily="34" charset="-120"/>
                        </a:rPr>
                        <a:t>LightGBM</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en-US" altLang="zh-TW" sz="2000" dirty="0" smtClean="0">
                          <a:latin typeface="微軟正黑體" panose="020B0604030504040204" pitchFamily="34" charset="-120"/>
                          <a:ea typeface="微軟正黑體" panose="020B0604030504040204" pitchFamily="34" charset="-120"/>
                        </a:rPr>
                        <a:t>0.88</a:t>
                      </a:r>
                      <a:endParaRPr lang="zh-TW" altLang="en-US" sz="2000" dirty="0">
                        <a:latin typeface="微軟正黑體" panose="020B0604030504040204" pitchFamily="34" charset="-120"/>
                        <a:ea typeface="微軟正黑體" panose="020B0604030504040204" pitchFamily="34" charset="-120"/>
                      </a:endParaRPr>
                    </a:p>
                  </a:txBody>
                  <a:tcPr/>
                </a:tc>
              </a:tr>
              <a:tr h="4502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dk1"/>
                          </a:solidFill>
                          <a:latin typeface="微軟正黑體" panose="020B0604030504040204" pitchFamily="34" charset="-120"/>
                          <a:ea typeface="微軟正黑體" panose="020B0604030504040204" pitchFamily="34" charset="-120"/>
                          <a:cs typeface="+mn-cs"/>
                        </a:rPr>
                        <a:t>Gradient Boosting</a:t>
                      </a:r>
                      <a:endParaRPr lang="zh-TW" altLang="en-US" sz="2000" kern="1200" dirty="0" smtClean="0">
                        <a:solidFill>
                          <a:schemeClr val="dk1"/>
                        </a:solidFill>
                        <a:latin typeface="微軟正黑體" panose="020B0604030504040204" pitchFamily="34" charset="-120"/>
                        <a:ea typeface="微軟正黑體" panose="020B0604030504040204" pitchFamily="34" charset="-120"/>
                        <a:cs typeface="+mn-cs"/>
                      </a:endParaRPr>
                    </a:p>
                  </a:txBody>
                  <a:tcPr/>
                </a:tc>
                <a:tc>
                  <a:txBody>
                    <a:bodyPr/>
                    <a:lstStyle/>
                    <a:p>
                      <a:r>
                        <a:rPr lang="en-US" altLang="zh-TW" sz="2000" dirty="0" smtClean="0">
                          <a:latin typeface="微軟正黑體" panose="020B0604030504040204" pitchFamily="34" charset="-120"/>
                          <a:ea typeface="微軟正黑體" panose="020B0604030504040204" pitchFamily="34" charset="-120"/>
                        </a:rPr>
                        <a:t>0.87</a:t>
                      </a:r>
                      <a:endParaRPr lang="zh-TW" altLang="en-US" sz="2000" dirty="0">
                        <a:latin typeface="微軟正黑體" panose="020B0604030504040204" pitchFamily="34" charset="-120"/>
                        <a:ea typeface="微軟正黑體" panose="020B0604030504040204" pitchFamily="34" charset="-120"/>
                      </a:endParaRPr>
                    </a:p>
                  </a:txBody>
                  <a:tcPr/>
                </a:tc>
              </a:tr>
              <a:tr h="450298">
                <a:tc>
                  <a:txBody>
                    <a:bodyPr/>
                    <a:lstStyle/>
                    <a:p>
                      <a:r>
                        <a:rPr lang="en-US" altLang="zh-TW" sz="2000" dirty="0" err="1" smtClean="0">
                          <a:latin typeface="微軟正黑體" panose="020B0604030504040204" pitchFamily="34" charset="-120"/>
                          <a:ea typeface="微軟正黑體" panose="020B0604030504040204" pitchFamily="34" charset="-120"/>
                        </a:rPr>
                        <a:t>Xgboost</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en-US" altLang="zh-TW" sz="2000" dirty="0" smtClean="0">
                          <a:latin typeface="微軟正黑體" panose="020B0604030504040204" pitchFamily="34" charset="-120"/>
                          <a:ea typeface="微軟正黑體" panose="020B0604030504040204" pitchFamily="34" charset="-120"/>
                        </a:rPr>
                        <a:t>0.87</a:t>
                      </a:r>
                      <a:endParaRPr lang="zh-TW" altLang="en-US" sz="2000" dirty="0">
                        <a:latin typeface="微軟正黑體" panose="020B0604030504040204" pitchFamily="34" charset="-120"/>
                        <a:ea typeface="微軟正黑體" panose="020B0604030504040204" pitchFamily="34" charset="-120"/>
                      </a:endParaRPr>
                    </a:p>
                  </a:txBody>
                  <a:tcPr/>
                </a:tc>
              </a:tr>
              <a:tr h="450298">
                <a:tc>
                  <a:txBody>
                    <a:bodyPr/>
                    <a:lstStyle/>
                    <a:p>
                      <a:r>
                        <a:rPr lang="en-US" altLang="zh-TW" sz="2000" dirty="0" smtClean="0">
                          <a:latin typeface="微軟正黑體" panose="020B0604030504040204" pitchFamily="34" charset="-120"/>
                          <a:ea typeface="微軟正黑體" panose="020B0604030504040204" pitchFamily="34" charset="-120"/>
                        </a:rPr>
                        <a:t>Random forest</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en-US" altLang="zh-TW" sz="2000" dirty="0" smtClean="0">
                          <a:latin typeface="微軟正黑體" panose="020B0604030504040204" pitchFamily="34" charset="-120"/>
                          <a:ea typeface="微軟正黑體" panose="020B0604030504040204" pitchFamily="34" charset="-120"/>
                        </a:rPr>
                        <a:t>0.86</a:t>
                      </a:r>
                      <a:endParaRPr lang="zh-TW" altLang="en-US" sz="2000" dirty="0">
                        <a:latin typeface="微軟正黑體" panose="020B0604030504040204" pitchFamily="34" charset="-120"/>
                        <a:ea typeface="微軟正黑體" panose="020B0604030504040204" pitchFamily="34" charset="-120"/>
                      </a:endParaRPr>
                    </a:p>
                  </a:txBody>
                  <a:tcPr/>
                </a:tc>
              </a:tr>
              <a:tr h="450298">
                <a:tc>
                  <a:txBody>
                    <a:bodyPr/>
                    <a:lstStyle/>
                    <a:p>
                      <a:r>
                        <a:rPr lang="en-US" altLang="zh-TW" sz="2000" dirty="0" smtClean="0">
                          <a:latin typeface="微軟正黑體" panose="020B0604030504040204" pitchFamily="34" charset="-120"/>
                          <a:ea typeface="微軟正黑體" panose="020B0604030504040204" pitchFamily="34" charset="-120"/>
                        </a:rPr>
                        <a:t>Decision Tree</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en-US" altLang="zh-TW" sz="2000" dirty="0" smtClean="0">
                          <a:latin typeface="微軟正黑體" panose="020B0604030504040204" pitchFamily="34" charset="-120"/>
                          <a:ea typeface="微軟正黑體" panose="020B0604030504040204" pitchFamily="34" charset="-120"/>
                        </a:rPr>
                        <a:t>0.76</a:t>
                      </a:r>
                      <a:endParaRPr lang="zh-TW" altLang="en-US" sz="2000" dirty="0">
                        <a:latin typeface="微軟正黑體" panose="020B0604030504040204" pitchFamily="34" charset="-120"/>
                        <a:ea typeface="微軟正黑體" panose="020B0604030504040204" pitchFamily="34" charset="-120"/>
                      </a:endParaRPr>
                    </a:p>
                  </a:txBody>
                  <a:tcPr/>
                </a:tc>
              </a:tr>
              <a:tr h="450298">
                <a:tc>
                  <a:txBody>
                    <a:bodyPr/>
                    <a:lstStyle/>
                    <a:p>
                      <a:r>
                        <a:rPr lang="en-US" altLang="zh-TW" sz="2000" dirty="0" smtClean="0">
                          <a:latin typeface="微軟正黑體" panose="020B0604030504040204" pitchFamily="34" charset="-120"/>
                          <a:ea typeface="微軟正黑體" panose="020B0604030504040204" pitchFamily="34" charset="-120"/>
                        </a:rPr>
                        <a:t>Linear</a:t>
                      </a:r>
                      <a:r>
                        <a:rPr lang="en-US" altLang="zh-TW" sz="2000" baseline="0" dirty="0" smtClean="0">
                          <a:latin typeface="微軟正黑體" panose="020B0604030504040204" pitchFamily="34" charset="-120"/>
                          <a:ea typeface="微軟正黑體" panose="020B0604030504040204" pitchFamily="34" charset="-120"/>
                        </a:rPr>
                        <a:t> </a:t>
                      </a:r>
                      <a:r>
                        <a:rPr lang="en-US" altLang="zh-TW" sz="2000" baseline="0" dirty="0" err="1" smtClean="0">
                          <a:latin typeface="微軟正黑體" panose="020B0604030504040204" pitchFamily="34" charset="-120"/>
                          <a:ea typeface="微軟正黑體" panose="020B0604030504040204" pitchFamily="34" charset="-120"/>
                        </a:rPr>
                        <a:t>Regressor</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en-US" altLang="zh-TW" sz="2000" dirty="0" smtClean="0">
                          <a:latin typeface="微軟正黑體" panose="020B0604030504040204" pitchFamily="34" charset="-120"/>
                          <a:ea typeface="微軟正黑體" panose="020B0604030504040204" pitchFamily="34" charset="-120"/>
                        </a:rPr>
                        <a:t>0.70</a:t>
                      </a:r>
                      <a:endParaRPr lang="zh-TW" altLang="en-US" sz="2000" dirty="0">
                        <a:latin typeface="微軟正黑體" panose="020B0604030504040204" pitchFamily="34" charset="-120"/>
                        <a:ea typeface="微軟正黑體" panose="020B0604030504040204" pitchFamily="34" charset="-120"/>
                      </a:endParaRPr>
                    </a:p>
                  </a:txBody>
                  <a:tcPr/>
                </a:tc>
              </a:tr>
              <a:tr h="450298">
                <a:tc>
                  <a:txBody>
                    <a:bodyPr/>
                    <a:lstStyle/>
                    <a:p>
                      <a:r>
                        <a:rPr lang="en-US" altLang="zh-TW" sz="2000" dirty="0" smtClean="0">
                          <a:latin typeface="微軟正黑體" panose="020B0604030504040204" pitchFamily="34" charset="-120"/>
                          <a:ea typeface="微軟正黑體" panose="020B0604030504040204" pitchFamily="34" charset="-120"/>
                        </a:rPr>
                        <a:t>KNN</a:t>
                      </a:r>
                      <a:endParaRPr lang="zh-TW" altLang="en-US" sz="2000" dirty="0">
                        <a:latin typeface="微軟正黑體" panose="020B0604030504040204" pitchFamily="34" charset="-120"/>
                        <a:ea typeface="微軟正黑體" panose="020B0604030504040204" pitchFamily="34" charset="-120"/>
                      </a:endParaRPr>
                    </a:p>
                  </a:txBody>
                  <a:tcPr/>
                </a:tc>
                <a:tc>
                  <a:txBody>
                    <a:bodyPr/>
                    <a:lstStyle/>
                    <a:p>
                      <a:r>
                        <a:rPr lang="en-US" altLang="zh-TW" sz="2000" dirty="0" smtClean="0">
                          <a:latin typeface="微軟正黑體" panose="020B0604030504040204" pitchFamily="34" charset="-120"/>
                          <a:ea typeface="微軟正黑體" panose="020B0604030504040204" pitchFamily="34" charset="-120"/>
                        </a:rPr>
                        <a:t>0.48</a:t>
                      </a:r>
                      <a:endParaRPr lang="zh-TW" altLang="en-US" sz="2000" dirty="0">
                        <a:latin typeface="微軟正黑體" panose="020B0604030504040204" pitchFamily="34" charset="-120"/>
                        <a:ea typeface="微軟正黑體" panose="020B0604030504040204" pitchFamily="34" charset="-120"/>
                      </a:endParaRPr>
                    </a:p>
                  </a:txBody>
                  <a:tcPr/>
                </a:tc>
              </a:tr>
            </a:tbl>
          </a:graphicData>
        </a:graphic>
      </p:graphicFrame>
      <p:sp>
        <p:nvSpPr>
          <p:cNvPr id="9" name="文字方塊 8"/>
          <p:cNvSpPr txBox="1"/>
          <p:nvPr/>
        </p:nvSpPr>
        <p:spPr>
          <a:xfrm>
            <a:off x="484351" y="5613042"/>
            <a:ext cx="12038116" cy="954107"/>
          </a:xfrm>
          <a:prstGeom prst="rect">
            <a:avLst/>
          </a:prstGeom>
          <a:noFill/>
        </p:spPr>
        <p:txBody>
          <a:bodyPr wrap="square" rtlCol="0">
            <a:spAutoFit/>
          </a:bodyPr>
          <a:lstStyle/>
          <a:p>
            <a:r>
              <a:rPr lang="zh-TW" altLang="en-US" sz="2800" dirty="0" smtClean="0">
                <a:latin typeface="微軟正黑體" panose="020B0604030504040204" pitchFamily="34" charset="-120"/>
                <a:ea typeface="微軟正黑體" panose="020B0604030504040204" pitchFamily="34" charset="-120"/>
              </a:rPr>
              <a:t>※</a:t>
            </a:r>
            <a:r>
              <a:rPr lang="zh-TW" altLang="en-US" sz="2800" dirty="0">
                <a:latin typeface="微軟正黑體" panose="020B0604030504040204" pitchFamily="34" charset="-120"/>
                <a:ea typeface="微軟正黑體" panose="020B0604030504040204" pitchFamily="34" charset="-120"/>
              </a:rPr>
              <a:t>此處的交叉</a:t>
            </a:r>
            <a:r>
              <a:rPr lang="zh-TW" altLang="en-US" sz="2800" dirty="0" smtClean="0">
                <a:latin typeface="微軟正黑體" panose="020B0604030504040204" pitchFamily="34" charset="-120"/>
                <a:ea typeface="微軟正黑體" panose="020B0604030504040204" pitchFamily="34" charset="-120"/>
              </a:rPr>
              <a:t>驗證，以</a:t>
            </a:r>
            <a:r>
              <a:rPr lang="en-US" altLang="zh-TW" sz="2800" dirty="0" smtClean="0">
                <a:latin typeface="微軟正黑體" panose="020B0604030504040204" pitchFamily="34" charset="-120"/>
                <a:ea typeface="微軟正黑體" panose="020B0604030504040204" pitchFamily="34" charset="-120"/>
              </a:rPr>
              <a:t>K-folds</a:t>
            </a:r>
            <a:r>
              <a:rPr lang="zh-TW" altLang="en-US" sz="2800" dirty="0" smtClean="0">
                <a:latin typeface="微軟正黑體" panose="020B0604030504040204" pitchFamily="34" charset="-120"/>
                <a:ea typeface="微軟正黑體" panose="020B0604030504040204" pitchFamily="34" charset="-120"/>
              </a:rPr>
              <a:t>方式，將數據分成</a:t>
            </a:r>
            <a:r>
              <a:rPr lang="en-US" altLang="zh-TW" sz="2800" dirty="0">
                <a:latin typeface="微軟正黑體" panose="020B0604030504040204" pitchFamily="34" charset="-120"/>
                <a:ea typeface="微軟正黑體" panose="020B0604030504040204" pitchFamily="34" charset="-120"/>
              </a:rPr>
              <a:t>3</a:t>
            </a:r>
            <a:r>
              <a:rPr lang="zh-TW" altLang="en-US" sz="2800" dirty="0" smtClean="0">
                <a:latin typeface="微軟正黑體" panose="020B0604030504040204" pitchFamily="34" charset="-120"/>
                <a:ea typeface="微軟正黑體" panose="020B0604030504040204" pitchFamily="34" charset="-120"/>
              </a:rPr>
              <a:t>摺，</a:t>
            </a:r>
            <a:r>
              <a:rPr lang="en-US" altLang="zh-TW" sz="2800" dirty="0" smtClean="0">
                <a:latin typeface="微軟正黑體" panose="020B0604030504040204" pitchFamily="34" charset="-120"/>
                <a:ea typeface="微軟正黑體" panose="020B0604030504040204" pitchFamily="34" charset="-120"/>
              </a:rPr>
              <a:t>Train</a:t>
            </a:r>
            <a:r>
              <a:rPr lang="zh-TW" altLang="en-US" sz="2800" dirty="0" smtClean="0">
                <a:latin typeface="微軟正黑體" panose="020B0604030504040204" pitchFamily="34" charset="-120"/>
                <a:ea typeface="微軟正黑體" panose="020B0604030504040204" pitchFamily="34" charset="-120"/>
              </a:rPr>
              <a:t>資料佔</a:t>
            </a:r>
            <a:r>
              <a:rPr lang="en-US" altLang="zh-TW" sz="2800" dirty="0" smtClean="0">
                <a:latin typeface="微軟正黑體" panose="020B0604030504040204" pitchFamily="34" charset="-120"/>
                <a:ea typeface="微軟正黑體" panose="020B0604030504040204" pitchFamily="34" charset="-120"/>
              </a:rPr>
              <a:t>80%</a:t>
            </a:r>
            <a:r>
              <a:rPr lang="en-US" altLang="zh-TW" sz="2800" dirty="0" smtClean="0">
                <a:latin typeface="微軟正黑體" panose="020B0604030504040204" pitchFamily="34" charset="-120"/>
                <a:ea typeface="微軟正黑體" panose="020B0604030504040204" pitchFamily="34" charset="-120"/>
              </a:rPr>
              <a:t>	</a:t>
            </a:r>
            <a:endParaRPr lang="zh-TW" altLang="en-US" sz="2800"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484351" y="6142746"/>
            <a:ext cx="9140912" cy="523220"/>
          </a:xfrm>
          <a:prstGeom prst="rect">
            <a:avLst/>
          </a:prstGeom>
          <a:noFill/>
        </p:spPr>
        <p:txBody>
          <a:bodyPr wrap="square" rtlCol="0">
            <a:spAutoFit/>
          </a:bodyPr>
          <a:lstStyle/>
          <a:p>
            <a:r>
              <a:rPr lang="zh-TW" altLang="en-US" sz="2800" dirty="0" smtClean="0">
                <a:latin typeface="微軟正黑體" panose="020B0604030504040204" pitchFamily="34" charset="-120"/>
                <a:ea typeface="微軟正黑體" panose="020B0604030504040204" pitchFamily="34" charset="-120"/>
              </a:rPr>
              <a:t>※因</a:t>
            </a:r>
            <a:r>
              <a:rPr lang="en-US" altLang="zh-TW" sz="2800" dirty="0" err="1" smtClean="0">
                <a:latin typeface="微軟正黑體" panose="020B0604030504040204" pitchFamily="34" charset="-120"/>
                <a:ea typeface="微軟正黑體" panose="020B0604030504040204" pitchFamily="34" charset="-120"/>
              </a:rPr>
              <a:t>LightGBM</a:t>
            </a:r>
            <a:r>
              <a:rPr lang="zh-TW" altLang="en-US" sz="2800" dirty="0" smtClean="0">
                <a:latin typeface="微軟正黑體" panose="020B0604030504040204" pitchFamily="34" charset="-120"/>
                <a:ea typeface="微軟正黑體" panose="020B0604030504040204" pitchFamily="34" charset="-120"/>
              </a:rPr>
              <a:t>分數最高，故後續以</a:t>
            </a:r>
            <a:r>
              <a:rPr lang="en-US" altLang="zh-TW" sz="2800" dirty="0" err="1" smtClean="0">
                <a:latin typeface="微軟正黑體" panose="020B0604030504040204" pitchFamily="34" charset="-120"/>
                <a:ea typeface="微軟正黑體" panose="020B0604030504040204" pitchFamily="34" charset="-120"/>
              </a:rPr>
              <a:t>LightGBM</a:t>
            </a:r>
            <a:r>
              <a:rPr lang="zh-TW" altLang="en-US" sz="2800" dirty="0" smtClean="0">
                <a:latin typeface="微軟正黑體" panose="020B0604030504040204" pitchFamily="34" charset="-120"/>
                <a:ea typeface="微軟正黑體" panose="020B0604030504040204" pitchFamily="34" charset="-120"/>
              </a:rPr>
              <a:t>建模</a:t>
            </a:r>
            <a:endParaRPr lang="zh-TW" altLang="en-US" sz="2800" dirty="0">
              <a:latin typeface="微軟正黑體" panose="020B0604030504040204" pitchFamily="34" charset="-120"/>
              <a:ea typeface="微軟正黑體" panose="020B0604030504040204" pitchFamily="34" charset="-120"/>
            </a:endParaRPr>
          </a:p>
        </p:txBody>
      </p:sp>
      <p:graphicFrame>
        <p:nvGraphicFramePr>
          <p:cNvPr id="14" name="Diagram1"/>
          <p:cNvGraphicFramePr/>
          <p:nvPr>
            <p:extLst>
              <p:ext uri="{D42A27DB-BD31-4B8C-83A1-F6EECF244321}">
                <p14:modId xmlns:p14="http://schemas.microsoft.com/office/powerpoint/2010/main" val="184209193"/>
              </p:ext>
            </p:extLst>
          </p:nvPr>
        </p:nvGraphicFramePr>
        <p:xfrm>
          <a:off x="766440" y="1197720"/>
          <a:ext cx="10944720" cy="50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28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LightGBM</a:t>
            </a:r>
            <a:r>
              <a:rPr lang="zh-TW" altLang="en-US" dirty="0" smtClean="0"/>
              <a:t>概念解釋</a:t>
            </a:r>
            <a:endParaRPr lang="zh-TW" altLang="en-US" dirty="0"/>
          </a:p>
        </p:txBody>
      </p:sp>
      <p:pic>
        <p:nvPicPr>
          <p:cNvPr id="5" name="圖片 4"/>
          <p:cNvPicPr>
            <a:picLocks noChangeAspect="1"/>
          </p:cNvPicPr>
          <p:nvPr/>
        </p:nvPicPr>
        <p:blipFill>
          <a:blip r:embed="rId2"/>
          <a:stretch>
            <a:fillRect/>
          </a:stretch>
        </p:blipFill>
        <p:spPr>
          <a:xfrm>
            <a:off x="241344" y="2176888"/>
            <a:ext cx="9172191" cy="2785628"/>
          </a:xfrm>
          <a:prstGeom prst="rect">
            <a:avLst/>
          </a:prstGeom>
        </p:spPr>
      </p:pic>
      <p:sp>
        <p:nvSpPr>
          <p:cNvPr id="6" name="文字方塊 5"/>
          <p:cNvSpPr txBox="1"/>
          <p:nvPr/>
        </p:nvSpPr>
        <p:spPr>
          <a:xfrm>
            <a:off x="609480" y="1715223"/>
            <a:ext cx="4105024" cy="461665"/>
          </a:xfrm>
          <a:prstGeom prst="rect">
            <a:avLst/>
          </a:prstGeom>
          <a:noFill/>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※Boosting</a:t>
            </a:r>
            <a:r>
              <a:rPr lang="zh-TW" altLang="en-US" sz="2400" dirty="0" smtClean="0">
                <a:latin typeface="微軟正黑體" panose="020B0604030504040204" pitchFamily="34" charset="-120"/>
                <a:ea typeface="微軟正黑體" panose="020B0604030504040204" pitchFamily="34" charset="-120"/>
              </a:rPr>
              <a:t>集成學習概念</a:t>
            </a:r>
            <a:endParaRPr lang="zh-TW" altLang="en-US" sz="2400" dirty="0"/>
          </a:p>
        </p:txBody>
      </p:sp>
      <p:sp>
        <p:nvSpPr>
          <p:cNvPr id="8" name="文字方塊 7"/>
          <p:cNvSpPr txBox="1"/>
          <p:nvPr/>
        </p:nvSpPr>
        <p:spPr>
          <a:xfrm>
            <a:off x="146342" y="5021229"/>
            <a:ext cx="12227746" cy="400110"/>
          </a:xfrm>
          <a:prstGeom prst="rect">
            <a:avLst/>
          </a:prstGeom>
          <a:noFill/>
        </p:spPr>
        <p:txBody>
          <a:bodyPr wrap="square" rtlCol="0">
            <a:spAutoFit/>
          </a:bodyPr>
          <a:lstStyle/>
          <a:p>
            <a:r>
              <a:rPr lang="zh-TW" altLang="en-US" sz="2000" b="1" dirty="0" smtClean="0">
                <a:latin typeface="微軟正黑體" panose="020B0604030504040204" pitchFamily="34" charset="-120"/>
                <a:ea typeface="微軟正黑體" panose="020B0604030504040204" pitchFamily="34" charset="-120"/>
              </a:rPr>
              <a:t>目標：</a:t>
            </a:r>
            <a:r>
              <a:rPr lang="zh-TW" altLang="en-US" sz="2000" b="1" dirty="0">
                <a:latin typeface="微軟正黑體" panose="020B0604030504040204" pitchFamily="34" charset="-120"/>
                <a:ea typeface="微軟正黑體" panose="020B0604030504040204" pitchFamily="34" charset="-120"/>
              </a:rPr>
              <a:t>假設我想預測學生考試分數， 給定若干個學生屬性</a:t>
            </a:r>
            <a:r>
              <a:rPr lang="en-US" altLang="zh-TW" sz="2000" b="1" dirty="0">
                <a:latin typeface="微軟正黑體" panose="020B0604030504040204" pitchFamily="34" charset="-120"/>
                <a:ea typeface="微軟正黑體" panose="020B0604030504040204" pitchFamily="34" charset="-120"/>
              </a:rPr>
              <a:t>(</a:t>
            </a:r>
            <a:r>
              <a:rPr lang="zh-TW" altLang="en-US" sz="2000" b="1" dirty="0">
                <a:latin typeface="微軟正黑體" panose="020B0604030504040204" pitchFamily="34" charset="-120"/>
                <a:ea typeface="微軟正黑體" panose="020B0604030504040204" pitchFamily="34" charset="-120"/>
              </a:rPr>
              <a:t>比如天賦，每天學習時間，是否談戀愛等</a:t>
            </a:r>
            <a:r>
              <a:rPr lang="en-US" altLang="zh-TW" sz="2000" b="1" dirty="0" smtClean="0">
                <a:latin typeface="微軟正黑體" panose="020B0604030504040204" pitchFamily="34" charset="-120"/>
                <a:ea typeface="微軟正黑體" panose="020B0604030504040204" pitchFamily="34" charset="-120"/>
              </a:rPr>
              <a:t>)</a:t>
            </a:r>
            <a:endParaRPr lang="zh-TW" altLang="en-US" sz="2000" b="1"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146342" y="5480052"/>
            <a:ext cx="9500260"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決策樹</a:t>
            </a:r>
            <a:r>
              <a:rPr lang="en-US" altLang="zh-TW" dirty="0" smtClean="0">
                <a:latin typeface="微軟正黑體" panose="020B0604030504040204" pitchFamily="34" charset="-120"/>
                <a:ea typeface="微軟正黑體" panose="020B0604030504040204" pitchFamily="34" charset="-120"/>
              </a:rPr>
              <a:t>A</a:t>
            </a:r>
            <a:r>
              <a:rPr lang="zh-TW" altLang="en-US"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可以看到一個天賦屬性的預測結果：天賦高的人</a:t>
            </a:r>
            <a:r>
              <a:rPr lang="en-US" altLang="zh-TW" dirty="0">
                <a:latin typeface="微軟正黑體" panose="020B0604030504040204" pitchFamily="34" charset="-120"/>
                <a:ea typeface="微軟正黑體" panose="020B0604030504040204" pitchFamily="34" charset="-120"/>
              </a:rPr>
              <a:t>+90</a:t>
            </a:r>
            <a:r>
              <a:rPr lang="zh-TW" altLang="en-US" dirty="0">
                <a:latin typeface="微軟正黑體" panose="020B0604030504040204" pitchFamily="34" charset="-120"/>
                <a:ea typeface="微軟正黑體" panose="020B0604030504040204" pitchFamily="34" charset="-120"/>
              </a:rPr>
              <a:t>， 不高的人</a:t>
            </a:r>
            <a:r>
              <a:rPr lang="en-US" altLang="zh-TW" dirty="0">
                <a:latin typeface="微軟正黑體" panose="020B0604030504040204" pitchFamily="34" charset="-120"/>
                <a:ea typeface="微軟正黑體" panose="020B0604030504040204" pitchFamily="34" charset="-120"/>
              </a:rPr>
              <a:t>+60</a:t>
            </a:r>
            <a:endParaRPr lang="zh-TW" altLang="en-US" dirty="0">
              <a:latin typeface="微軟正黑體" panose="020B0604030504040204" pitchFamily="34" charset="-120"/>
              <a:ea typeface="微軟正黑體" panose="020B0604030504040204" pitchFamily="34" charset="-120"/>
            </a:endParaRPr>
          </a:p>
        </p:txBody>
      </p:sp>
      <p:sp>
        <p:nvSpPr>
          <p:cNvPr id="11" name="矩形 10"/>
          <p:cNvSpPr/>
          <p:nvPr/>
        </p:nvSpPr>
        <p:spPr>
          <a:xfrm>
            <a:off x="146342" y="5908097"/>
            <a:ext cx="8582022" cy="369332"/>
          </a:xfrm>
          <a:prstGeom prst="rect">
            <a:avLst/>
          </a:prstGeom>
        </p:spPr>
        <p:txBody>
          <a:bodyPr wrap="square">
            <a:spAutoFit/>
          </a:bodyPr>
          <a:lstStyle/>
          <a:p>
            <a:r>
              <a:rPr lang="zh-TW" altLang="en-US" b="0" i="0" dirty="0" smtClean="0">
                <a:solidFill>
                  <a:srgbClr val="010101"/>
                </a:solidFill>
                <a:effectLst/>
                <a:latin typeface="微軟正黑體" panose="020B0604030504040204" pitchFamily="34" charset="-120"/>
                <a:ea typeface="微軟正黑體" panose="020B0604030504040204" pitchFamily="34" charset="-120"/>
              </a:rPr>
              <a:t>決策樹</a:t>
            </a:r>
            <a:r>
              <a:rPr lang="en-US" altLang="zh-TW" b="0" i="0" dirty="0" smtClean="0">
                <a:solidFill>
                  <a:srgbClr val="010101"/>
                </a:solidFill>
                <a:effectLst/>
                <a:latin typeface="微軟正黑體" panose="020B0604030504040204" pitchFamily="34" charset="-120"/>
                <a:ea typeface="微軟正黑體" panose="020B0604030504040204" pitchFamily="34" charset="-120"/>
              </a:rPr>
              <a:t>B</a:t>
            </a:r>
            <a:r>
              <a:rPr lang="zh-TW" altLang="en-US" b="0" i="0" dirty="0" smtClean="0">
                <a:solidFill>
                  <a:srgbClr val="010101"/>
                </a:solidFill>
                <a:effectLst/>
                <a:latin typeface="微軟正黑體" panose="020B0604030504040204" pitchFamily="34" charset="-120"/>
                <a:ea typeface="微軟正黑體" panose="020B0604030504040204" pitchFamily="34" charset="-120"/>
              </a:rPr>
              <a:t>：可以看到每天學習時間高於</a:t>
            </a:r>
            <a:r>
              <a:rPr lang="en-US" altLang="zh-TW" b="0" i="0" dirty="0" smtClean="0">
                <a:solidFill>
                  <a:srgbClr val="010101"/>
                </a:solidFill>
                <a:effectLst/>
                <a:latin typeface="微軟正黑體" panose="020B0604030504040204" pitchFamily="34" charset="-120"/>
                <a:ea typeface="微軟正黑體" panose="020B0604030504040204" pitchFamily="34" charset="-120"/>
              </a:rPr>
              <a:t>10</a:t>
            </a:r>
            <a:r>
              <a:rPr lang="zh-TW" altLang="en-US" b="0" i="0" dirty="0" smtClean="0">
                <a:solidFill>
                  <a:srgbClr val="010101"/>
                </a:solidFill>
                <a:effectLst/>
                <a:latin typeface="微軟正黑體" panose="020B0604030504040204" pitchFamily="34" charset="-120"/>
                <a:ea typeface="微軟正黑體" panose="020B0604030504040204" pitchFamily="34" charset="-120"/>
              </a:rPr>
              <a:t>小時的</a:t>
            </a:r>
            <a:r>
              <a:rPr lang="en-US" altLang="zh-TW" b="0" i="0" dirty="0" smtClean="0">
                <a:solidFill>
                  <a:srgbClr val="010101"/>
                </a:solidFill>
                <a:effectLst/>
                <a:latin typeface="微軟正黑體" panose="020B0604030504040204" pitchFamily="34" charset="-120"/>
                <a:ea typeface="微軟正黑體" panose="020B0604030504040204" pitchFamily="34" charset="-120"/>
              </a:rPr>
              <a:t>+5</a:t>
            </a:r>
            <a:r>
              <a:rPr lang="zh-TW" altLang="en-US" b="0" i="0" dirty="0" smtClean="0">
                <a:solidFill>
                  <a:srgbClr val="010101"/>
                </a:solidFill>
                <a:effectLst/>
                <a:latin typeface="微軟正黑體" panose="020B0604030504040204" pitchFamily="34" charset="-120"/>
                <a:ea typeface="微軟正黑體" panose="020B0604030504040204" pitchFamily="34" charset="-120"/>
              </a:rPr>
              <a:t>，低於</a:t>
            </a:r>
            <a:r>
              <a:rPr lang="en-US" altLang="zh-TW" b="0" i="0" dirty="0" smtClean="0">
                <a:solidFill>
                  <a:srgbClr val="010101"/>
                </a:solidFill>
                <a:effectLst/>
                <a:latin typeface="微軟正黑體" panose="020B0604030504040204" pitchFamily="34" charset="-120"/>
                <a:ea typeface="微軟正黑體" panose="020B0604030504040204" pitchFamily="34" charset="-120"/>
              </a:rPr>
              <a:t>10</a:t>
            </a:r>
            <a:r>
              <a:rPr lang="zh-TW" altLang="en-US" b="0" i="0" dirty="0" smtClean="0">
                <a:solidFill>
                  <a:srgbClr val="010101"/>
                </a:solidFill>
                <a:effectLst/>
                <a:latin typeface="微軟正黑體" panose="020B0604030504040204" pitchFamily="34" charset="-120"/>
                <a:ea typeface="微軟正黑體" panose="020B0604030504040204" pitchFamily="34" charset="-120"/>
              </a:rPr>
              <a:t>小時的</a:t>
            </a:r>
            <a:r>
              <a:rPr lang="en-US" altLang="zh-TW" b="0" i="0" dirty="0" smtClean="0">
                <a:solidFill>
                  <a:srgbClr val="010101"/>
                </a:solidFill>
                <a:effectLst/>
                <a:latin typeface="微軟正黑體" panose="020B0604030504040204" pitchFamily="34" charset="-120"/>
                <a:ea typeface="微軟正黑體" panose="020B0604030504040204" pitchFamily="34" charset="-120"/>
              </a:rPr>
              <a:t>-5</a:t>
            </a:r>
            <a:endParaRPr lang="zh-TW" altLang="en-US" dirty="0">
              <a:latin typeface="微軟正黑體" panose="020B0604030504040204" pitchFamily="34" charset="-120"/>
              <a:ea typeface="微軟正黑體" panose="020B0604030504040204" pitchFamily="34" charset="-120"/>
            </a:endParaRPr>
          </a:p>
        </p:txBody>
      </p:sp>
      <p:sp>
        <p:nvSpPr>
          <p:cNvPr id="12" name="矩形 11"/>
          <p:cNvSpPr/>
          <p:nvPr/>
        </p:nvSpPr>
        <p:spPr>
          <a:xfrm>
            <a:off x="158217" y="6336142"/>
            <a:ext cx="4913525" cy="369332"/>
          </a:xfrm>
          <a:prstGeom prst="rect">
            <a:avLst/>
          </a:prstGeom>
        </p:spPr>
        <p:txBody>
          <a:bodyPr wrap="none">
            <a:spAutoFit/>
          </a:bodyPr>
          <a:lstStyle/>
          <a:p>
            <a:r>
              <a:rPr lang="zh-TW" altLang="en-US" b="0" i="0" dirty="0" smtClean="0">
                <a:solidFill>
                  <a:srgbClr val="010101"/>
                </a:solidFill>
                <a:effectLst/>
                <a:latin typeface="微軟正黑體" panose="020B0604030504040204" pitchFamily="34" charset="-120"/>
                <a:ea typeface="微軟正黑體" panose="020B0604030504040204" pitchFamily="34" charset="-120"/>
              </a:rPr>
              <a:t>決策樹</a:t>
            </a:r>
            <a:r>
              <a:rPr lang="en-US" altLang="zh-TW" b="0" i="0" dirty="0" smtClean="0">
                <a:solidFill>
                  <a:srgbClr val="010101"/>
                </a:solidFill>
                <a:effectLst/>
                <a:latin typeface="微軟正黑體" panose="020B0604030504040204" pitchFamily="34" charset="-120"/>
                <a:ea typeface="微軟正黑體" panose="020B0604030504040204" pitchFamily="34" charset="-120"/>
              </a:rPr>
              <a:t>C</a:t>
            </a:r>
            <a:r>
              <a:rPr lang="zh-TW" altLang="en-US" dirty="0">
                <a:solidFill>
                  <a:srgbClr val="010101"/>
                </a:solidFill>
                <a:latin typeface="微軟正黑體" panose="020B0604030504040204" pitchFamily="34" charset="-120"/>
                <a:ea typeface="微軟正黑體" panose="020B0604030504040204" pitchFamily="34" charset="-120"/>
              </a:rPr>
              <a:t>：</a:t>
            </a:r>
            <a:r>
              <a:rPr lang="zh-TW" altLang="en-US" b="0" i="0" dirty="0" smtClean="0">
                <a:solidFill>
                  <a:srgbClr val="010101"/>
                </a:solidFill>
                <a:effectLst/>
                <a:latin typeface="微軟正黑體" panose="020B0604030504040204" pitchFamily="34" charset="-120"/>
                <a:ea typeface="微軟正黑體" panose="020B0604030504040204" pitchFamily="34" charset="-120"/>
              </a:rPr>
              <a:t> 可以看到談戀愛的</a:t>
            </a:r>
            <a:r>
              <a:rPr lang="en-US" altLang="zh-TW" b="0" i="0" dirty="0" smtClean="0">
                <a:solidFill>
                  <a:srgbClr val="010101"/>
                </a:solidFill>
                <a:effectLst/>
                <a:latin typeface="微軟正黑體" panose="020B0604030504040204" pitchFamily="34" charset="-120"/>
                <a:ea typeface="微軟正黑體" panose="020B0604030504040204" pitchFamily="34" charset="-120"/>
              </a:rPr>
              <a:t>-1</a:t>
            </a:r>
            <a:r>
              <a:rPr lang="zh-TW" altLang="en-US" b="0" i="0" dirty="0" smtClean="0">
                <a:solidFill>
                  <a:srgbClr val="010101"/>
                </a:solidFill>
                <a:effectLst/>
                <a:latin typeface="微軟正黑體" panose="020B0604030504040204" pitchFamily="34" charset="-120"/>
                <a:ea typeface="微軟正黑體" panose="020B0604030504040204" pitchFamily="34" charset="-120"/>
              </a:rPr>
              <a:t>， 單身狗的</a:t>
            </a:r>
            <a:r>
              <a:rPr lang="en-US" altLang="zh-TW" b="0" i="0" dirty="0" smtClean="0">
                <a:solidFill>
                  <a:srgbClr val="010101"/>
                </a:solidFill>
                <a:effectLst/>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p:txBody>
      </p:sp>
      <p:graphicFrame>
        <p:nvGraphicFramePr>
          <p:cNvPr id="13" name="Diagram1"/>
          <p:cNvGraphicFramePr/>
          <p:nvPr>
            <p:extLst>
              <p:ext uri="{D42A27DB-BD31-4B8C-83A1-F6EECF244321}">
                <p14:modId xmlns:p14="http://schemas.microsoft.com/office/powerpoint/2010/main" val="184209193"/>
              </p:ext>
            </p:extLst>
          </p:nvPr>
        </p:nvGraphicFramePr>
        <p:xfrm>
          <a:off x="766440" y="1197720"/>
          <a:ext cx="10944720" cy="50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263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模型建置：調校參數</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723025241"/>
              </p:ext>
            </p:extLst>
          </p:nvPr>
        </p:nvGraphicFramePr>
        <p:xfrm>
          <a:off x="609480" y="2316264"/>
          <a:ext cx="8496945" cy="3096345"/>
        </p:xfrm>
        <a:graphic>
          <a:graphicData uri="http://schemas.openxmlformats.org/drawingml/2006/table">
            <a:tbl>
              <a:tblPr firstRow="1" bandRow="1">
                <a:tableStyleId>{5C22544A-7EE6-4342-B048-85BDC9FD1C3A}</a:tableStyleId>
              </a:tblPr>
              <a:tblGrid>
                <a:gridCol w="2832315"/>
                <a:gridCol w="2832315"/>
                <a:gridCol w="2832315"/>
              </a:tblGrid>
              <a:tr h="619269">
                <a:tc>
                  <a:txBody>
                    <a:bodyPr/>
                    <a:lstStyle/>
                    <a:p>
                      <a:r>
                        <a:rPr lang="zh-TW" altLang="en-US" sz="2400" dirty="0" smtClean="0"/>
                        <a:t>評估指標</a:t>
                      </a:r>
                      <a:endParaRPr lang="zh-TW" altLang="en-US" sz="2400" dirty="0"/>
                    </a:p>
                  </a:txBody>
                  <a:tcPr/>
                </a:tc>
                <a:tc>
                  <a:txBody>
                    <a:bodyPr/>
                    <a:lstStyle/>
                    <a:p>
                      <a:r>
                        <a:rPr lang="zh-TW" altLang="en-US" sz="2400" dirty="0" smtClean="0"/>
                        <a:t>調參前</a:t>
                      </a:r>
                      <a:endParaRPr lang="zh-TW" altLang="en-US" sz="2400" dirty="0"/>
                    </a:p>
                  </a:txBody>
                  <a:tcPr/>
                </a:tc>
                <a:tc>
                  <a:txBody>
                    <a:bodyPr/>
                    <a:lstStyle/>
                    <a:p>
                      <a:r>
                        <a:rPr lang="zh-TW" altLang="en-US" sz="2400" dirty="0" smtClean="0"/>
                        <a:t>調參後</a:t>
                      </a:r>
                      <a:endParaRPr lang="zh-TW" altLang="en-US" sz="2400" dirty="0"/>
                    </a:p>
                  </a:txBody>
                  <a:tcPr/>
                </a:tc>
              </a:tr>
              <a:tr h="619269">
                <a:tc>
                  <a:txBody>
                    <a:bodyPr/>
                    <a:lstStyle/>
                    <a:p>
                      <a:r>
                        <a:rPr lang="en-US" altLang="zh-TW" sz="2400" dirty="0" smtClean="0">
                          <a:latin typeface="Times New Roman Uni" pitchFamily="18" charset="-120"/>
                          <a:ea typeface="Times New Roman Uni" pitchFamily="18" charset="-120"/>
                          <a:cs typeface="Times New Roman Uni" pitchFamily="18" charset="-120"/>
                        </a:rPr>
                        <a:t>Score</a:t>
                      </a:r>
                      <a:endParaRPr lang="zh-TW" altLang="en-US" sz="2400" dirty="0">
                        <a:latin typeface="Times New Roman Uni" pitchFamily="18" charset="-120"/>
                        <a:ea typeface="Times New Roman Uni" pitchFamily="18" charset="-120"/>
                        <a:cs typeface="Times New Roman Uni" pitchFamily="18" charset="-120"/>
                      </a:endParaRPr>
                    </a:p>
                  </a:txBody>
                  <a:tcPr/>
                </a:tc>
                <a:tc>
                  <a:txBody>
                    <a:bodyPr/>
                    <a:lstStyle/>
                    <a:p>
                      <a:r>
                        <a:rPr lang="en-US" altLang="zh-TW" sz="2400" dirty="0" smtClean="0"/>
                        <a:t>0.9036</a:t>
                      </a:r>
                      <a:endParaRPr lang="zh-TW" altLang="en-US" sz="2400" dirty="0"/>
                    </a:p>
                  </a:txBody>
                  <a:tcPr/>
                </a:tc>
                <a:tc>
                  <a:txBody>
                    <a:bodyPr/>
                    <a:lstStyle/>
                    <a:p>
                      <a:r>
                        <a:rPr lang="en-US" altLang="zh-TW" sz="2400" dirty="0" smtClean="0"/>
                        <a:t>0.9057</a:t>
                      </a:r>
                      <a:endParaRPr lang="zh-TW" altLang="en-US" sz="2400" dirty="0"/>
                    </a:p>
                  </a:txBody>
                  <a:tcPr/>
                </a:tc>
              </a:tr>
              <a:tr h="619269">
                <a:tc>
                  <a:txBody>
                    <a:bodyPr/>
                    <a:lstStyle/>
                    <a:p>
                      <a:r>
                        <a:rPr lang="en-US" altLang="zh-TW" sz="2400" dirty="0" smtClean="0">
                          <a:latin typeface="Times New Roman Uni" pitchFamily="18" charset="-120"/>
                          <a:ea typeface="Times New Roman Uni" pitchFamily="18" charset="-120"/>
                          <a:cs typeface="Times New Roman Uni" pitchFamily="18" charset="-120"/>
                        </a:rPr>
                        <a:t>MAPE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t>0.1301</a:t>
                      </a:r>
                      <a:endParaRPr lang="zh-TW" altLang="en-US" sz="2400" dirty="0" smtClean="0"/>
                    </a:p>
                  </a:txBody>
                  <a:tcPr/>
                </a:tc>
                <a:tc>
                  <a:txBody>
                    <a:bodyPr/>
                    <a:lstStyle/>
                    <a:p>
                      <a:r>
                        <a:rPr lang="en-US" altLang="zh-TW" sz="2400" dirty="0" smtClean="0"/>
                        <a:t>0.1267</a:t>
                      </a:r>
                      <a:endParaRPr lang="zh-TW" altLang="en-US" sz="2400" dirty="0"/>
                    </a:p>
                  </a:txBody>
                  <a:tcPr/>
                </a:tc>
              </a:tr>
              <a:tr h="619269">
                <a:tc>
                  <a:txBody>
                    <a:bodyPr/>
                    <a:lstStyle/>
                    <a:p>
                      <a:r>
                        <a:rPr lang="en-US" altLang="zh-TW" sz="2400" dirty="0" err="1" smtClean="0">
                          <a:latin typeface="Times New Roman Uni" pitchFamily="18" charset="-120"/>
                          <a:ea typeface="Times New Roman Uni" pitchFamily="18" charset="-120"/>
                          <a:cs typeface="Times New Roman Uni" pitchFamily="18" charset="-120"/>
                        </a:rPr>
                        <a:t>Hit_rate</a:t>
                      </a:r>
                      <a:r>
                        <a:rPr lang="en-US" altLang="zh-TW" sz="2400" dirty="0" smtClean="0">
                          <a:latin typeface="Times New Roman Uni" pitchFamily="18" charset="-120"/>
                          <a:ea typeface="Times New Roman Uni" pitchFamily="18" charset="-120"/>
                          <a:cs typeface="Times New Roman Uni" pitchFamily="18" charset="-120"/>
                        </a:rPr>
                        <a:t> 10%</a:t>
                      </a:r>
                      <a:endParaRPr lang="zh-TW" altLang="en-US" sz="2400" dirty="0">
                        <a:latin typeface="Times New Roman Uni" pitchFamily="18" charset="-120"/>
                        <a:ea typeface="Times New Roman Uni" pitchFamily="18" charset="-120"/>
                        <a:cs typeface="Times New Roman Uni" pitchFamily="18" charset="-120"/>
                      </a:endParaRPr>
                    </a:p>
                  </a:txBody>
                  <a:tcPr/>
                </a:tc>
                <a:tc>
                  <a:txBody>
                    <a:bodyPr/>
                    <a:lstStyle/>
                    <a:p>
                      <a:r>
                        <a:rPr lang="en-US" altLang="zh-TW" sz="2400" dirty="0" smtClean="0"/>
                        <a:t>54.48%</a:t>
                      </a:r>
                      <a:endParaRPr lang="zh-TW" altLang="en-US" sz="2400" dirty="0"/>
                    </a:p>
                  </a:txBody>
                  <a:tcPr/>
                </a:tc>
                <a:tc>
                  <a:txBody>
                    <a:bodyPr/>
                    <a:lstStyle/>
                    <a:p>
                      <a:r>
                        <a:rPr lang="en-US" altLang="zh-TW" sz="2400" dirty="0" smtClean="0"/>
                        <a:t>56.14%</a:t>
                      </a:r>
                      <a:endParaRPr lang="zh-TW" altLang="en-US" sz="2400" dirty="0"/>
                    </a:p>
                  </a:txBody>
                  <a:tcPr/>
                </a:tc>
              </a:tr>
              <a:tr h="619269">
                <a:tc>
                  <a:txBody>
                    <a:bodyPr/>
                    <a:lstStyle/>
                    <a:p>
                      <a:r>
                        <a:rPr lang="en-US" altLang="zh-TW" sz="2400" dirty="0" err="1" smtClean="0">
                          <a:latin typeface="Times New Roman Uni" pitchFamily="18" charset="-120"/>
                          <a:ea typeface="Times New Roman Uni" pitchFamily="18" charset="-120"/>
                          <a:cs typeface="Times New Roman Uni" pitchFamily="18" charset="-120"/>
                        </a:rPr>
                        <a:t>Hit_rate</a:t>
                      </a:r>
                      <a:r>
                        <a:rPr lang="en-US" altLang="zh-TW" sz="2400" dirty="0" smtClean="0">
                          <a:latin typeface="Times New Roman Uni" pitchFamily="18" charset="-120"/>
                          <a:ea typeface="Times New Roman Uni" pitchFamily="18" charset="-120"/>
                          <a:cs typeface="Times New Roman Uni" pitchFamily="18" charset="-120"/>
                        </a:rPr>
                        <a:t> 20%</a:t>
                      </a:r>
                      <a:endParaRPr lang="zh-TW" altLang="en-US" sz="2400" dirty="0">
                        <a:latin typeface="Times New Roman Uni" pitchFamily="18" charset="-120"/>
                        <a:ea typeface="Times New Roman Uni" pitchFamily="18" charset="-120"/>
                        <a:cs typeface="Times New Roman Uni" pitchFamily="18" charset="-120"/>
                      </a:endParaRPr>
                    </a:p>
                  </a:txBody>
                  <a:tcPr/>
                </a:tc>
                <a:tc>
                  <a:txBody>
                    <a:bodyPr/>
                    <a:lstStyle/>
                    <a:p>
                      <a:r>
                        <a:rPr lang="en-US" altLang="zh-TW" sz="2400" dirty="0" smtClean="0"/>
                        <a:t>81.65%</a:t>
                      </a:r>
                      <a:endParaRPr lang="zh-TW" altLang="en-US" sz="2400" dirty="0"/>
                    </a:p>
                  </a:txBody>
                  <a:tcPr/>
                </a:tc>
                <a:tc>
                  <a:txBody>
                    <a:bodyPr/>
                    <a:lstStyle/>
                    <a:p>
                      <a:r>
                        <a:rPr lang="en-US" altLang="zh-TW" sz="2400" dirty="0" smtClean="0"/>
                        <a:t>82.05%</a:t>
                      </a:r>
                      <a:endParaRPr lang="zh-TW" altLang="en-US" sz="2400" dirty="0"/>
                    </a:p>
                  </a:txBody>
                  <a:tcPr/>
                </a:tc>
              </a:tr>
            </a:tbl>
          </a:graphicData>
        </a:graphic>
      </p:graphicFrame>
      <p:sp>
        <p:nvSpPr>
          <p:cNvPr id="6" name="矩形 5"/>
          <p:cNvSpPr/>
          <p:nvPr/>
        </p:nvSpPr>
        <p:spPr>
          <a:xfrm>
            <a:off x="609480" y="5594409"/>
            <a:ext cx="6483313" cy="461665"/>
          </a:xfrm>
          <a:prstGeom prst="rect">
            <a:avLst/>
          </a:prstGeom>
        </p:spPr>
        <p:txBody>
          <a:bodyPr wrap="none">
            <a:spAutoFit/>
          </a:bodyPr>
          <a:lstStyle/>
          <a:p>
            <a:r>
              <a:rPr lang="en-US" altLang="zh-TW"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GridsearchCV</a:t>
            </a:r>
            <a:r>
              <a:rPr lang="zh-TW" altLang="en-US" sz="2400" dirty="0" smtClean="0">
                <a:latin typeface="微軟正黑體" panose="020B0604030504040204" pitchFamily="34" charset="-120"/>
                <a:ea typeface="微軟正黑體" panose="020B0604030504040204" pitchFamily="34" charset="-120"/>
              </a:rPr>
              <a:t> 因調校時間過長，不考慮使用</a:t>
            </a:r>
            <a:endParaRPr lang="zh-TW" altLang="en-US" sz="2400" dirty="0">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609480" y="1672799"/>
            <a:ext cx="10305568" cy="1384995"/>
          </a:xfrm>
          <a:prstGeom prst="rect">
            <a:avLst/>
          </a:prstGeom>
          <a:noFill/>
        </p:spPr>
        <p:txBody>
          <a:bodyPr wrap="square" rtlCol="0">
            <a:spAutoFit/>
          </a:bodyPr>
          <a:lstStyle/>
          <a:p>
            <a:pPr marL="285750" indent="-285750">
              <a:buFont typeface="Wingdings" panose="05000000000000000000" pitchFamily="2" charset="2"/>
              <a:buChar char="l"/>
            </a:pPr>
            <a:r>
              <a:rPr lang="zh-TW" altLang="en-US" sz="2800" dirty="0" smtClean="0"/>
              <a:t>以</a:t>
            </a:r>
            <a:r>
              <a:rPr lang="en-US" altLang="zh-TW" sz="2800" dirty="0" err="1" smtClean="0"/>
              <a:t>RandomizedSearchCV</a:t>
            </a:r>
            <a:r>
              <a:rPr lang="zh-TW" altLang="en-US" sz="2800" dirty="0" smtClean="0"/>
              <a:t>調校參數前後差異</a:t>
            </a:r>
            <a:endParaRPr lang="en-US" altLang="zh-TW" sz="2800" dirty="0" smtClean="0"/>
          </a:p>
          <a:p>
            <a:endParaRPr lang="en-US" altLang="zh-TW" sz="2800" dirty="0" smtClean="0"/>
          </a:p>
          <a:p>
            <a:endParaRPr lang="zh-TW" altLang="en-US" sz="2800" dirty="0"/>
          </a:p>
        </p:txBody>
      </p:sp>
      <p:graphicFrame>
        <p:nvGraphicFramePr>
          <p:cNvPr id="8" name="Diagram1"/>
          <p:cNvGraphicFramePr/>
          <p:nvPr>
            <p:extLst>
              <p:ext uri="{D42A27DB-BD31-4B8C-83A1-F6EECF244321}">
                <p14:modId xmlns:p14="http://schemas.microsoft.com/office/powerpoint/2010/main" val="184209193"/>
              </p:ext>
            </p:extLst>
          </p:nvPr>
        </p:nvGraphicFramePr>
        <p:xfrm>
          <a:off x="766440" y="1197720"/>
          <a:ext cx="10944720" cy="503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24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LightGBM</a:t>
            </a:r>
            <a:r>
              <a:rPr lang="zh-TW" altLang="en-US" dirty="0" smtClean="0"/>
              <a:t>特徵重要性排序</a:t>
            </a:r>
            <a:endParaRPr lang="zh-TW" altLang="en-US" dirty="0"/>
          </a:p>
        </p:txBody>
      </p:sp>
      <p:pic>
        <p:nvPicPr>
          <p:cNvPr id="4" name="圖片 3"/>
          <p:cNvPicPr>
            <a:picLocks noChangeAspect="1"/>
          </p:cNvPicPr>
          <p:nvPr/>
        </p:nvPicPr>
        <p:blipFill>
          <a:blip r:embed="rId2"/>
          <a:stretch>
            <a:fillRect/>
          </a:stretch>
        </p:blipFill>
        <p:spPr>
          <a:xfrm>
            <a:off x="320722" y="2521044"/>
            <a:ext cx="6791325" cy="3562350"/>
          </a:xfrm>
          <a:prstGeom prst="rect">
            <a:avLst/>
          </a:prstGeom>
        </p:spPr>
      </p:pic>
      <p:sp>
        <p:nvSpPr>
          <p:cNvPr id="5" name="文字方塊 4"/>
          <p:cNvSpPr txBox="1"/>
          <p:nvPr/>
        </p:nvSpPr>
        <p:spPr>
          <a:xfrm>
            <a:off x="6362299" y="2589196"/>
            <a:ext cx="4706754" cy="2308324"/>
          </a:xfrm>
          <a:prstGeom prst="rect">
            <a:avLst/>
          </a:prstGeom>
          <a:noFill/>
        </p:spPr>
        <p:txBody>
          <a:bodyPr wrap="square" rtlCol="0">
            <a:spAutoFit/>
          </a:bodyPr>
          <a:lstStyle/>
          <a:p>
            <a:pPr>
              <a:lnSpc>
                <a:spcPct val="150000"/>
              </a:lnSpc>
            </a:pPr>
            <a:r>
              <a:rPr lang="en-US" altLang="zh-TW"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lat</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緯度座標</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long(</a:t>
            </a:r>
            <a:r>
              <a:rPr lang="zh-TW" altLang="en-US" sz="2400" dirty="0" smtClean="0">
                <a:latin typeface="微軟正黑體" panose="020B0604030504040204" pitchFamily="34" charset="-120"/>
                <a:ea typeface="微軟正黑體" panose="020B0604030504040204" pitchFamily="34" charset="-120"/>
              </a:rPr>
              <a:t>經度座標</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sqft_above</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地上坪數</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sqft_living</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居住的坪數</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等是模型中，較重要的變數。</a:t>
            </a:r>
            <a:endParaRPr lang="zh-TW" altLang="en-US" sz="2400" dirty="0"/>
          </a:p>
        </p:txBody>
      </p:sp>
      <p:graphicFrame>
        <p:nvGraphicFramePr>
          <p:cNvPr id="6" name="Diagram1"/>
          <p:cNvGraphicFramePr/>
          <p:nvPr>
            <p:extLst>
              <p:ext uri="{D42A27DB-BD31-4B8C-83A1-F6EECF244321}">
                <p14:modId xmlns:p14="http://schemas.microsoft.com/office/powerpoint/2010/main" val="184209193"/>
              </p:ext>
            </p:extLst>
          </p:nvPr>
        </p:nvGraphicFramePr>
        <p:xfrm>
          <a:off x="766440" y="1197720"/>
          <a:ext cx="10944720" cy="50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238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4" descr="C:\Users\JuoWei\Documents\【】政大風管\【104】【保險法】\期末報告\PPT圖\ring-de-boxeo-32886969.jpg"/>
          <p:cNvPicPr/>
          <p:nvPr/>
        </p:nvPicPr>
        <p:blipFill>
          <a:blip r:embed="rId2"/>
          <a:srcRect t="16186" r="480" b="26348"/>
          <a:stretch/>
        </p:blipFill>
        <p:spPr>
          <a:xfrm>
            <a:off x="2330640" y="1485720"/>
            <a:ext cx="6784200" cy="4188240"/>
          </a:xfrm>
          <a:prstGeom prst="rect">
            <a:avLst/>
          </a:prstGeom>
          <a:ln>
            <a:noFill/>
          </a:ln>
        </p:spPr>
      </p:pic>
      <p:pic>
        <p:nvPicPr>
          <p:cNvPr id="138" name="Picture 3" descr="C:\Users\JuoWei\Documents\【】政大風管\【104】【保險法】\期末報告\PPT圖\14868733-3d-people-man-person-with-boxing-gloves-Boxer-Stock-Photo-fight-people-competitor.jpg"/>
          <p:cNvPicPr/>
          <p:nvPr/>
        </p:nvPicPr>
        <p:blipFill>
          <a:blip r:embed="rId3"/>
          <a:srcRect t="1840" r="56728" b="28074"/>
          <a:stretch/>
        </p:blipFill>
        <p:spPr>
          <a:xfrm>
            <a:off x="-18360" y="2694240"/>
            <a:ext cx="2487960" cy="3939480"/>
          </a:xfrm>
          <a:prstGeom prst="rect">
            <a:avLst/>
          </a:prstGeom>
          <a:ln>
            <a:noFill/>
          </a:ln>
        </p:spPr>
      </p:pic>
      <p:pic>
        <p:nvPicPr>
          <p:cNvPr id="139" name="Picture 3" descr="C:\Users\JuoWei\Documents\【】政大風管\【104】【保險法】\期末報告\PPT圖\14868733-3d-people-man-person-with-boxing-gloves-Boxer-Stock-Photo-fight-people-competitor.jpg"/>
          <p:cNvPicPr/>
          <p:nvPr/>
        </p:nvPicPr>
        <p:blipFill>
          <a:blip r:embed="rId3"/>
          <a:srcRect l="44835" t="8977" b="9878"/>
          <a:stretch/>
        </p:blipFill>
        <p:spPr>
          <a:xfrm>
            <a:off x="9094320" y="2906640"/>
            <a:ext cx="2592000" cy="3727080"/>
          </a:xfrm>
          <a:prstGeom prst="rect">
            <a:avLst/>
          </a:prstGeom>
          <a:ln>
            <a:noFill/>
          </a:ln>
        </p:spPr>
      </p:pic>
      <p:sp>
        <p:nvSpPr>
          <p:cNvPr id="140" name="CustomShape 1"/>
          <p:cNvSpPr/>
          <p:nvPr/>
        </p:nvSpPr>
        <p:spPr>
          <a:xfrm>
            <a:off x="739800" y="3069720"/>
            <a:ext cx="863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FF0000"/>
                </a:solidFill>
                <a:latin typeface="Tw Cen MT"/>
              </a:rPr>
              <a:t>ML</a:t>
            </a:r>
            <a:endParaRPr lang="en-US" sz="3600" b="0" strike="noStrike" spc="-1">
              <a:latin typeface="Arial"/>
            </a:endParaRPr>
          </a:p>
        </p:txBody>
      </p:sp>
      <p:sp>
        <p:nvSpPr>
          <p:cNvPr id="141" name="CustomShape 2"/>
          <p:cNvSpPr/>
          <p:nvPr/>
        </p:nvSpPr>
        <p:spPr>
          <a:xfrm>
            <a:off x="10199520" y="3256920"/>
            <a:ext cx="863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a:solidFill>
                  <a:srgbClr val="0070C0"/>
                </a:solidFill>
                <a:latin typeface="Tw Cen MT"/>
              </a:rPr>
              <a:t>DL</a:t>
            </a:r>
            <a:endParaRPr lang="en-US" sz="3600" b="0" strike="noStrike" spc="-1">
              <a:latin typeface="Arial"/>
            </a:endParaRPr>
          </a:p>
        </p:txBody>
      </p:sp>
      <p:sp>
        <p:nvSpPr>
          <p:cNvPr id="142" name="CustomShape 3"/>
          <p:cNvSpPr/>
          <p:nvPr/>
        </p:nvSpPr>
        <p:spPr>
          <a:xfrm>
            <a:off x="3593520" y="525960"/>
            <a:ext cx="10296720" cy="109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6600" b="0" strike="noStrike" spc="-1">
                <a:solidFill>
                  <a:srgbClr val="000000"/>
                </a:solidFill>
                <a:latin typeface="Tw Cen MT"/>
              </a:rPr>
              <a:t>AI</a:t>
            </a:r>
            <a:r>
              <a:rPr lang="zh-TW" sz="6600" b="0" strike="noStrike" spc="-1">
                <a:solidFill>
                  <a:srgbClr val="000000"/>
                </a:solidFill>
                <a:latin typeface="Tw Cen MT"/>
              </a:rPr>
              <a:t>模型大</a:t>
            </a:r>
            <a:r>
              <a:rPr lang="en-US" sz="6600" b="0" strike="noStrike" spc="-1">
                <a:solidFill>
                  <a:srgbClr val="000000"/>
                </a:solidFill>
                <a:latin typeface="Tw Cen MT"/>
              </a:rPr>
              <a:t>PK</a:t>
            </a:r>
            <a:endParaRPr lang="en-US" sz="6600" b="0" strike="noStrike" spc="-1">
              <a:latin typeface="Arial"/>
            </a:endParaRPr>
          </a:p>
        </p:txBody>
      </p:sp>
      <p:sp>
        <p:nvSpPr>
          <p:cNvPr id="143" name="CustomShape 4"/>
          <p:cNvSpPr/>
          <p:nvPr/>
        </p:nvSpPr>
        <p:spPr>
          <a:xfrm>
            <a:off x="-29520" y="87840"/>
            <a:ext cx="3622320" cy="2630880"/>
          </a:xfrm>
          <a:prstGeom prst="irregularSeal1">
            <a:avLst/>
          </a:prstGeom>
          <a:solidFill>
            <a:srgbClr val="FF0000"/>
          </a:solidFill>
          <a:ln>
            <a:round/>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lstStyle/>
          <a:p>
            <a:pPr algn="ctr">
              <a:lnSpc>
                <a:spcPct val="100000"/>
              </a:lnSpc>
            </a:pPr>
            <a:r>
              <a:rPr lang="zh-TW" sz="3200" b="1" strike="noStrike" spc="-1">
                <a:solidFill>
                  <a:srgbClr val="FFFFFF"/>
                </a:solidFill>
                <a:latin typeface="Tw Cen MT"/>
              </a:rPr>
              <a:t>機器學習</a:t>
            </a:r>
            <a:endParaRPr lang="en-US" sz="3200" b="0" strike="noStrike" spc="-1">
              <a:latin typeface="Arial"/>
            </a:endParaRPr>
          </a:p>
        </p:txBody>
      </p:sp>
      <p:sp>
        <p:nvSpPr>
          <p:cNvPr id="144" name="CustomShape 5"/>
          <p:cNvSpPr/>
          <p:nvPr/>
        </p:nvSpPr>
        <p:spPr>
          <a:xfrm>
            <a:off x="8388360" y="169920"/>
            <a:ext cx="3622320" cy="2630880"/>
          </a:xfrm>
          <a:prstGeom prst="irregularSeal1">
            <a:avLst/>
          </a:prstGeom>
          <a:solidFill>
            <a:srgbClr val="00B0F0"/>
          </a:solidFill>
          <a:ln>
            <a:solidFill>
              <a:srgbClr val="0070C0"/>
            </a:solidFill>
            <a:round/>
          </a:ln>
        </p:spPr>
        <p:style>
          <a:lnRef idx="2">
            <a:schemeClr val="accent2">
              <a:shade val="50000"/>
            </a:schemeClr>
          </a:lnRef>
          <a:fillRef idx="1">
            <a:schemeClr val="accent2"/>
          </a:fillRef>
          <a:effectRef idx="0">
            <a:schemeClr val="accent2"/>
          </a:effectRef>
          <a:fontRef idx="minor"/>
        </p:style>
        <p:txBody>
          <a:bodyPr lIns="90000" tIns="45000" rIns="90000" bIns="45000" anchor="ctr">
            <a:noAutofit/>
          </a:bodyPr>
          <a:lstStyle/>
          <a:p>
            <a:pPr algn="ctr">
              <a:lnSpc>
                <a:spcPct val="100000"/>
              </a:lnSpc>
            </a:pPr>
            <a:r>
              <a:rPr lang="zh-TW" sz="3200" b="1" strike="noStrike" spc="-1">
                <a:solidFill>
                  <a:srgbClr val="FFFFFF"/>
                </a:solidFill>
                <a:latin typeface="Tw Cen MT"/>
              </a:rPr>
              <a:t>深度學習</a:t>
            </a: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16840" y="228600"/>
            <a:ext cx="10869480" cy="990360"/>
          </a:xfrm>
          <a:prstGeom prst="rect">
            <a:avLst/>
          </a:prstGeom>
          <a:noFill/>
          <a:ln>
            <a:noFill/>
          </a:ln>
        </p:spPr>
        <p:txBody>
          <a:bodyPr lIns="108720" tIns="54360" rIns="108720" bIns="54360" anchor="ctr">
            <a:noAutofit/>
          </a:bodyPr>
          <a:lstStyle/>
          <a:p>
            <a:pPr>
              <a:lnSpc>
                <a:spcPct val="90000"/>
              </a:lnSpc>
              <a:spcBef>
                <a:spcPct val="0"/>
              </a:spcBef>
            </a:pPr>
            <a:r>
              <a:rPr lang="zh-TW" sz="4400" b="1" spc="-1" dirty="0">
                <a:solidFill>
                  <a:srgbClr val="000000"/>
                </a:solidFill>
                <a:latin typeface="+mj-lt"/>
                <a:ea typeface="+mj-ea"/>
                <a:cs typeface="+mj-cs"/>
              </a:rPr>
              <a:t>大綱</a:t>
            </a:r>
            <a:endParaRPr lang="en-US" sz="4400" b="1" spc="-1" dirty="0">
              <a:solidFill>
                <a:srgbClr val="000000"/>
              </a:solidFill>
              <a:latin typeface="+mj-lt"/>
              <a:ea typeface="+mj-ea"/>
              <a:cs typeface="+mj-cs"/>
            </a:endParaRPr>
          </a:p>
        </p:txBody>
      </p:sp>
      <p:sp>
        <p:nvSpPr>
          <p:cNvPr id="146" name="TextShape 2"/>
          <p:cNvSpPr txBox="1"/>
          <p:nvPr/>
        </p:nvSpPr>
        <p:spPr>
          <a:xfrm>
            <a:off x="816840" y="1600560"/>
            <a:ext cx="10869480" cy="4496400"/>
          </a:xfrm>
          <a:prstGeom prst="rect">
            <a:avLst/>
          </a:prstGeom>
          <a:noFill/>
          <a:ln>
            <a:noFill/>
          </a:ln>
        </p:spPr>
        <p:txBody>
          <a:bodyPr lIns="108720" tIns="54360" rIns="108720" bIns="54360">
            <a:normAutofit/>
          </a:bodyPr>
          <a:lstStyle/>
          <a:p>
            <a:pPr marL="380880" indent="-380520">
              <a:lnSpc>
                <a:spcPct val="150000"/>
              </a:lnSpc>
              <a:spcBef>
                <a:spcPts val="833"/>
              </a:spcBef>
              <a:buClr>
                <a:srgbClr val="000000"/>
              </a:buClr>
              <a:buSzPct val="60000"/>
              <a:buFont typeface="Wingdings" charset="2"/>
              <a:buChar char=""/>
            </a:pPr>
            <a:r>
              <a:rPr lang="en-US" sz="3500" b="0" strike="noStrike" spc="-1" dirty="0">
                <a:solidFill>
                  <a:srgbClr val="000000"/>
                </a:solidFill>
                <a:latin typeface="Tw Cen MT"/>
              </a:rPr>
              <a:t>1.</a:t>
            </a:r>
            <a:r>
              <a:rPr lang="zh-TW" sz="3500" b="0" strike="noStrike" spc="-1" dirty="0">
                <a:solidFill>
                  <a:srgbClr val="000000"/>
                </a:solidFill>
                <a:latin typeface="Tw Cen MT"/>
              </a:rPr>
              <a:t>資料說明</a:t>
            </a:r>
            <a:endParaRPr lang="en-US" sz="3500" b="0" strike="noStrike" spc="-1" dirty="0">
              <a:solidFill>
                <a:srgbClr val="000000"/>
              </a:solidFill>
              <a:latin typeface="Tw Cen MT"/>
            </a:endParaRPr>
          </a:p>
          <a:p>
            <a:pPr marL="380880" indent="-380520">
              <a:lnSpc>
                <a:spcPct val="150000"/>
              </a:lnSpc>
              <a:spcBef>
                <a:spcPts val="833"/>
              </a:spcBef>
              <a:buClr>
                <a:srgbClr val="000000"/>
              </a:buClr>
              <a:buSzPct val="60000"/>
              <a:buFont typeface="Wingdings" charset="2"/>
              <a:buChar char=""/>
            </a:pPr>
            <a:r>
              <a:rPr lang="en-US" sz="3500" b="0" strike="noStrike" spc="-1" dirty="0">
                <a:solidFill>
                  <a:srgbClr val="000000"/>
                </a:solidFill>
                <a:latin typeface="Tw Cen MT"/>
              </a:rPr>
              <a:t>2</a:t>
            </a:r>
            <a:r>
              <a:rPr lang="en-US" sz="3500" b="0" strike="noStrike" spc="-1" dirty="0" smtClean="0">
                <a:solidFill>
                  <a:srgbClr val="000000"/>
                </a:solidFill>
                <a:latin typeface="Tw Cen MT"/>
              </a:rPr>
              <a:t>.</a:t>
            </a:r>
            <a:r>
              <a:rPr lang="zh-TW" altLang="en-US" sz="3500" spc="-1" dirty="0" smtClean="0">
                <a:solidFill>
                  <a:srgbClr val="000000"/>
                </a:solidFill>
                <a:latin typeface="Tw Cen MT"/>
              </a:rPr>
              <a:t>資料分</a:t>
            </a:r>
            <a:r>
              <a:rPr lang="zh-TW" altLang="en-US" sz="3500" spc="-1" dirty="0">
                <a:solidFill>
                  <a:srgbClr val="000000"/>
                </a:solidFill>
                <a:latin typeface="Tw Cen MT"/>
              </a:rPr>
              <a:t>析</a:t>
            </a:r>
            <a:endParaRPr lang="en-US" sz="3500" b="0" strike="noStrike" spc="-1" dirty="0">
              <a:solidFill>
                <a:srgbClr val="000000"/>
              </a:solidFill>
              <a:latin typeface="Tw Cen MT"/>
            </a:endParaRPr>
          </a:p>
          <a:p>
            <a:pPr marL="380880" indent="-380520">
              <a:lnSpc>
                <a:spcPct val="150000"/>
              </a:lnSpc>
              <a:spcBef>
                <a:spcPts val="833"/>
              </a:spcBef>
              <a:buClr>
                <a:srgbClr val="000000"/>
              </a:buClr>
              <a:buSzPct val="60000"/>
              <a:buFont typeface="Wingdings" charset="2"/>
              <a:buChar char=""/>
            </a:pPr>
            <a:r>
              <a:rPr lang="en-US" sz="3500" b="0" strike="noStrike" spc="-1" dirty="0">
                <a:solidFill>
                  <a:srgbClr val="000000"/>
                </a:solidFill>
                <a:latin typeface="Tw Cen MT"/>
              </a:rPr>
              <a:t>3</a:t>
            </a:r>
            <a:r>
              <a:rPr lang="en-US" sz="3500" b="0" strike="noStrike" spc="-1" dirty="0" smtClean="0">
                <a:solidFill>
                  <a:srgbClr val="000000"/>
                </a:solidFill>
                <a:latin typeface="Tw Cen MT"/>
              </a:rPr>
              <a:t>.</a:t>
            </a:r>
            <a:r>
              <a:rPr lang="zh-TW" altLang="en-US" sz="3500" spc="-1" dirty="0" smtClean="0">
                <a:solidFill>
                  <a:srgbClr val="000000"/>
                </a:solidFill>
                <a:latin typeface="Tw Cen MT"/>
              </a:rPr>
              <a:t>模型產製與結</a:t>
            </a:r>
            <a:r>
              <a:rPr lang="zh-TW" altLang="en-US" sz="3500" spc="-1" dirty="0">
                <a:solidFill>
                  <a:srgbClr val="000000"/>
                </a:solidFill>
                <a:latin typeface="Tw Cen MT"/>
              </a:rPr>
              <a:t>果</a:t>
            </a:r>
            <a:r>
              <a:rPr lang="zh-TW" sz="3500" b="0" strike="noStrike" spc="-1" dirty="0" smtClean="0">
                <a:solidFill>
                  <a:srgbClr val="000000"/>
                </a:solidFill>
                <a:latin typeface="Tw Cen MT"/>
              </a:rPr>
              <a:t> </a:t>
            </a:r>
            <a:endParaRPr lang="en-US" sz="3500" b="0" strike="noStrike" spc="-1" dirty="0">
              <a:solidFill>
                <a:srgbClr val="000000"/>
              </a:solidFill>
              <a:latin typeface="Tw Cen MT"/>
            </a:endParaRPr>
          </a:p>
          <a:p>
            <a:pPr>
              <a:lnSpc>
                <a:spcPct val="150000"/>
              </a:lnSpc>
              <a:spcBef>
                <a:spcPts val="833"/>
              </a:spcBef>
            </a:pPr>
            <a:endParaRPr lang="en-US" sz="3500" b="0" strike="noStrike" spc="-1" dirty="0">
              <a:solidFill>
                <a:srgbClr val="000000"/>
              </a:solidFill>
              <a:latin typeface="Tw Cen MT"/>
            </a:endParaRPr>
          </a:p>
        </p:txBody>
      </p:sp>
      <p:sp>
        <p:nvSpPr>
          <p:cNvPr id="147" name="TextShape 3"/>
          <p:cNvSpPr txBox="1"/>
          <p:nvPr/>
        </p:nvSpPr>
        <p:spPr>
          <a:xfrm>
            <a:off x="11279880" y="6526080"/>
            <a:ext cx="710640" cy="244080"/>
          </a:xfrm>
          <a:prstGeom prst="rect">
            <a:avLst/>
          </a:prstGeom>
          <a:noFill/>
          <a:ln>
            <a:noFill/>
          </a:ln>
        </p:spPr>
        <p:txBody>
          <a:bodyPr lIns="108720" tIns="54360" rIns="108720" bIns="54360" anchor="ctr">
            <a:normAutofit fontScale="64500" lnSpcReduction="20000"/>
          </a:bodyPr>
          <a:lstStyle/>
          <a:p>
            <a:pPr algn="ctr">
              <a:lnSpc>
                <a:spcPct val="100000"/>
              </a:lnSpc>
            </a:pPr>
            <a:fld id="{07FD6214-A2C1-4903-B048-355874754801}" type="slidenum">
              <a:rPr lang="en-US" sz="1700" b="1" strike="noStrike" spc="-1">
                <a:solidFill>
                  <a:srgbClr val="000000"/>
                </a:solidFill>
                <a:latin typeface="Tw Cen MT"/>
              </a:rPr>
              <a:t>3</a:t>
            </a:fld>
            <a:endParaRPr lang="en-US" sz="17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816840" y="228600"/>
            <a:ext cx="10869480" cy="990360"/>
          </a:xfrm>
          <a:prstGeom prst="rect">
            <a:avLst/>
          </a:prstGeom>
          <a:noFill/>
          <a:ln>
            <a:noFill/>
          </a:ln>
        </p:spPr>
        <p:txBody>
          <a:bodyPr lIns="108720" tIns="54360" rIns="108720" bIns="54360" anchor="ctr">
            <a:noAutofit/>
          </a:bodyPr>
          <a:lstStyle/>
          <a:p>
            <a:pPr>
              <a:lnSpc>
                <a:spcPct val="90000"/>
              </a:lnSpc>
              <a:spcBef>
                <a:spcPct val="0"/>
              </a:spcBef>
            </a:pPr>
            <a:r>
              <a:rPr lang="zh-TW" sz="4400" b="1" spc="-1" dirty="0">
                <a:solidFill>
                  <a:srgbClr val="000000"/>
                </a:solidFill>
                <a:latin typeface="+mj-lt"/>
                <a:ea typeface="+mj-ea"/>
                <a:cs typeface="+mj-cs"/>
              </a:rPr>
              <a:t>資料說明</a:t>
            </a:r>
            <a:endParaRPr lang="en-US" sz="4400" b="1" spc="-1" dirty="0">
              <a:solidFill>
                <a:srgbClr val="000000"/>
              </a:solidFill>
              <a:latin typeface="+mj-lt"/>
              <a:ea typeface="+mj-ea"/>
              <a:cs typeface="+mj-cs"/>
            </a:endParaRPr>
          </a:p>
        </p:txBody>
      </p:sp>
      <p:sp>
        <p:nvSpPr>
          <p:cNvPr id="149" name="TextShape 2"/>
          <p:cNvSpPr txBox="1"/>
          <p:nvPr/>
        </p:nvSpPr>
        <p:spPr>
          <a:xfrm>
            <a:off x="11279880" y="6526080"/>
            <a:ext cx="710640" cy="244080"/>
          </a:xfrm>
          <a:prstGeom prst="rect">
            <a:avLst/>
          </a:prstGeom>
          <a:noFill/>
          <a:ln>
            <a:noFill/>
          </a:ln>
        </p:spPr>
        <p:txBody>
          <a:bodyPr lIns="108720" tIns="54360" rIns="108720" bIns="54360" anchor="ctr">
            <a:normAutofit fontScale="64500" lnSpcReduction="20000"/>
          </a:bodyPr>
          <a:lstStyle/>
          <a:p>
            <a:pPr algn="ctr">
              <a:lnSpc>
                <a:spcPct val="100000"/>
              </a:lnSpc>
            </a:pPr>
            <a:fld id="{73028BA5-B674-4D4A-B4CE-0A6EDACCC2A0}" type="slidenum">
              <a:rPr lang="en-US" sz="1700" b="1" strike="noStrike" spc="-1">
                <a:solidFill>
                  <a:srgbClr val="000000"/>
                </a:solidFill>
                <a:latin typeface="Tw Cen MT"/>
              </a:rPr>
              <a:t>4</a:t>
            </a:fld>
            <a:endParaRPr lang="en-US" sz="1700" b="0" strike="noStrike" spc="-1">
              <a:latin typeface="Times New Roman"/>
            </a:endParaRPr>
          </a:p>
        </p:txBody>
      </p:sp>
      <p:sp>
        <p:nvSpPr>
          <p:cNvPr id="150" name="TextShape 3"/>
          <p:cNvSpPr txBox="1"/>
          <p:nvPr/>
        </p:nvSpPr>
        <p:spPr>
          <a:xfrm>
            <a:off x="816840" y="1701720"/>
            <a:ext cx="10869480" cy="4496400"/>
          </a:xfrm>
          <a:prstGeom prst="rect">
            <a:avLst/>
          </a:prstGeom>
          <a:noFill/>
          <a:ln>
            <a:noFill/>
          </a:ln>
        </p:spPr>
        <p:txBody>
          <a:bodyPr lIns="108720" tIns="54360" rIns="108720" bIns="54360">
            <a:noAutofit/>
          </a:bodyPr>
          <a:lstStyle/>
          <a:p>
            <a:pPr marL="380880" indent="-380520">
              <a:lnSpc>
                <a:spcPct val="100000"/>
              </a:lnSpc>
              <a:spcBef>
                <a:spcPts val="833"/>
              </a:spcBef>
              <a:buClr>
                <a:srgbClr val="000000"/>
              </a:buClr>
              <a:buSzPct val="60000"/>
              <a:buFont typeface="Wingdings" charset="2"/>
              <a:buChar char=""/>
            </a:pPr>
            <a:r>
              <a:rPr lang="zh-TW" sz="3500" b="0" strike="noStrike" spc="-1">
                <a:solidFill>
                  <a:srgbClr val="000000"/>
                </a:solidFill>
                <a:latin typeface="Tw Cen MT"/>
              </a:rPr>
              <a:t>資料集：</a:t>
            </a:r>
            <a:r>
              <a:rPr lang="en-US" sz="3500" b="0" strike="noStrike" spc="-1">
                <a:solidFill>
                  <a:srgbClr val="000000"/>
                </a:solidFill>
                <a:latin typeface="Times New Roman Uni"/>
                <a:ea typeface="Times New Roman Uni"/>
              </a:rPr>
              <a:t>House Sales in King County</a:t>
            </a:r>
            <a:endParaRPr lang="en-US" sz="3500" b="0" strike="noStrike" spc="-1">
              <a:solidFill>
                <a:srgbClr val="000000"/>
              </a:solidFill>
              <a:latin typeface="Tw Cen MT"/>
            </a:endParaRPr>
          </a:p>
          <a:p>
            <a:pPr>
              <a:lnSpc>
                <a:spcPct val="100000"/>
              </a:lnSpc>
              <a:spcBef>
                <a:spcPts val="833"/>
              </a:spcBef>
            </a:pPr>
            <a:r>
              <a:rPr lang="en-US" sz="3500" b="0" strike="noStrike" spc="-1">
                <a:solidFill>
                  <a:srgbClr val="000000"/>
                </a:solidFill>
                <a:latin typeface="Times New Roman Uni"/>
                <a:ea typeface="Times New Roman Uni"/>
              </a:rPr>
              <a:t>King Country</a:t>
            </a:r>
            <a:r>
              <a:rPr lang="zh-TW" sz="3500" b="0" strike="noStrike" spc="-1">
                <a:solidFill>
                  <a:srgbClr val="000000"/>
                </a:solidFill>
                <a:latin typeface="Tw Cen MT"/>
                <a:ea typeface="Times New Roman Uni"/>
              </a:rPr>
              <a:t>為美國華盛頓州的一個城市，亦為華盛頓州最大的城市，目的在於預測房屋價格與房價影響因素。</a:t>
            </a:r>
            <a:endParaRPr lang="en-US" sz="3500" b="0" strike="noStrike" spc="-1">
              <a:solidFill>
                <a:srgbClr val="000000"/>
              </a:solidFill>
              <a:latin typeface="Tw Cen MT"/>
            </a:endParaRPr>
          </a:p>
          <a:p>
            <a:pPr>
              <a:lnSpc>
                <a:spcPct val="100000"/>
              </a:lnSpc>
              <a:spcBef>
                <a:spcPts val="833"/>
              </a:spcBef>
            </a:pPr>
            <a:endParaRPr lang="en-US" sz="3500" b="0" strike="noStrike" spc="-1">
              <a:solidFill>
                <a:srgbClr val="000000"/>
              </a:solidFill>
              <a:latin typeface="Tw Cen MT"/>
            </a:endParaRPr>
          </a:p>
          <a:p>
            <a:pPr>
              <a:lnSpc>
                <a:spcPct val="100000"/>
              </a:lnSpc>
              <a:spcBef>
                <a:spcPts val="833"/>
              </a:spcBef>
            </a:pPr>
            <a:endParaRPr lang="en-US" sz="3500" b="0" strike="noStrike" spc="-1">
              <a:solidFill>
                <a:srgbClr val="000000"/>
              </a:solidFill>
              <a:latin typeface="Tw Cen MT"/>
            </a:endParaRPr>
          </a:p>
        </p:txBody>
      </p:sp>
      <p:graphicFrame>
        <p:nvGraphicFramePr>
          <p:cNvPr id="2" name="Diagram1"/>
          <p:cNvGraphicFramePr/>
          <p:nvPr>
            <p:extLst>
              <p:ext uri="{D42A27DB-BD31-4B8C-83A1-F6EECF244321}">
                <p14:modId xmlns:p14="http://schemas.microsoft.com/office/powerpoint/2010/main" val="1624769734"/>
              </p:ext>
            </p:extLst>
          </p:nvPr>
        </p:nvGraphicFramePr>
        <p:xfrm>
          <a:off x="766440" y="1197720"/>
          <a:ext cx="10944720" cy="503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1" name="圖片 5"/>
          <p:cNvPicPr/>
          <p:nvPr/>
        </p:nvPicPr>
        <p:blipFill>
          <a:blip r:embed="rId7"/>
          <a:stretch/>
        </p:blipFill>
        <p:spPr>
          <a:xfrm>
            <a:off x="0" y="4132800"/>
            <a:ext cx="2043360" cy="2043360"/>
          </a:xfrm>
          <a:prstGeom prst="rect">
            <a:avLst/>
          </a:prstGeom>
          <a:ln>
            <a:noFill/>
          </a:ln>
        </p:spPr>
      </p:pic>
      <p:sp>
        <p:nvSpPr>
          <p:cNvPr id="152" name="CustomShape 4"/>
          <p:cNvSpPr/>
          <p:nvPr/>
        </p:nvSpPr>
        <p:spPr>
          <a:xfrm>
            <a:off x="2043720" y="3949920"/>
            <a:ext cx="5328360" cy="4068000"/>
          </a:xfrm>
          <a:prstGeom prst="rect">
            <a:avLst/>
          </a:prstGeom>
          <a:noFill/>
          <a:ln>
            <a:noFill/>
          </a:ln>
        </p:spPr>
        <p:style>
          <a:lnRef idx="2">
            <a:schemeClr val="accent1"/>
          </a:lnRef>
          <a:fillRef idx="1">
            <a:schemeClr val="lt1"/>
          </a:fillRef>
          <a:effectRef idx="0">
            <a:schemeClr val="accent1"/>
          </a:effectRef>
          <a:fontRef idx="minor"/>
        </p:style>
        <p:txBody>
          <a:bodyPr lIns="90000" tIns="45000" rIns="90000" bIns="45000">
            <a:spAutoFit/>
          </a:bodyPr>
          <a:lstStyle/>
          <a:p>
            <a:pPr>
              <a:lnSpc>
                <a:spcPct val="100000"/>
              </a:lnSpc>
            </a:pPr>
            <a:r>
              <a:rPr lang="en-US" sz="2400" b="1" strike="noStrike" spc="-1" dirty="0">
                <a:solidFill>
                  <a:srgbClr val="000000"/>
                </a:solidFill>
                <a:latin typeface="Arial"/>
              </a:rPr>
              <a:t>※</a:t>
            </a:r>
            <a:r>
              <a:rPr lang="zh-TW" sz="2400" b="1" strike="noStrike" spc="-1" dirty="0">
                <a:solidFill>
                  <a:srgbClr val="000000"/>
                </a:solidFill>
                <a:latin typeface="Arial"/>
              </a:rPr>
              <a:t>以敘述統計方法檢視</a:t>
            </a:r>
            <a:endParaRPr lang="en-US" sz="2400" b="0" strike="noStrike" spc="-1" dirty="0">
              <a:latin typeface="Arial"/>
            </a:endParaRPr>
          </a:p>
          <a:p>
            <a:pPr>
              <a:lnSpc>
                <a:spcPct val="100000"/>
              </a:lnSpc>
            </a:pPr>
            <a:r>
              <a:rPr lang="en-US" sz="2400" b="0" strike="noStrike" spc="-1" dirty="0">
                <a:solidFill>
                  <a:srgbClr val="000000"/>
                </a:solidFill>
                <a:latin typeface="Arial"/>
              </a:rPr>
              <a:t>1.</a:t>
            </a:r>
            <a:r>
              <a:rPr lang="zh-TW" sz="2400" b="0" strike="noStrike" spc="-1" dirty="0">
                <a:solidFill>
                  <a:srgbClr val="000000"/>
                </a:solidFill>
                <a:latin typeface="Arial"/>
              </a:rPr>
              <a:t>以相關性、敘述統計檢視</a:t>
            </a:r>
            <a:endParaRPr lang="en-US" sz="2400" b="0" strike="noStrike" spc="-1" dirty="0">
              <a:latin typeface="Arial"/>
            </a:endParaRPr>
          </a:p>
          <a:p>
            <a:pPr>
              <a:lnSpc>
                <a:spcPct val="100000"/>
              </a:lnSpc>
            </a:pPr>
            <a:r>
              <a:rPr lang="zh-TW" sz="2400" b="0" strike="noStrike" spc="-1" dirty="0">
                <a:solidFill>
                  <a:srgbClr val="000000"/>
                </a:solidFill>
                <a:latin typeface="Arial"/>
              </a:rPr>
              <a:t>變數的特性</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0" strike="noStrike" spc="-1" dirty="0">
                <a:solidFill>
                  <a:srgbClr val="000000"/>
                </a:solidFill>
                <a:latin typeface="新細明體"/>
                <a:ea typeface="新細明體"/>
              </a:rPr>
              <a:t>※</a:t>
            </a:r>
            <a:r>
              <a:rPr lang="zh-TW" sz="2400" b="0" strike="noStrike" spc="-1" dirty="0">
                <a:solidFill>
                  <a:srgbClr val="000000"/>
                </a:solidFill>
                <a:latin typeface="新細明體"/>
                <a:ea typeface="新細明體"/>
              </a:rPr>
              <a:t>目的：檢視數值變數樣貌</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pic>
        <p:nvPicPr>
          <p:cNvPr id="153" name="圖片 7"/>
          <p:cNvPicPr/>
          <p:nvPr/>
        </p:nvPicPr>
        <p:blipFill>
          <a:blip r:embed="rId8"/>
          <a:stretch/>
        </p:blipFill>
        <p:spPr>
          <a:xfrm>
            <a:off x="6023520" y="3926520"/>
            <a:ext cx="2072520" cy="2072520"/>
          </a:xfrm>
          <a:prstGeom prst="rect">
            <a:avLst/>
          </a:prstGeom>
          <a:ln>
            <a:noFill/>
          </a:ln>
        </p:spPr>
      </p:pic>
      <p:sp>
        <p:nvSpPr>
          <p:cNvPr id="154" name="CustomShape 5"/>
          <p:cNvSpPr/>
          <p:nvPr/>
        </p:nvSpPr>
        <p:spPr>
          <a:xfrm>
            <a:off x="8301960" y="3926520"/>
            <a:ext cx="3888000" cy="370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000000"/>
                </a:solidFill>
                <a:latin typeface="Arial"/>
              </a:rPr>
              <a:t>※</a:t>
            </a:r>
            <a:r>
              <a:rPr lang="zh-TW" sz="2400" b="1" strike="noStrike" spc="-1" dirty="0">
                <a:solidFill>
                  <a:srgbClr val="000000"/>
                </a:solidFill>
                <a:latin typeface="Arial"/>
              </a:rPr>
              <a:t>視覺化分析</a:t>
            </a:r>
            <a:endParaRPr lang="en-US" sz="2400" b="0" strike="noStrike" spc="-1" dirty="0">
              <a:latin typeface="Arial"/>
            </a:endParaRPr>
          </a:p>
          <a:p>
            <a:pPr>
              <a:lnSpc>
                <a:spcPct val="100000"/>
              </a:lnSpc>
            </a:pPr>
            <a:r>
              <a:rPr lang="en-US" sz="2400" b="0" strike="noStrike" spc="-1" dirty="0">
                <a:solidFill>
                  <a:srgbClr val="000000"/>
                </a:solidFill>
                <a:latin typeface="Arial"/>
              </a:rPr>
              <a:t>1.</a:t>
            </a:r>
            <a:r>
              <a:rPr lang="zh-TW" sz="2400" b="0" strike="noStrike" spc="-1" dirty="0">
                <a:solidFill>
                  <a:srgbClr val="000000"/>
                </a:solidFill>
                <a:latin typeface="Arial"/>
              </a:rPr>
              <a:t>利用</a:t>
            </a:r>
            <a:r>
              <a:rPr lang="en-US" sz="2400" b="0" strike="noStrike" spc="-1" dirty="0" err="1">
                <a:solidFill>
                  <a:srgbClr val="000000"/>
                </a:solidFill>
                <a:latin typeface="Times New Roman Uni"/>
                <a:ea typeface="Times New Roman Uni"/>
              </a:rPr>
              <a:t>Matplotlib</a:t>
            </a:r>
            <a:r>
              <a:rPr lang="zh-TW" sz="2400" b="0" strike="noStrike" spc="-1" dirty="0">
                <a:solidFill>
                  <a:srgbClr val="000000"/>
                </a:solidFill>
                <a:latin typeface="Times New Roman Uni"/>
                <a:ea typeface="Times New Roman Uni"/>
              </a:rPr>
              <a:t>、</a:t>
            </a:r>
            <a:r>
              <a:rPr lang="en-US" sz="2400" b="0" strike="noStrike" spc="-1" dirty="0" err="1">
                <a:solidFill>
                  <a:srgbClr val="000000"/>
                </a:solidFill>
                <a:latin typeface="Times New Roman Uni"/>
                <a:ea typeface="Times New Roman Uni"/>
              </a:rPr>
              <a:t>seaborn</a:t>
            </a:r>
            <a:r>
              <a:rPr lang="zh-TW" sz="2400" b="0" strike="noStrike" spc="-1" dirty="0">
                <a:solidFill>
                  <a:srgbClr val="000000"/>
                </a:solidFill>
                <a:latin typeface="Times New Roman Uni"/>
                <a:ea typeface="Times New Roman Uni"/>
              </a:rPr>
              <a:t>等套件畫圖</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r>
              <a:rPr lang="en-US" sz="2400" b="0" strike="noStrike" spc="-1" dirty="0">
                <a:solidFill>
                  <a:srgbClr val="000000"/>
                </a:solidFill>
                <a:latin typeface="新細明體"/>
                <a:ea typeface="新細明體"/>
              </a:rPr>
              <a:t>※</a:t>
            </a:r>
            <a:r>
              <a:rPr lang="zh-TW" sz="2400" b="0" strike="noStrike" spc="-1" dirty="0">
                <a:solidFill>
                  <a:srgbClr val="000000"/>
                </a:solidFill>
                <a:latin typeface="新細明體"/>
                <a:ea typeface="新細明體"/>
              </a:rPr>
              <a:t>目的：檢視變數分佈</a:t>
            </a:r>
            <a:endParaRPr lang="en-US" sz="2400" b="0" strike="noStrike" spc="-1" dirty="0">
              <a:latin typeface="Arial"/>
            </a:endParaRPr>
          </a:p>
          <a:p>
            <a:pPr>
              <a:lnSpc>
                <a:spcPct val="100000"/>
              </a:lnSpc>
            </a:pPr>
            <a:r>
              <a:rPr lang="zh-TW" sz="2400" b="0" strike="noStrike" spc="-1" dirty="0">
                <a:solidFill>
                  <a:srgbClr val="000000"/>
                </a:solidFill>
                <a:latin typeface="新細明體"/>
                <a:ea typeface="新細明體"/>
              </a:rPr>
              <a:t>樣貌，房價分佈</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480" y="0"/>
            <a:ext cx="10970640" cy="1145160"/>
          </a:xfrm>
        </p:spPr>
        <p:txBody>
          <a:bodyPr/>
          <a:lstStyle/>
          <a:p>
            <a:r>
              <a:rPr lang="zh-TW" altLang="zh-TW" b="1" spc="-1" dirty="0">
                <a:solidFill>
                  <a:srgbClr val="000000"/>
                </a:solidFill>
              </a:rPr>
              <a:t>資料說明</a:t>
            </a:r>
            <a:endParaRPr lang="zh-TW" altLang="en-US" b="1" spc="-1" dirty="0">
              <a:solidFill>
                <a:srgbClr val="000000"/>
              </a:solidFill>
            </a:endParaRPr>
          </a:p>
        </p:txBody>
      </p:sp>
      <p:sp>
        <p:nvSpPr>
          <p:cNvPr id="5" name="文字方塊 4"/>
          <p:cNvSpPr txBox="1"/>
          <p:nvPr/>
        </p:nvSpPr>
        <p:spPr>
          <a:xfrm>
            <a:off x="1975" y="1562519"/>
            <a:ext cx="7603958" cy="3477875"/>
          </a:xfrm>
          <a:prstGeom prst="rect">
            <a:avLst/>
          </a:prstGeom>
          <a:noFill/>
        </p:spPr>
        <p:txBody>
          <a:bodyPr wrap="square" rtlCol="0">
            <a:spAutoFit/>
          </a:bodyPr>
          <a:lstStyle/>
          <a:p>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各個欄位的說明：</a:t>
            </a:r>
          </a:p>
          <a:p>
            <a:r>
              <a:rPr lang="en-US" altLang="zh-TW" sz="1600" dirty="0" smtClean="0">
                <a:latin typeface="微軟正黑體" panose="020B0604030504040204" pitchFamily="34" charset="-120"/>
                <a:ea typeface="微軟正黑體" panose="020B0604030504040204" pitchFamily="34" charset="-120"/>
              </a:rPr>
              <a:t>- date</a:t>
            </a:r>
            <a:r>
              <a:rPr lang="zh-TW" altLang="en-US" sz="1600" dirty="0" smtClean="0">
                <a:latin typeface="微軟正黑體" panose="020B0604030504040204" pitchFamily="34" charset="-120"/>
                <a:ea typeface="微軟正黑體" panose="020B0604030504040204" pitchFamily="34" charset="-120"/>
              </a:rPr>
              <a:t>：房屋出售日期。</a:t>
            </a:r>
          </a:p>
          <a:p>
            <a:r>
              <a:rPr lang="en-US" altLang="zh-TW" sz="1600" dirty="0" smtClean="0">
                <a:latin typeface="微軟正黑體" panose="020B0604030504040204" pitchFamily="34" charset="-120"/>
                <a:ea typeface="微軟正黑體" panose="020B0604030504040204" pitchFamily="34" charset="-120"/>
              </a:rPr>
              <a:t>- price</a:t>
            </a:r>
            <a:r>
              <a:rPr lang="zh-TW" altLang="en-US" sz="1600" dirty="0" smtClean="0">
                <a:latin typeface="微軟正黑體" panose="020B0604030504040204" pitchFamily="34" charset="-120"/>
                <a:ea typeface="微軟正黑體" panose="020B0604030504040204" pitchFamily="34" charset="-120"/>
              </a:rPr>
              <a:t>：房屋價格（目標）。</a:t>
            </a:r>
          </a:p>
          <a:p>
            <a:r>
              <a:rPr lang="en-US" altLang="zh-TW" sz="1600" dirty="0" smtClean="0">
                <a:latin typeface="微軟正黑體" panose="020B0604030504040204" pitchFamily="34" charset="-120"/>
                <a:ea typeface="微軟正黑體" panose="020B0604030504040204" pitchFamily="34" charset="-120"/>
              </a:rPr>
              <a:t>- bedrooms</a:t>
            </a:r>
            <a:r>
              <a:rPr lang="zh-TW" altLang="en-US" sz="1600" dirty="0" smtClean="0">
                <a:latin typeface="微軟正黑體" panose="020B0604030504040204" pitchFamily="34" charset="-120"/>
                <a:ea typeface="微軟正黑體" panose="020B0604030504040204" pitchFamily="34" charset="-120"/>
              </a:rPr>
              <a:t>：臥室數量。</a:t>
            </a:r>
          </a:p>
          <a:p>
            <a:r>
              <a:rPr lang="en-US" altLang="zh-TW" sz="1600" dirty="0" smtClean="0">
                <a:latin typeface="微軟正黑體" panose="020B0604030504040204" pitchFamily="34" charset="-120"/>
                <a:ea typeface="微軟正黑體" panose="020B0604030504040204" pitchFamily="34" charset="-120"/>
              </a:rPr>
              <a:t>- bathrooms</a:t>
            </a:r>
            <a:r>
              <a:rPr lang="zh-TW" altLang="en-US" sz="1600" dirty="0" smtClean="0">
                <a:latin typeface="微軟正黑體" panose="020B0604030504040204" pitchFamily="34" charset="-120"/>
                <a:ea typeface="微軟正黑體" panose="020B0604030504040204" pitchFamily="34" charset="-120"/>
              </a:rPr>
              <a:t>：浴室數量。</a:t>
            </a:r>
          </a:p>
          <a:p>
            <a:r>
              <a:rPr lang="en-US" altLang="zh-TW" sz="1600" dirty="0" smtClean="0">
                <a:latin typeface="微軟正黑體" panose="020B0604030504040204" pitchFamily="34" charset="-120"/>
                <a:ea typeface="微軟正黑體" panose="020B0604030504040204" pitchFamily="34" charset="-120"/>
              </a:rPr>
              <a:t>- </a:t>
            </a:r>
            <a:r>
              <a:rPr lang="en-US" altLang="zh-TW" sz="1600" dirty="0" err="1" smtClean="0">
                <a:latin typeface="微軟正黑體" panose="020B0604030504040204" pitchFamily="34" charset="-120"/>
                <a:ea typeface="微軟正黑體" panose="020B0604030504040204" pitchFamily="34" charset="-120"/>
              </a:rPr>
              <a:t>sqft_living</a:t>
            </a:r>
            <a:r>
              <a:rPr lang="zh-TW" altLang="en-US" sz="1600" dirty="0" smtClean="0">
                <a:latin typeface="微軟正黑體" panose="020B0604030504040204" pitchFamily="34" charset="-120"/>
                <a:ea typeface="微軟正黑體" panose="020B0604030504040204" pitchFamily="34" charset="-120"/>
              </a:rPr>
              <a:t>：居住的坪數（平方英尺）。</a:t>
            </a:r>
          </a:p>
          <a:p>
            <a:r>
              <a:rPr lang="en-US" altLang="zh-TW" sz="1600" dirty="0" smtClean="0">
                <a:latin typeface="微軟正黑體" panose="020B0604030504040204" pitchFamily="34" charset="-120"/>
                <a:ea typeface="微軟正黑體" panose="020B0604030504040204" pitchFamily="34" charset="-120"/>
              </a:rPr>
              <a:t>- </a:t>
            </a:r>
            <a:r>
              <a:rPr lang="en-US" altLang="zh-TW" sz="1600" dirty="0" err="1" smtClean="0">
                <a:latin typeface="微軟正黑體" panose="020B0604030504040204" pitchFamily="34" charset="-120"/>
                <a:ea typeface="微軟正黑體" panose="020B0604030504040204" pitchFamily="34" charset="-120"/>
              </a:rPr>
              <a:t>sqft_lot</a:t>
            </a:r>
            <a:r>
              <a:rPr lang="zh-TW" altLang="en-US" sz="1600" dirty="0" smtClean="0">
                <a:latin typeface="微軟正黑體" panose="020B0604030504040204" pitchFamily="34" charset="-120"/>
                <a:ea typeface="微軟正黑體" panose="020B0604030504040204" pitchFamily="34" charset="-120"/>
              </a:rPr>
              <a:t>：實際的坪數（平方英尺）。</a:t>
            </a:r>
          </a:p>
          <a:p>
            <a:r>
              <a:rPr lang="en-US" altLang="zh-TW" sz="1600" dirty="0" smtClean="0">
                <a:latin typeface="微軟正黑體" panose="020B0604030504040204" pitchFamily="34" charset="-120"/>
                <a:ea typeface="微軟正黑體" panose="020B0604030504040204" pitchFamily="34" charset="-120"/>
              </a:rPr>
              <a:t>- floors</a:t>
            </a:r>
            <a:r>
              <a:rPr lang="zh-TW" altLang="en-US" sz="1600" dirty="0" smtClean="0">
                <a:latin typeface="微軟正黑體" panose="020B0604030504040204" pitchFamily="34" charset="-120"/>
                <a:ea typeface="微軟正黑體" panose="020B0604030504040204" pitchFamily="34" charset="-120"/>
              </a:rPr>
              <a:t>：房屋總共樓層。</a:t>
            </a:r>
          </a:p>
          <a:p>
            <a:r>
              <a:rPr lang="en-US" altLang="zh-TW" sz="1600" dirty="0" smtClean="0">
                <a:latin typeface="微軟正黑體" panose="020B0604030504040204" pitchFamily="34" charset="-120"/>
                <a:ea typeface="微軟正黑體" panose="020B0604030504040204" pitchFamily="34" charset="-120"/>
              </a:rPr>
              <a:t>- waterfront</a:t>
            </a:r>
            <a:r>
              <a:rPr lang="zh-TW" altLang="en-US" sz="1600" dirty="0" smtClean="0">
                <a:latin typeface="微軟正黑體" panose="020B0604030504040204" pitchFamily="34" charset="-120"/>
                <a:ea typeface="微軟正黑體" panose="020B0604030504040204" pitchFamily="34" charset="-120"/>
              </a:rPr>
              <a:t>：海景房。</a:t>
            </a:r>
          </a:p>
          <a:p>
            <a:r>
              <a:rPr lang="en-US" altLang="zh-TW" sz="1600" dirty="0" smtClean="0">
                <a:latin typeface="微軟正黑體" panose="020B0604030504040204" pitchFamily="34" charset="-120"/>
                <a:ea typeface="微軟正黑體" panose="020B0604030504040204" pitchFamily="34" charset="-120"/>
              </a:rPr>
              <a:t>- view</a:t>
            </a:r>
            <a:r>
              <a:rPr lang="zh-TW" altLang="en-US" sz="1600" dirty="0" smtClean="0">
                <a:latin typeface="微軟正黑體" panose="020B0604030504040204" pitchFamily="34" charset="-120"/>
                <a:ea typeface="微軟正黑體" panose="020B0604030504040204" pitchFamily="34" charset="-120"/>
              </a:rPr>
              <a:t>：房屋是否看過。</a:t>
            </a:r>
          </a:p>
          <a:p>
            <a:r>
              <a:rPr lang="en-US" altLang="zh-TW" sz="1600" dirty="0" smtClean="0">
                <a:latin typeface="微軟正黑體" panose="020B0604030504040204" pitchFamily="34" charset="-120"/>
                <a:ea typeface="微軟正黑體" panose="020B0604030504040204" pitchFamily="34" charset="-120"/>
              </a:rPr>
              <a:t>- condition</a:t>
            </a:r>
            <a:r>
              <a:rPr lang="zh-TW" altLang="en-US" sz="1600" dirty="0" smtClean="0">
                <a:latin typeface="微軟正黑體" panose="020B0604030504040204" pitchFamily="34" charset="-120"/>
                <a:ea typeface="微軟正黑體" panose="020B0604030504040204" pitchFamily="34" charset="-120"/>
              </a:rPr>
              <a:t>：整體條件有多好。</a:t>
            </a:r>
          </a:p>
          <a:p>
            <a:r>
              <a:rPr lang="en-US" altLang="zh-TW" sz="1600" dirty="0" smtClean="0">
                <a:latin typeface="微軟正黑體" panose="020B0604030504040204" pitchFamily="34" charset="-120"/>
                <a:ea typeface="微軟正黑體" panose="020B0604030504040204" pitchFamily="34" charset="-120"/>
              </a:rPr>
              <a:t>- grade</a:t>
            </a:r>
            <a:r>
              <a:rPr lang="zh-TW" altLang="en-US" sz="1600" dirty="0" smtClean="0">
                <a:latin typeface="微軟正黑體" panose="020B0604030504040204" pitchFamily="34" charset="-120"/>
                <a:ea typeface="微軟正黑體" panose="020B0604030504040204" pitchFamily="34" charset="-120"/>
              </a:rPr>
              <a:t>：房屋的整體等級（根據 </a:t>
            </a:r>
            <a:r>
              <a:rPr lang="en-US" altLang="zh-TW" sz="1600" dirty="0" smtClean="0">
                <a:latin typeface="微軟正黑體" panose="020B0604030504040204" pitchFamily="34" charset="-120"/>
                <a:ea typeface="微軟正黑體" panose="020B0604030504040204" pitchFamily="34" charset="-120"/>
              </a:rPr>
              <a:t>King County </a:t>
            </a:r>
            <a:r>
              <a:rPr lang="zh-TW" altLang="en-US" sz="1600" dirty="0" smtClean="0">
                <a:latin typeface="微軟正黑體" panose="020B0604030504040204" pitchFamily="34" charset="-120"/>
                <a:ea typeface="微軟正黑體" panose="020B0604030504040204" pitchFamily="34" charset="-120"/>
              </a:rPr>
              <a:t>評分系統）。</a:t>
            </a:r>
          </a:p>
          <a:p>
            <a:r>
              <a:rPr lang="en-US" altLang="zh-TW" sz="1600" dirty="0" smtClean="0">
                <a:latin typeface="微軟正黑體" panose="020B0604030504040204" pitchFamily="34" charset="-120"/>
                <a:ea typeface="微軟正黑體" panose="020B0604030504040204" pitchFamily="34" charset="-120"/>
              </a:rPr>
              <a:t>- </a:t>
            </a:r>
            <a:r>
              <a:rPr lang="en-US" altLang="zh-TW" sz="1600" dirty="0" err="1" smtClean="0">
                <a:latin typeface="微軟正黑體" panose="020B0604030504040204" pitchFamily="34" charset="-120"/>
                <a:ea typeface="微軟正黑體" panose="020B0604030504040204" pitchFamily="34" charset="-120"/>
              </a:rPr>
              <a:t>sqft_above</a:t>
            </a:r>
            <a:r>
              <a:rPr lang="zh-TW" altLang="en-US" sz="1600" dirty="0" smtClean="0">
                <a:latin typeface="微軟正黑體" panose="020B0604030504040204" pitchFamily="34" charset="-120"/>
                <a:ea typeface="微軟正黑體" panose="020B0604030504040204" pitchFamily="34" charset="-120"/>
              </a:rPr>
              <a:t>：地上坪數（平方英尺）。</a:t>
            </a:r>
            <a:endParaRPr lang="zh-TW" altLang="en-US" sz="1600" dirty="0">
              <a:latin typeface="微軟正黑體" panose="020B0604030504040204" pitchFamily="34" charset="-120"/>
              <a:ea typeface="微軟正黑體" panose="020B0604030504040204" pitchFamily="34" charset="-120"/>
            </a:endParaRPr>
          </a:p>
        </p:txBody>
      </p:sp>
      <p:sp>
        <p:nvSpPr>
          <p:cNvPr id="6" name="矩形 5"/>
          <p:cNvSpPr/>
          <p:nvPr/>
        </p:nvSpPr>
        <p:spPr>
          <a:xfrm>
            <a:off x="1975" y="4847710"/>
            <a:ext cx="6092825" cy="2123658"/>
          </a:xfrm>
          <a:prstGeom prst="rect">
            <a:avLst/>
          </a:prstGeom>
        </p:spPr>
        <p:txBody>
          <a:bodyPr>
            <a:spAutoFit/>
          </a:bodyPr>
          <a:lstStyle/>
          <a:p>
            <a:r>
              <a:rPr lang="zh-TW" altLang="en-US" sz="1600" dirty="0" smtClean="0">
                <a:latin typeface="微軟正黑體" panose="020B0604030504040204" pitchFamily="34" charset="-120"/>
                <a:ea typeface="微軟正黑體" panose="020B0604030504040204" pitchFamily="34" charset="-120"/>
              </a:rPr>
              <a:t>- sqft_basement：地下室的坪數（平方英尺）。</a:t>
            </a:r>
          </a:p>
          <a:p>
            <a:r>
              <a:rPr lang="zh-TW" altLang="en-US" sz="1600" dirty="0" smtClean="0">
                <a:latin typeface="微軟正黑體" panose="020B0604030504040204" pitchFamily="34" charset="-120"/>
                <a:ea typeface="微軟正黑體" panose="020B0604030504040204" pitchFamily="34" charset="-120"/>
              </a:rPr>
              <a:t>- yr_built：房屋建造時間。</a:t>
            </a:r>
          </a:p>
          <a:p>
            <a:r>
              <a:rPr lang="zh-TW" altLang="en-US" sz="1600" dirty="0" smtClean="0">
                <a:latin typeface="微軟正黑體" panose="020B0604030504040204" pitchFamily="34" charset="-120"/>
                <a:ea typeface="微軟正黑體" panose="020B0604030504040204" pitchFamily="34" charset="-120"/>
              </a:rPr>
              <a:t>- yr_renovated：何時重新裝修過。</a:t>
            </a:r>
          </a:p>
          <a:p>
            <a:r>
              <a:rPr lang="zh-TW" altLang="en-US" sz="1600" dirty="0" smtClean="0">
                <a:latin typeface="微軟正黑體" panose="020B0604030504040204" pitchFamily="34" charset="-120"/>
                <a:ea typeface="微軟正黑體" panose="020B0604030504040204" pitchFamily="34" charset="-120"/>
              </a:rPr>
              <a:t>- zipcode：郵政編碼。</a:t>
            </a:r>
          </a:p>
          <a:p>
            <a:r>
              <a:rPr lang="zh-TW" altLang="en-US" sz="1600" dirty="0" smtClean="0">
                <a:latin typeface="微軟正黑體" panose="020B0604030504040204" pitchFamily="34" charset="-120"/>
                <a:ea typeface="微軟正黑體" panose="020B0604030504040204" pitchFamily="34" charset="-120"/>
              </a:rPr>
              <a:t>- lat：緯度座標。</a:t>
            </a:r>
          </a:p>
          <a:p>
            <a:r>
              <a:rPr lang="zh-TW" altLang="en-US" sz="1600" dirty="0" smtClean="0">
                <a:latin typeface="微軟正黑體" panose="020B0604030504040204" pitchFamily="34" charset="-120"/>
                <a:ea typeface="微軟正黑體" panose="020B0604030504040204" pitchFamily="34" charset="-120"/>
              </a:rPr>
              <a:t>- long：經度座標。</a:t>
            </a:r>
          </a:p>
          <a:p>
            <a:r>
              <a:rPr lang="zh-TW" altLang="en-US" sz="1600" dirty="0" smtClean="0">
                <a:latin typeface="微軟正黑體" panose="020B0604030504040204" pitchFamily="34" charset="-120"/>
                <a:ea typeface="微軟正黑體" panose="020B0604030504040204" pitchFamily="34" charset="-120"/>
              </a:rPr>
              <a:t>- sqft_living15：2015 年紀錄的居住坪數。</a:t>
            </a:r>
          </a:p>
          <a:p>
            <a:r>
              <a:rPr lang="zh-TW" altLang="en-US" sz="1600" dirty="0" smtClean="0">
                <a:latin typeface="微軟正黑體" panose="020B0604030504040204" pitchFamily="34" charset="-120"/>
                <a:ea typeface="微軟正黑體" panose="020B0604030504040204" pitchFamily="34" charset="-120"/>
              </a:rPr>
              <a:t>- sqft_lot15：2015 年紀錄的實際坪數。</a:t>
            </a:r>
            <a:endParaRPr lang="zh-TW" altLang="en-US" sz="1600"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2"/>
          <a:stretch>
            <a:fillRect/>
          </a:stretch>
        </p:blipFill>
        <p:spPr>
          <a:xfrm>
            <a:off x="6026618" y="2090887"/>
            <a:ext cx="3637145" cy="4768701"/>
          </a:xfrm>
          <a:prstGeom prst="rect">
            <a:avLst/>
          </a:prstGeom>
        </p:spPr>
      </p:pic>
      <p:sp>
        <p:nvSpPr>
          <p:cNvPr id="8" name="矩形 7"/>
          <p:cNvSpPr/>
          <p:nvPr/>
        </p:nvSpPr>
        <p:spPr>
          <a:xfrm>
            <a:off x="5809541" y="1639925"/>
            <a:ext cx="2906565" cy="461665"/>
          </a:xfrm>
          <a:prstGeom prst="rect">
            <a:avLst/>
          </a:prstGeom>
        </p:spPr>
        <p:txBody>
          <a:bodyPr wrap="none">
            <a:spAutoFit/>
          </a:bodyPr>
          <a:lstStyle/>
          <a:p>
            <a:r>
              <a:rPr lang="en-US" altLang="zh-TW" sz="2400" b="1" dirty="0" smtClean="0">
                <a:latin typeface="微軟正黑體" panose="020B0604030504040204" pitchFamily="34" charset="-120"/>
                <a:ea typeface="微軟正黑體" panose="020B0604030504040204" pitchFamily="34" charset="-120"/>
              </a:rPr>
              <a:t>※</a:t>
            </a:r>
            <a:r>
              <a:rPr lang="zh-TW" altLang="en-US" sz="2400" b="1" dirty="0" smtClean="0">
                <a:latin typeface="微軟正黑體" panose="020B0604030504040204" pitchFamily="34" charset="-120"/>
                <a:ea typeface="微軟正黑體" panose="020B0604030504040204" pitchFamily="34" charset="-120"/>
              </a:rPr>
              <a:t>各個欄位的狀態：</a:t>
            </a:r>
          </a:p>
        </p:txBody>
      </p:sp>
      <p:graphicFrame>
        <p:nvGraphicFramePr>
          <p:cNvPr id="13" name="Diagram1"/>
          <p:cNvGraphicFramePr/>
          <p:nvPr>
            <p:extLst>
              <p:ext uri="{D42A27DB-BD31-4B8C-83A1-F6EECF244321}">
                <p14:modId xmlns:p14="http://schemas.microsoft.com/office/powerpoint/2010/main" val="648236592"/>
              </p:ext>
            </p:extLst>
          </p:nvPr>
        </p:nvGraphicFramePr>
        <p:xfrm>
          <a:off x="754564" y="1050773"/>
          <a:ext cx="10944720" cy="50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028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spc="-1" dirty="0" smtClean="0">
                <a:solidFill>
                  <a:srgbClr val="000000"/>
                </a:solidFill>
              </a:rPr>
              <a:t>各變數相關係數</a:t>
            </a:r>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val="450722563"/>
              </p:ext>
            </p:extLst>
          </p:nvPr>
        </p:nvGraphicFramePr>
        <p:xfrm>
          <a:off x="609480" y="2042555"/>
          <a:ext cx="8126942" cy="2219960"/>
        </p:xfrm>
        <a:graphic>
          <a:graphicData uri="http://schemas.openxmlformats.org/drawingml/2006/table">
            <a:tbl>
              <a:tblPr firstRow="1" bandRow="1">
                <a:tableStyleId>{5C22544A-7EE6-4342-B048-85BDC9FD1C3A}</a:tableStyleId>
              </a:tblPr>
              <a:tblGrid>
                <a:gridCol w="4063471"/>
                <a:gridCol w="4063471"/>
              </a:tblGrid>
              <a:tr h="359868">
                <a:tc>
                  <a:txBody>
                    <a:bodyPr/>
                    <a:lstStyle/>
                    <a:p>
                      <a:r>
                        <a:rPr lang="zh-TW" altLang="en-US" dirty="0" smtClean="0"/>
                        <a:t>變數名稱</a:t>
                      </a:r>
                      <a:endParaRPr lang="zh-TW" altLang="en-US" dirty="0"/>
                    </a:p>
                  </a:txBody>
                  <a:tcPr/>
                </a:tc>
                <a:tc>
                  <a:txBody>
                    <a:bodyPr/>
                    <a:lstStyle/>
                    <a:p>
                      <a:r>
                        <a:rPr lang="zh-TW" altLang="en-US" dirty="0" smtClean="0"/>
                        <a:t>係數</a:t>
                      </a:r>
                      <a:endParaRPr lang="zh-TW" altLang="en-US" dirty="0"/>
                    </a:p>
                  </a:txBody>
                  <a:tcPr/>
                </a:tc>
              </a:tr>
              <a:tr h="370840">
                <a:tc>
                  <a:txBody>
                    <a:bodyPr/>
                    <a:lstStyle/>
                    <a:p>
                      <a:r>
                        <a:rPr lang="en-US" altLang="zh-TW" dirty="0" err="1" smtClean="0"/>
                        <a:t>Sqft_living</a:t>
                      </a:r>
                      <a:endParaRPr lang="zh-TW" altLang="en-US" dirty="0"/>
                    </a:p>
                  </a:txBody>
                  <a:tcPr/>
                </a:tc>
                <a:tc>
                  <a:txBody>
                    <a:bodyPr/>
                    <a:lstStyle/>
                    <a:p>
                      <a:r>
                        <a:rPr lang="en-US" altLang="zh-TW" dirty="0" smtClean="0"/>
                        <a:t>0.70</a:t>
                      </a:r>
                      <a:endParaRPr lang="zh-TW" altLang="en-US" dirty="0"/>
                    </a:p>
                  </a:txBody>
                  <a:tcPr/>
                </a:tc>
              </a:tr>
              <a:tr h="370840">
                <a:tc>
                  <a:txBody>
                    <a:bodyPr/>
                    <a:lstStyle/>
                    <a:p>
                      <a:r>
                        <a:rPr lang="en-US" altLang="zh-TW" dirty="0" smtClean="0"/>
                        <a:t>Grade</a:t>
                      </a:r>
                      <a:endParaRPr lang="zh-TW" altLang="en-US" dirty="0"/>
                    </a:p>
                  </a:txBody>
                  <a:tcPr/>
                </a:tc>
                <a:tc>
                  <a:txBody>
                    <a:bodyPr/>
                    <a:lstStyle/>
                    <a:p>
                      <a:r>
                        <a:rPr lang="en-US" altLang="zh-TW" dirty="0" smtClean="0"/>
                        <a:t>0.67</a:t>
                      </a:r>
                      <a:endParaRPr lang="zh-TW" altLang="en-US" dirty="0"/>
                    </a:p>
                  </a:txBody>
                  <a:tcPr/>
                </a:tc>
              </a:tr>
              <a:tr h="370840">
                <a:tc>
                  <a:txBody>
                    <a:bodyPr/>
                    <a:lstStyle/>
                    <a:p>
                      <a:r>
                        <a:rPr lang="en-US" altLang="zh-TW" dirty="0" err="1" smtClean="0"/>
                        <a:t>Sqft_above</a:t>
                      </a:r>
                      <a:endParaRPr lang="zh-TW" altLang="en-US" dirty="0"/>
                    </a:p>
                  </a:txBody>
                  <a:tcPr/>
                </a:tc>
                <a:tc>
                  <a:txBody>
                    <a:bodyPr/>
                    <a:lstStyle/>
                    <a:p>
                      <a:r>
                        <a:rPr lang="en-US" altLang="zh-TW" dirty="0" smtClean="0"/>
                        <a:t>0.61</a:t>
                      </a:r>
                      <a:endParaRPr lang="zh-TW" altLang="en-US" dirty="0"/>
                    </a:p>
                  </a:txBody>
                  <a:tcPr/>
                </a:tc>
              </a:tr>
              <a:tr h="370840">
                <a:tc>
                  <a:txBody>
                    <a:bodyPr/>
                    <a:lstStyle/>
                    <a:p>
                      <a:r>
                        <a:rPr lang="en-US" altLang="zh-TW" dirty="0" smtClean="0"/>
                        <a:t>Sqft_living15</a:t>
                      </a:r>
                      <a:endParaRPr lang="zh-TW" altLang="en-US" dirty="0"/>
                    </a:p>
                  </a:txBody>
                  <a:tcPr/>
                </a:tc>
                <a:tc>
                  <a:txBody>
                    <a:bodyPr/>
                    <a:lstStyle/>
                    <a:p>
                      <a:r>
                        <a:rPr lang="en-US" altLang="zh-TW" dirty="0" smtClean="0"/>
                        <a:t>0.59</a:t>
                      </a:r>
                      <a:endParaRPr lang="zh-TW" altLang="en-US" dirty="0"/>
                    </a:p>
                  </a:txBody>
                  <a:tcPr/>
                </a:tc>
              </a:tr>
              <a:tr h="370840">
                <a:tc>
                  <a:txBody>
                    <a:bodyPr/>
                    <a:lstStyle/>
                    <a:p>
                      <a:r>
                        <a:rPr lang="en-US" altLang="zh-TW" dirty="0" smtClean="0"/>
                        <a:t>Bathrooms</a:t>
                      </a:r>
                      <a:endParaRPr lang="zh-TW" altLang="en-US" dirty="0"/>
                    </a:p>
                  </a:txBody>
                  <a:tcPr/>
                </a:tc>
                <a:tc>
                  <a:txBody>
                    <a:bodyPr/>
                    <a:lstStyle/>
                    <a:p>
                      <a:r>
                        <a:rPr lang="en-US" altLang="zh-TW" dirty="0" smtClean="0"/>
                        <a:t>0.53</a:t>
                      </a:r>
                      <a:endParaRPr lang="zh-TW"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55983810"/>
              </p:ext>
            </p:extLst>
          </p:nvPr>
        </p:nvGraphicFramePr>
        <p:xfrm>
          <a:off x="609480" y="4634548"/>
          <a:ext cx="8126942" cy="2225040"/>
        </p:xfrm>
        <a:graphic>
          <a:graphicData uri="http://schemas.openxmlformats.org/drawingml/2006/table">
            <a:tbl>
              <a:tblPr firstRow="1" bandRow="1">
                <a:tableStyleId>{5C22544A-7EE6-4342-B048-85BDC9FD1C3A}</a:tableStyleId>
              </a:tblPr>
              <a:tblGrid>
                <a:gridCol w="4063471"/>
                <a:gridCol w="4063471"/>
              </a:tblGrid>
              <a:tr h="370840">
                <a:tc>
                  <a:txBody>
                    <a:bodyPr/>
                    <a:lstStyle/>
                    <a:p>
                      <a:r>
                        <a:rPr lang="zh-TW" altLang="en-US" dirty="0" smtClean="0"/>
                        <a:t>變數名稱</a:t>
                      </a:r>
                      <a:endParaRPr lang="zh-TW" altLang="en-US" dirty="0"/>
                    </a:p>
                  </a:txBody>
                  <a:tcPr/>
                </a:tc>
                <a:tc>
                  <a:txBody>
                    <a:bodyPr/>
                    <a:lstStyle/>
                    <a:p>
                      <a:r>
                        <a:rPr lang="zh-TW" altLang="en-US" dirty="0" smtClean="0"/>
                        <a:t>係數</a:t>
                      </a:r>
                      <a:endParaRPr lang="zh-TW" altLang="en-US" dirty="0"/>
                    </a:p>
                  </a:txBody>
                  <a:tcPr/>
                </a:tc>
              </a:tr>
              <a:tr h="370840">
                <a:tc>
                  <a:txBody>
                    <a:bodyPr/>
                    <a:lstStyle/>
                    <a:p>
                      <a:r>
                        <a:rPr lang="en-US" altLang="zh-TW" dirty="0" err="1" smtClean="0"/>
                        <a:t>Zipcode</a:t>
                      </a:r>
                      <a:endParaRPr lang="zh-TW" altLang="en-US" dirty="0"/>
                    </a:p>
                  </a:txBody>
                  <a:tcPr/>
                </a:tc>
                <a:tc>
                  <a:txBody>
                    <a:bodyPr/>
                    <a:lstStyle/>
                    <a:p>
                      <a:r>
                        <a:rPr lang="en-US" altLang="zh-TW" dirty="0" smtClean="0"/>
                        <a:t>-0.05</a:t>
                      </a:r>
                      <a:endParaRPr lang="zh-TW" altLang="en-US" dirty="0"/>
                    </a:p>
                  </a:txBody>
                  <a:tcPr/>
                </a:tc>
              </a:tr>
              <a:tr h="370840">
                <a:tc>
                  <a:txBody>
                    <a:bodyPr/>
                    <a:lstStyle/>
                    <a:p>
                      <a:r>
                        <a:rPr lang="en-US" altLang="zh-TW" dirty="0" smtClean="0"/>
                        <a:t>id</a:t>
                      </a:r>
                      <a:endParaRPr lang="zh-TW" altLang="en-US" dirty="0"/>
                    </a:p>
                  </a:txBody>
                  <a:tcPr/>
                </a:tc>
                <a:tc>
                  <a:txBody>
                    <a:bodyPr/>
                    <a:lstStyle/>
                    <a:p>
                      <a:r>
                        <a:rPr lang="en-US" altLang="zh-TW" dirty="0" smtClean="0"/>
                        <a:t>-0.02</a:t>
                      </a:r>
                      <a:endParaRPr lang="zh-TW" altLang="en-US" dirty="0"/>
                    </a:p>
                  </a:txBody>
                  <a:tcPr/>
                </a:tc>
              </a:tr>
              <a:tr h="370840">
                <a:tc>
                  <a:txBody>
                    <a:bodyPr/>
                    <a:lstStyle/>
                    <a:p>
                      <a:r>
                        <a:rPr lang="en-US" altLang="zh-TW" dirty="0" smtClean="0"/>
                        <a:t>Long</a:t>
                      </a:r>
                      <a:endParaRPr lang="zh-TW" altLang="en-US" dirty="0"/>
                    </a:p>
                  </a:txBody>
                  <a:tcPr/>
                </a:tc>
                <a:tc>
                  <a:txBody>
                    <a:bodyPr/>
                    <a:lstStyle/>
                    <a:p>
                      <a:r>
                        <a:rPr lang="en-US" altLang="zh-TW" dirty="0" smtClean="0"/>
                        <a:t>0.02</a:t>
                      </a:r>
                      <a:endParaRPr lang="zh-TW" altLang="en-US" dirty="0"/>
                    </a:p>
                  </a:txBody>
                  <a:tcPr/>
                </a:tc>
              </a:tr>
              <a:tr h="370840">
                <a:tc>
                  <a:txBody>
                    <a:bodyPr/>
                    <a:lstStyle/>
                    <a:p>
                      <a:r>
                        <a:rPr lang="en-US" altLang="zh-TW" dirty="0" smtClean="0"/>
                        <a:t>Condition</a:t>
                      </a:r>
                      <a:endParaRPr lang="zh-TW" altLang="en-US" dirty="0"/>
                    </a:p>
                  </a:txBody>
                  <a:tcPr/>
                </a:tc>
                <a:tc>
                  <a:txBody>
                    <a:bodyPr/>
                    <a:lstStyle/>
                    <a:p>
                      <a:r>
                        <a:rPr lang="en-US" altLang="zh-TW" dirty="0" smtClean="0"/>
                        <a:t>0.04</a:t>
                      </a:r>
                      <a:endParaRPr lang="zh-TW" altLang="en-US" dirty="0"/>
                    </a:p>
                  </a:txBody>
                  <a:tcPr/>
                </a:tc>
              </a:tr>
              <a:tr h="370840">
                <a:tc>
                  <a:txBody>
                    <a:bodyPr/>
                    <a:lstStyle/>
                    <a:p>
                      <a:r>
                        <a:rPr lang="en-US" altLang="zh-TW" dirty="0" err="1" smtClean="0"/>
                        <a:t>Yr_built</a:t>
                      </a:r>
                      <a:endParaRPr lang="zh-TW" altLang="en-US" dirty="0"/>
                    </a:p>
                  </a:txBody>
                  <a:tcPr/>
                </a:tc>
                <a:tc>
                  <a:txBody>
                    <a:bodyPr/>
                    <a:lstStyle/>
                    <a:p>
                      <a:r>
                        <a:rPr lang="en-US" altLang="zh-TW" dirty="0" smtClean="0"/>
                        <a:t>0.05</a:t>
                      </a:r>
                      <a:endParaRPr lang="zh-TW" altLang="en-US" dirty="0"/>
                    </a:p>
                  </a:txBody>
                  <a:tcPr/>
                </a:tc>
              </a:tr>
            </a:tbl>
          </a:graphicData>
        </a:graphic>
      </p:graphicFrame>
      <p:sp>
        <p:nvSpPr>
          <p:cNvPr id="10" name="文字方塊 9"/>
          <p:cNvSpPr txBox="1"/>
          <p:nvPr/>
        </p:nvSpPr>
        <p:spPr>
          <a:xfrm>
            <a:off x="731520" y="1661763"/>
            <a:ext cx="3234088" cy="369332"/>
          </a:xfrm>
          <a:prstGeom prst="rect">
            <a:avLst/>
          </a:prstGeom>
          <a:noFill/>
        </p:spPr>
        <p:txBody>
          <a:bodyPr wrap="square" rtlCol="0">
            <a:spAutoFit/>
          </a:bodyPr>
          <a:lstStyle/>
          <a:p>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前</a:t>
            </a:r>
            <a:r>
              <a:rPr lang="en-US" altLang="zh-TW" dirty="0" smtClean="0">
                <a:latin typeface="微軟正黑體" panose="020B0604030504040204" pitchFamily="34" charset="-120"/>
                <a:ea typeface="微軟正黑體" panose="020B0604030504040204" pitchFamily="34" charset="-120"/>
              </a:rPr>
              <a:t>5</a:t>
            </a:r>
            <a:r>
              <a:rPr lang="zh-TW" altLang="en-US" dirty="0" smtClean="0">
                <a:latin typeface="微軟正黑體" panose="020B0604030504040204" pitchFamily="34" charset="-120"/>
                <a:ea typeface="微軟正黑體" panose="020B0604030504040204" pitchFamily="34" charset="-120"/>
              </a:rPr>
              <a:t>名的相關係數</a:t>
            </a:r>
            <a:endParaRPr lang="zh-TW" altLang="en-US" dirty="0"/>
          </a:p>
        </p:txBody>
      </p:sp>
      <p:sp>
        <p:nvSpPr>
          <p:cNvPr id="11" name="文字方塊 10"/>
          <p:cNvSpPr txBox="1"/>
          <p:nvPr/>
        </p:nvSpPr>
        <p:spPr>
          <a:xfrm>
            <a:off x="731520" y="4273975"/>
            <a:ext cx="3234088" cy="369332"/>
          </a:xfrm>
          <a:prstGeom prst="rect">
            <a:avLst/>
          </a:prstGeom>
          <a:noFill/>
        </p:spPr>
        <p:txBody>
          <a:bodyPr wrap="square" rtlCol="0">
            <a:spAutoFit/>
          </a:bodyPr>
          <a:lstStyle/>
          <a:p>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後</a:t>
            </a:r>
            <a:r>
              <a:rPr lang="en-US" altLang="zh-TW" dirty="0" smtClean="0">
                <a:latin typeface="微軟正黑體" panose="020B0604030504040204" pitchFamily="34" charset="-120"/>
                <a:ea typeface="微軟正黑體" panose="020B0604030504040204" pitchFamily="34" charset="-120"/>
              </a:rPr>
              <a:t>5</a:t>
            </a:r>
            <a:r>
              <a:rPr lang="zh-TW" altLang="en-US" dirty="0" smtClean="0">
                <a:latin typeface="微軟正黑體" panose="020B0604030504040204" pitchFamily="34" charset="-120"/>
                <a:ea typeface="微軟正黑體" panose="020B0604030504040204" pitchFamily="34" charset="-120"/>
              </a:rPr>
              <a:t>名的相關係數</a:t>
            </a:r>
            <a:endParaRPr lang="zh-TW" altLang="en-US" dirty="0"/>
          </a:p>
        </p:txBody>
      </p:sp>
      <p:graphicFrame>
        <p:nvGraphicFramePr>
          <p:cNvPr id="12" name="Diagram1"/>
          <p:cNvGraphicFramePr/>
          <p:nvPr>
            <p:extLst>
              <p:ext uri="{D42A27DB-BD31-4B8C-83A1-F6EECF244321}">
                <p14:modId xmlns:p14="http://schemas.microsoft.com/office/powerpoint/2010/main" val="3939276915"/>
              </p:ext>
            </p:extLst>
          </p:nvPr>
        </p:nvGraphicFramePr>
        <p:xfrm>
          <a:off x="766440" y="1197720"/>
          <a:ext cx="10944720" cy="503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953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spc="-1" dirty="0" smtClean="0">
                <a:solidFill>
                  <a:srgbClr val="000000"/>
                </a:solidFill>
              </a:rPr>
              <a:t>各變數敘述統計</a:t>
            </a:r>
            <a:endParaRPr lang="zh-TW" altLang="en-US" dirty="0"/>
          </a:p>
        </p:txBody>
      </p:sp>
      <p:pic>
        <p:nvPicPr>
          <p:cNvPr id="6" name="圖片 5"/>
          <p:cNvPicPr>
            <a:picLocks noChangeAspect="1"/>
          </p:cNvPicPr>
          <p:nvPr/>
        </p:nvPicPr>
        <p:blipFill rotWithShape="1">
          <a:blip r:embed="rId2"/>
          <a:srcRect r="19665"/>
          <a:stretch/>
        </p:blipFill>
        <p:spPr>
          <a:xfrm>
            <a:off x="8715284" y="2342880"/>
            <a:ext cx="3249498" cy="3540946"/>
          </a:xfrm>
          <a:prstGeom prst="rect">
            <a:avLst/>
          </a:prstGeom>
        </p:spPr>
      </p:pic>
      <p:graphicFrame>
        <p:nvGraphicFramePr>
          <p:cNvPr id="8" name="內容版面配置區 4"/>
          <p:cNvGraphicFramePr>
            <a:graphicFrameLocks/>
          </p:cNvGraphicFramePr>
          <p:nvPr>
            <p:extLst>
              <p:ext uri="{D42A27DB-BD31-4B8C-83A1-F6EECF244321}">
                <p14:modId xmlns:p14="http://schemas.microsoft.com/office/powerpoint/2010/main" val="2992458067"/>
              </p:ext>
            </p:extLst>
          </p:nvPr>
        </p:nvGraphicFramePr>
        <p:xfrm>
          <a:off x="0" y="2625480"/>
          <a:ext cx="8811489" cy="2484829"/>
        </p:xfrm>
        <a:graphic>
          <a:graphicData uri="http://schemas.openxmlformats.org/drawingml/2006/table">
            <a:tbl>
              <a:tblPr firstRow="1" firstCol="1" bandRow="1">
                <a:tableStyleId>{B301B821-A1FF-4177-AEE7-76D212191A09}</a:tableStyleId>
              </a:tblPr>
              <a:tblGrid>
                <a:gridCol w="2054430">
                  <a:extLst>
                    <a:ext uri="{9D8B030D-6E8A-4147-A177-3AD203B41FA5}">
                      <a16:colId xmlns:a16="http://schemas.microsoft.com/office/drawing/2014/main" xmlns="" val="20000"/>
                    </a:ext>
                  </a:extLst>
                </a:gridCol>
                <a:gridCol w="1258785">
                  <a:extLst>
                    <a:ext uri="{9D8B030D-6E8A-4147-A177-3AD203B41FA5}">
                      <a16:colId xmlns:a16="http://schemas.microsoft.com/office/drawing/2014/main" xmlns="" val="20001"/>
                    </a:ext>
                  </a:extLst>
                </a:gridCol>
                <a:gridCol w="1056904">
                  <a:extLst>
                    <a:ext uri="{9D8B030D-6E8A-4147-A177-3AD203B41FA5}">
                      <a16:colId xmlns:a16="http://schemas.microsoft.com/office/drawing/2014/main" xmlns="" val="20002"/>
                    </a:ext>
                  </a:extLst>
                </a:gridCol>
                <a:gridCol w="1104405">
                  <a:extLst>
                    <a:ext uri="{9D8B030D-6E8A-4147-A177-3AD203B41FA5}">
                      <a16:colId xmlns:a16="http://schemas.microsoft.com/office/drawing/2014/main" xmlns="" val="20003"/>
                    </a:ext>
                  </a:extLst>
                </a:gridCol>
                <a:gridCol w="1068779"/>
                <a:gridCol w="1140031">
                  <a:extLst>
                    <a:ext uri="{9D8B030D-6E8A-4147-A177-3AD203B41FA5}">
                      <a16:colId xmlns:a16="http://schemas.microsoft.com/office/drawing/2014/main" xmlns="" val="20004"/>
                    </a:ext>
                  </a:extLst>
                </a:gridCol>
                <a:gridCol w="1128155">
                  <a:extLst>
                    <a:ext uri="{9D8B030D-6E8A-4147-A177-3AD203B41FA5}">
                      <a16:colId xmlns:a16="http://schemas.microsoft.com/office/drawing/2014/main" xmlns="" val="20005"/>
                    </a:ext>
                  </a:extLst>
                </a:gridCol>
              </a:tblGrid>
              <a:tr h="319611">
                <a:tc>
                  <a:txBody>
                    <a:bodyPr/>
                    <a:lstStyle/>
                    <a:p>
                      <a:pPr algn="ctr">
                        <a:spcAft>
                          <a:spcPts val="0"/>
                        </a:spcAft>
                      </a:pPr>
                      <a:r>
                        <a:rPr lang="zh-TW" sz="2000" kern="0" dirty="0">
                          <a:effectLst/>
                          <a:latin typeface="微軟正黑體" panose="020B0604030504040204" pitchFamily="34" charset="-120"/>
                          <a:ea typeface="微軟正黑體" panose="020B0604030504040204" pitchFamily="34" charset="-120"/>
                        </a:rPr>
                        <a:t>變數</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ctr">
                        <a:spcAft>
                          <a:spcPts val="0"/>
                        </a:spcAft>
                      </a:pPr>
                      <a:r>
                        <a:rPr lang="zh-TW" sz="2000" kern="0" dirty="0">
                          <a:effectLst/>
                          <a:latin typeface="微軟正黑體" panose="020B0604030504040204" pitchFamily="34" charset="-120"/>
                          <a:ea typeface="微軟正黑體" panose="020B0604030504040204" pitchFamily="34" charset="-120"/>
                        </a:rPr>
                        <a:t>樣本數</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ctr">
                        <a:spcAft>
                          <a:spcPts val="0"/>
                        </a:spcAft>
                      </a:pPr>
                      <a:r>
                        <a:rPr lang="zh-TW" sz="2000" kern="0" dirty="0">
                          <a:effectLst/>
                          <a:latin typeface="微軟正黑體" panose="020B0604030504040204" pitchFamily="34" charset="-120"/>
                          <a:ea typeface="微軟正黑體" panose="020B0604030504040204" pitchFamily="34" charset="-120"/>
                        </a:rPr>
                        <a:t>平均值</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ctr">
                        <a:spcAft>
                          <a:spcPts val="0"/>
                        </a:spcAft>
                      </a:pPr>
                      <a:r>
                        <a:rPr lang="zh-TW" sz="2000" kern="0">
                          <a:effectLst/>
                          <a:latin typeface="微軟正黑體" panose="020B0604030504040204" pitchFamily="34" charset="-120"/>
                          <a:ea typeface="微軟正黑體" panose="020B0604030504040204" pitchFamily="34" charset="-120"/>
                        </a:rPr>
                        <a:t>標準差</a:t>
                      </a:r>
                      <a:endParaRPr lang="zh-TW" sz="2000" kern="10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ct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Q1</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ctr">
                        <a:spcAft>
                          <a:spcPts val="0"/>
                        </a:spcAft>
                      </a:pPr>
                      <a:r>
                        <a:rPr lang="zh-TW" altLang="en-US" sz="2000" kern="100" dirty="0" smtClean="0">
                          <a:effectLst/>
                          <a:latin typeface="微軟正黑體" panose="020B0604030504040204" pitchFamily="34" charset="-120"/>
                          <a:ea typeface="微軟正黑體" panose="020B0604030504040204" pitchFamily="34" charset="-120"/>
                          <a:cs typeface="Times New Roman"/>
                        </a:rPr>
                        <a:t>中位數</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ct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Q3</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extLst>
                  <a:ext uri="{0D108BD9-81ED-4DB2-BD59-A6C34878D82A}">
                    <a16:rowId xmlns:a16="http://schemas.microsoft.com/office/drawing/2014/main" xmlns="" val="10000"/>
                  </a:ext>
                </a:extLst>
              </a:tr>
              <a:tr h="3196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1" kern="1200" dirty="0" smtClean="0">
                          <a:solidFill>
                            <a:schemeClr val="dk1"/>
                          </a:solidFill>
                          <a:latin typeface="微軟正黑體" panose="020B0604030504040204" pitchFamily="34" charset="-120"/>
                          <a:ea typeface="微軟正黑體" panose="020B0604030504040204" pitchFamily="34" charset="-120"/>
                          <a:cs typeface="+mn-cs"/>
                        </a:rPr>
                        <a:t>price</a:t>
                      </a:r>
                      <a:endParaRPr lang="zh-TW" sz="2000" b="1" kern="1200" dirty="0">
                        <a:solidFill>
                          <a:schemeClr val="dk1"/>
                        </a:solidFill>
                        <a:latin typeface="微軟正黑體" panose="020B0604030504040204" pitchFamily="34" charset="-120"/>
                        <a:ea typeface="微軟正黑體" panose="020B0604030504040204" pitchFamily="34" charset="-120"/>
                        <a:cs typeface="+mn-cs"/>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21,613</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540,088</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0" dirty="0" smtClean="0">
                          <a:effectLst/>
                          <a:latin typeface="微軟正黑體" panose="020B0604030504040204" pitchFamily="34" charset="-120"/>
                          <a:ea typeface="微軟正黑體" panose="020B0604030504040204" pitchFamily="34" charset="-120"/>
                          <a:cs typeface="+mn-cs"/>
                        </a:rPr>
                        <a:t>367,127</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321,950</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450,000</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645,000</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extLst>
                  <a:ext uri="{0D108BD9-81ED-4DB2-BD59-A6C34878D82A}">
                    <a16:rowId xmlns:a16="http://schemas.microsoft.com/office/drawing/2014/main" xmlns="" val="10001"/>
                  </a:ext>
                </a:extLst>
              </a:tr>
              <a:tr h="3196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err="1" smtClean="0">
                          <a:latin typeface="微軟正黑體" panose="020B0604030504040204" pitchFamily="34" charset="-120"/>
                          <a:ea typeface="微軟正黑體" panose="020B0604030504040204" pitchFamily="34" charset="-120"/>
                        </a:rPr>
                        <a:t>Sqft_living</a:t>
                      </a:r>
                      <a:endParaRPr lang="zh-TW" altLang="en-US" sz="2000" dirty="0" smtClean="0">
                        <a:latin typeface="微軟正黑體" panose="020B0604030504040204" pitchFamily="34" charset="-120"/>
                        <a:ea typeface="微軟正黑體" panose="020B0604030504040204" pitchFamily="34" charset="-120"/>
                      </a:endParaRPr>
                    </a:p>
                  </a:txBody>
                  <a:tcPr marL="23704" marR="23704" marT="0" marB="0" anchor="ctr"/>
                </a:tc>
                <a:tc>
                  <a:txBody>
                    <a:bodyPr/>
                    <a:lstStyle/>
                    <a:p>
                      <a:pPr algn="r">
                        <a:spcAft>
                          <a:spcPts val="0"/>
                        </a:spcAft>
                      </a:pPr>
                      <a:r>
                        <a:rPr lang="en-US" altLang="zh-TW" sz="2000" kern="100" dirty="0" smtClean="0">
                          <a:solidFill>
                            <a:schemeClr val="dk1"/>
                          </a:solidFill>
                          <a:effectLst/>
                          <a:latin typeface="微軟正黑體" panose="020B0604030504040204" pitchFamily="34" charset="-120"/>
                          <a:ea typeface="微軟正黑體" panose="020B0604030504040204" pitchFamily="34" charset="-120"/>
                          <a:cs typeface="Times New Roman"/>
                        </a:rPr>
                        <a:t>21,613</a:t>
                      </a:r>
                      <a:endParaRPr lang="zh-TW" altLang="zh-TW" sz="2000" kern="100" dirty="0">
                        <a:solidFill>
                          <a:schemeClr val="dk1"/>
                        </a:solidFill>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2,079</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918</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1,427</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1,910</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2,550</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extLst>
                  <a:ext uri="{0D108BD9-81ED-4DB2-BD59-A6C34878D82A}">
                    <a16:rowId xmlns:a16="http://schemas.microsoft.com/office/drawing/2014/main" xmlns="" val="10002"/>
                  </a:ext>
                </a:extLst>
              </a:tr>
              <a:tr h="319611">
                <a:tc>
                  <a:txBody>
                    <a:bodyPr/>
                    <a:lstStyle/>
                    <a:p>
                      <a:pPr algn="ctr"/>
                      <a:r>
                        <a:rPr lang="en-US" altLang="zh-TW" sz="2000" dirty="0" smtClean="0">
                          <a:latin typeface="微軟正黑體" panose="020B0604030504040204" pitchFamily="34" charset="-120"/>
                          <a:ea typeface="微軟正黑體" panose="020B0604030504040204" pitchFamily="34" charset="-120"/>
                        </a:rPr>
                        <a:t>Grade</a:t>
                      </a:r>
                      <a:endParaRPr lang="zh-TW" altLang="en-US" sz="2000" dirty="0">
                        <a:latin typeface="微軟正黑體" panose="020B0604030504040204" pitchFamily="34" charset="-120"/>
                        <a:ea typeface="微軟正黑體" panose="020B0604030504040204" pitchFamily="34" charset="-120"/>
                      </a:endParaRPr>
                    </a:p>
                  </a:txBody>
                  <a:tcPr marL="23704" marR="23704" marT="0" marB="0" anchor="ctr"/>
                </a:tc>
                <a:tc>
                  <a:txBody>
                    <a:bodyPr/>
                    <a:lstStyle/>
                    <a:p>
                      <a:pPr algn="r">
                        <a:spcAft>
                          <a:spcPts val="0"/>
                        </a:spcAft>
                      </a:pPr>
                      <a:r>
                        <a:rPr lang="en-US" altLang="zh-TW" sz="2000" kern="100" dirty="0" smtClean="0">
                          <a:solidFill>
                            <a:schemeClr val="dk1"/>
                          </a:solidFill>
                          <a:effectLst/>
                          <a:latin typeface="微軟正黑體" panose="020B0604030504040204" pitchFamily="34" charset="-120"/>
                          <a:ea typeface="微軟正黑體" panose="020B0604030504040204" pitchFamily="34" charset="-120"/>
                          <a:cs typeface="Times New Roman"/>
                        </a:rPr>
                        <a:t>21,613</a:t>
                      </a:r>
                      <a:endParaRPr lang="zh-TW" altLang="zh-TW" sz="2000" kern="100" dirty="0">
                        <a:solidFill>
                          <a:schemeClr val="dk1"/>
                        </a:solidFill>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0" dirty="0" smtClean="0">
                          <a:effectLst/>
                          <a:latin typeface="微軟正黑體" panose="020B0604030504040204" pitchFamily="34" charset="-120"/>
                          <a:ea typeface="微軟正黑體" panose="020B0604030504040204" pitchFamily="34" charset="-120"/>
                          <a:cs typeface="+mn-cs"/>
                        </a:rPr>
                        <a:t>7.66</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0" dirty="0" smtClean="0">
                          <a:effectLst/>
                          <a:latin typeface="微軟正黑體" panose="020B0604030504040204" pitchFamily="34" charset="-120"/>
                          <a:ea typeface="微軟正黑體" panose="020B0604030504040204" pitchFamily="34" charset="-120"/>
                          <a:cs typeface="+mn-cs"/>
                        </a:rPr>
                        <a:t>1.18</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7</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7</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7</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extLst>
                  <a:ext uri="{0D108BD9-81ED-4DB2-BD59-A6C34878D82A}">
                    <a16:rowId xmlns:a16="http://schemas.microsoft.com/office/drawing/2014/main" xmlns="" val="10003"/>
                  </a:ext>
                </a:extLst>
              </a:tr>
              <a:tr h="319611">
                <a:tc>
                  <a:txBody>
                    <a:bodyPr/>
                    <a:lstStyle/>
                    <a:p>
                      <a:pPr algn="ctr"/>
                      <a:r>
                        <a:rPr lang="en-US" altLang="zh-TW" sz="2000" dirty="0" err="1" smtClean="0">
                          <a:latin typeface="微軟正黑體" panose="020B0604030504040204" pitchFamily="34" charset="-120"/>
                          <a:ea typeface="微軟正黑體" panose="020B0604030504040204" pitchFamily="34" charset="-120"/>
                        </a:rPr>
                        <a:t>Sqft_above</a:t>
                      </a:r>
                      <a:endParaRPr lang="zh-TW" altLang="en-US" sz="2000" dirty="0">
                        <a:latin typeface="微軟正黑體" panose="020B0604030504040204" pitchFamily="34" charset="-120"/>
                        <a:ea typeface="微軟正黑體" panose="020B0604030504040204" pitchFamily="34" charset="-120"/>
                      </a:endParaRPr>
                    </a:p>
                  </a:txBody>
                  <a:tcPr marL="23704" marR="23704" marT="0" marB="0" anchor="ctr"/>
                </a:tc>
                <a:tc>
                  <a:txBody>
                    <a:bodyPr/>
                    <a:lstStyle/>
                    <a:p>
                      <a:pPr algn="r">
                        <a:spcAft>
                          <a:spcPts val="0"/>
                        </a:spcAft>
                      </a:pPr>
                      <a:r>
                        <a:rPr lang="en-US" altLang="zh-TW" sz="2000" kern="100" dirty="0" smtClean="0">
                          <a:solidFill>
                            <a:schemeClr val="dk1"/>
                          </a:solidFill>
                          <a:effectLst/>
                          <a:latin typeface="微軟正黑體" panose="020B0604030504040204" pitchFamily="34" charset="-120"/>
                          <a:ea typeface="微軟正黑體" panose="020B0604030504040204" pitchFamily="34" charset="-120"/>
                          <a:cs typeface="Times New Roman"/>
                        </a:rPr>
                        <a:t>21,613</a:t>
                      </a:r>
                      <a:endParaRPr lang="zh-TW" altLang="zh-TW" sz="2000" kern="100" dirty="0">
                        <a:solidFill>
                          <a:schemeClr val="dk1"/>
                        </a:solidFill>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0" dirty="0" smtClean="0">
                          <a:effectLst/>
                          <a:latin typeface="微軟正黑體" panose="020B0604030504040204" pitchFamily="34" charset="-120"/>
                          <a:ea typeface="微軟正黑體" panose="020B0604030504040204" pitchFamily="34" charset="-120"/>
                          <a:cs typeface="+mn-cs"/>
                        </a:rPr>
                        <a:t>1,788</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828</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1,190</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1,560</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2,210</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extLst>
                  <a:ext uri="{0D108BD9-81ED-4DB2-BD59-A6C34878D82A}">
                    <a16:rowId xmlns:a16="http://schemas.microsoft.com/office/drawing/2014/main" xmlns="" val="10004"/>
                  </a:ext>
                </a:extLst>
              </a:tr>
              <a:tr h="513070">
                <a:tc>
                  <a:txBody>
                    <a:bodyPr/>
                    <a:lstStyle/>
                    <a:p>
                      <a:pPr algn="ctr"/>
                      <a:r>
                        <a:rPr lang="en-US" altLang="zh-TW" sz="2000" dirty="0" smtClean="0">
                          <a:latin typeface="微軟正黑體" panose="020B0604030504040204" pitchFamily="34" charset="-120"/>
                          <a:ea typeface="微軟正黑體" panose="020B0604030504040204" pitchFamily="34" charset="-120"/>
                        </a:rPr>
                        <a:t>Sqft_living15</a:t>
                      </a:r>
                      <a:endParaRPr lang="zh-TW" altLang="en-US" sz="2000" dirty="0">
                        <a:latin typeface="微軟正黑體" panose="020B0604030504040204" pitchFamily="34" charset="-120"/>
                        <a:ea typeface="微軟正黑體" panose="020B0604030504040204" pitchFamily="34" charset="-120"/>
                      </a:endParaRPr>
                    </a:p>
                  </a:txBody>
                  <a:tcPr marL="23704" marR="23704" marT="0" marB="0" anchor="ctr"/>
                </a:tc>
                <a:tc>
                  <a:txBody>
                    <a:bodyPr/>
                    <a:lstStyle/>
                    <a:p>
                      <a:pPr algn="r">
                        <a:spcAft>
                          <a:spcPts val="0"/>
                        </a:spcAft>
                      </a:pPr>
                      <a:r>
                        <a:rPr lang="en-US" altLang="zh-TW" sz="2000" kern="100" dirty="0" smtClean="0">
                          <a:solidFill>
                            <a:schemeClr val="dk1"/>
                          </a:solidFill>
                          <a:effectLst/>
                          <a:latin typeface="微軟正黑體" panose="020B0604030504040204" pitchFamily="34" charset="-120"/>
                          <a:ea typeface="微軟正黑體" panose="020B0604030504040204" pitchFamily="34" charset="-120"/>
                          <a:cs typeface="Times New Roman"/>
                        </a:rPr>
                        <a:t>21,613</a:t>
                      </a:r>
                      <a:endParaRPr lang="zh-TW" altLang="zh-TW" sz="2000" kern="100" dirty="0">
                        <a:solidFill>
                          <a:schemeClr val="dk1"/>
                        </a:solidFill>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0" dirty="0" smtClean="0">
                          <a:effectLst/>
                          <a:latin typeface="微軟正黑體" panose="020B0604030504040204" pitchFamily="34" charset="-120"/>
                          <a:ea typeface="微軟正黑體" panose="020B0604030504040204" pitchFamily="34" charset="-120"/>
                          <a:cs typeface="+mn-cs"/>
                        </a:rPr>
                        <a:t>1,986</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0" dirty="0" smtClean="0">
                          <a:effectLst/>
                          <a:latin typeface="微軟正黑體" panose="020B0604030504040204" pitchFamily="34" charset="-120"/>
                          <a:ea typeface="微軟正黑體" panose="020B0604030504040204" pitchFamily="34" charset="-120"/>
                          <a:cs typeface="+mn-cs"/>
                        </a:rPr>
                        <a:t>685</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1,490</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1,840</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2,360</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extLst>
                  <a:ext uri="{0D108BD9-81ED-4DB2-BD59-A6C34878D82A}">
                    <a16:rowId xmlns:a16="http://schemas.microsoft.com/office/drawing/2014/main" xmlns="" val="10005"/>
                  </a:ext>
                </a:extLst>
              </a:tr>
              <a:tr h="373704">
                <a:tc>
                  <a:txBody>
                    <a:bodyPr/>
                    <a:lstStyle/>
                    <a:p>
                      <a:pPr algn="ctr"/>
                      <a:r>
                        <a:rPr lang="en-US" altLang="zh-TW" sz="2000" dirty="0" smtClean="0">
                          <a:latin typeface="微軟正黑體" panose="020B0604030504040204" pitchFamily="34" charset="-120"/>
                          <a:ea typeface="微軟正黑體" panose="020B0604030504040204" pitchFamily="34" charset="-120"/>
                        </a:rPr>
                        <a:t>Bathrooms</a:t>
                      </a:r>
                      <a:endParaRPr lang="zh-TW" altLang="en-US" sz="2000" dirty="0">
                        <a:latin typeface="微軟正黑體" panose="020B0604030504040204" pitchFamily="34" charset="-120"/>
                        <a:ea typeface="微軟正黑體" panose="020B0604030504040204" pitchFamily="34" charset="-120"/>
                      </a:endParaRPr>
                    </a:p>
                  </a:txBody>
                  <a:tcPr marL="23704" marR="23704" marT="0" marB="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2000" kern="100" dirty="0" smtClean="0">
                          <a:solidFill>
                            <a:schemeClr val="dk1"/>
                          </a:solidFill>
                          <a:effectLst/>
                          <a:latin typeface="微軟正黑體" panose="020B0604030504040204" pitchFamily="34" charset="-120"/>
                          <a:ea typeface="微軟正黑體" panose="020B0604030504040204" pitchFamily="34" charset="-120"/>
                          <a:cs typeface="Times New Roman"/>
                        </a:rPr>
                        <a:t>21,613</a:t>
                      </a:r>
                      <a:endParaRPr lang="zh-TW" altLang="zh-TW" sz="2000" kern="100" dirty="0" smtClean="0">
                        <a:solidFill>
                          <a:schemeClr val="dk1"/>
                        </a:solidFill>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2.11</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0.77</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1.75</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2.25</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tc>
                  <a:txBody>
                    <a:bodyPr/>
                    <a:lstStyle/>
                    <a:p>
                      <a:pPr algn="r">
                        <a:spcAft>
                          <a:spcPts val="0"/>
                        </a:spcAft>
                      </a:pPr>
                      <a:r>
                        <a:rPr lang="en-US" altLang="zh-TW" sz="2000" kern="100" dirty="0" smtClean="0">
                          <a:effectLst/>
                          <a:latin typeface="微軟正黑體" panose="020B0604030504040204" pitchFamily="34" charset="-120"/>
                          <a:ea typeface="微軟正黑體" panose="020B0604030504040204" pitchFamily="34" charset="-120"/>
                          <a:cs typeface="Times New Roman"/>
                        </a:rPr>
                        <a:t>2.5</a:t>
                      </a:r>
                      <a:endParaRPr lang="zh-TW" sz="2000" kern="100" dirty="0">
                        <a:effectLst/>
                        <a:latin typeface="微軟正黑體" panose="020B0604030504040204" pitchFamily="34" charset="-120"/>
                        <a:ea typeface="微軟正黑體" panose="020B0604030504040204" pitchFamily="34" charset="-120"/>
                        <a:cs typeface="Times New Roman"/>
                      </a:endParaRPr>
                    </a:p>
                  </a:txBody>
                  <a:tcPr marL="23704" marR="23704" marT="0" marB="0" anchor="ctr"/>
                </a:tc>
                <a:extLst>
                  <a:ext uri="{0D108BD9-81ED-4DB2-BD59-A6C34878D82A}">
                    <a16:rowId xmlns:a16="http://schemas.microsoft.com/office/drawing/2014/main" xmlns="" val="10006"/>
                  </a:ext>
                </a:extLst>
              </a:tr>
            </a:tbl>
          </a:graphicData>
        </a:graphic>
      </p:graphicFrame>
      <p:graphicFrame>
        <p:nvGraphicFramePr>
          <p:cNvPr id="15" name="Diagram1"/>
          <p:cNvGraphicFramePr/>
          <p:nvPr>
            <p:extLst>
              <p:ext uri="{D42A27DB-BD31-4B8C-83A1-F6EECF244321}">
                <p14:modId xmlns:p14="http://schemas.microsoft.com/office/powerpoint/2010/main" val="797499167"/>
              </p:ext>
            </p:extLst>
          </p:nvPr>
        </p:nvGraphicFramePr>
        <p:xfrm>
          <a:off x="766440" y="1197720"/>
          <a:ext cx="10944720" cy="50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向右箭號 15"/>
          <p:cNvSpPr/>
          <p:nvPr/>
        </p:nvSpPr>
        <p:spPr>
          <a:xfrm>
            <a:off x="224470" y="5883826"/>
            <a:ext cx="385010" cy="385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766440" y="5699361"/>
            <a:ext cx="9553217" cy="830997"/>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以前述相關係數前</a:t>
            </a:r>
            <a:r>
              <a:rPr lang="en-US" altLang="zh-TW" sz="2400" dirty="0" smtClean="0">
                <a:latin typeface="微軟正黑體" panose="020B0604030504040204" pitchFamily="34" charset="-120"/>
                <a:ea typeface="微軟正黑體" panose="020B0604030504040204" pitchFamily="34" charset="-120"/>
              </a:rPr>
              <a:t>5</a:t>
            </a:r>
            <a:r>
              <a:rPr lang="zh-TW" altLang="en-US" sz="2400" dirty="0" smtClean="0">
                <a:latin typeface="微軟正黑體" panose="020B0604030504040204" pitchFamily="34" charset="-120"/>
                <a:ea typeface="微軟正黑體" panose="020B0604030504040204" pitchFamily="34" charset="-120"/>
              </a:rPr>
              <a:t>名的因子，檢視敘述統計狀況，發現房價有離群且右偏狀況</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3763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b="1" spc="-1" dirty="0" smtClean="0">
                <a:solidFill>
                  <a:srgbClr val="000000"/>
                </a:solidFill>
              </a:rPr>
              <a:t>視覺化分析</a:t>
            </a:r>
            <a:r>
              <a:rPr lang="en-US" altLang="zh-TW" b="1" spc="-1" dirty="0" smtClean="0">
                <a:solidFill>
                  <a:srgbClr val="000000"/>
                </a:solidFill>
              </a:rPr>
              <a:t>_</a:t>
            </a:r>
            <a:r>
              <a:rPr lang="zh-TW" altLang="en-US" b="1" spc="-1" dirty="0" smtClean="0">
                <a:solidFill>
                  <a:srgbClr val="000000"/>
                </a:solidFill>
              </a:rPr>
              <a:t>散佈圖</a:t>
            </a:r>
            <a:endParaRPr lang="zh-TW" altLang="en-US" dirty="0"/>
          </a:p>
        </p:txBody>
      </p:sp>
      <p:pic>
        <p:nvPicPr>
          <p:cNvPr id="6" name="圖片 5"/>
          <p:cNvPicPr>
            <a:picLocks noChangeAspect="1"/>
          </p:cNvPicPr>
          <p:nvPr/>
        </p:nvPicPr>
        <p:blipFill>
          <a:blip r:embed="rId2"/>
          <a:stretch>
            <a:fillRect/>
          </a:stretch>
        </p:blipFill>
        <p:spPr>
          <a:xfrm>
            <a:off x="701298" y="1604880"/>
            <a:ext cx="9344025" cy="4333875"/>
          </a:xfrm>
          <a:prstGeom prst="rect">
            <a:avLst/>
          </a:prstGeom>
        </p:spPr>
      </p:pic>
      <p:sp>
        <p:nvSpPr>
          <p:cNvPr id="8" name="文字方塊 7"/>
          <p:cNvSpPr txBox="1"/>
          <p:nvPr/>
        </p:nvSpPr>
        <p:spPr>
          <a:xfrm>
            <a:off x="609480" y="6092792"/>
            <a:ext cx="11063964"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以</a:t>
            </a:r>
            <a:r>
              <a:rPr lang="en-US" altLang="zh-TW" sz="2400" dirty="0" smtClean="0">
                <a:latin typeface="微軟正黑體" panose="020B0604030504040204" pitchFamily="34" charset="-120"/>
                <a:ea typeface="微軟正黑體" panose="020B0604030504040204" pitchFamily="34" charset="-120"/>
              </a:rPr>
              <a:t>Price(</a:t>
            </a:r>
            <a:r>
              <a:rPr lang="zh-TW" altLang="en-US" sz="2400" dirty="0" smtClean="0">
                <a:latin typeface="微軟正黑體" panose="020B0604030504040204" pitchFamily="34" charset="-120"/>
                <a:ea typeface="微軟正黑體" panose="020B0604030504040204" pitchFamily="34" charset="-120"/>
              </a:rPr>
              <a:t>房價</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Sqft</a:t>
            </a:r>
            <a:r>
              <a:rPr lang="en-US" altLang="zh-TW" sz="2400" dirty="0" smtClean="0">
                <a:latin typeface="微軟正黑體" panose="020B0604030504040204" pitchFamily="34" charset="-120"/>
                <a:ea typeface="微軟正黑體" panose="020B0604030504040204" pitchFamily="34" charset="-120"/>
              </a:rPr>
              <a:t> Living(</a:t>
            </a:r>
            <a:r>
              <a:rPr lang="zh-TW" altLang="en-US" sz="2400" dirty="0" smtClean="0">
                <a:latin typeface="微軟正黑體" panose="020B0604030504040204" pitchFamily="34" charset="-120"/>
                <a:ea typeface="微軟正黑體" panose="020B0604030504040204" pitchFamily="34" charset="-120"/>
              </a:rPr>
              <a:t>居住的坪數</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grade(</a:t>
            </a:r>
            <a:r>
              <a:rPr lang="zh-TW" altLang="en-US" sz="2400" dirty="0" smtClean="0">
                <a:latin typeface="微軟正黑體" panose="020B0604030504040204" pitchFamily="34" charset="-120"/>
                <a:ea typeface="微軟正黑體" panose="020B0604030504040204" pitchFamily="34" charset="-120"/>
              </a:rPr>
              <a:t>房屋的整體等級</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呈現正向分佈</a:t>
            </a:r>
            <a:endParaRPr lang="zh-TW" altLang="en-US" sz="2400" dirty="0">
              <a:latin typeface="微軟正黑體" panose="020B0604030504040204" pitchFamily="34" charset="-120"/>
              <a:ea typeface="微軟正黑體" panose="020B0604030504040204" pitchFamily="34" charset="-120"/>
            </a:endParaRPr>
          </a:p>
        </p:txBody>
      </p:sp>
      <p:sp>
        <p:nvSpPr>
          <p:cNvPr id="9" name="向右箭號 8"/>
          <p:cNvSpPr/>
          <p:nvPr/>
        </p:nvSpPr>
        <p:spPr>
          <a:xfrm>
            <a:off x="224470" y="6092792"/>
            <a:ext cx="385010" cy="385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0" name="Diagram1"/>
          <p:cNvGraphicFramePr/>
          <p:nvPr>
            <p:extLst>
              <p:ext uri="{D42A27DB-BD31-4B8C-83A1-F6EECF244321}">
                <p14:modId xmlns:p14="http://schemas.microsoft.com/office/powerpoint/2010/main" val="785342127"/>
              </p:ext>
            </p:extLst>
          </p:nvPr>
        </p:nvGraphicFramePr>
        <p:xfrm>
          <a:off x="766440" y="1197720"/>
          <a:ext cx="10944720" cy="50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44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b="1" spc="-1" dirty="0" smtClean="0">
                <a:solidFill>
                  <a:srgbClr val="000000"/>
                </a:solidFill>
              </a:rPr>
              <a:t>視覺化分析</a:t>
            </a:r>
            <a:r>
              <a:rPr lang="en-US" altLang="zh-TW" b="1" spc="-1" dirty="0" smtClean="0">
                <a:solidFill>
                  <a:srgbClr val="000000"/>
                </a:solidFill>
              </a:rPr>
              <a:t>_</a:t>
            </a:r>
            <a:r>
              <a:rPr lang="zh-TW" altLang="en-US" b="1" spc="-1" dirty="0" smtClean="0">
                <a:solidFill>
                  <a:srgbClr val="000000"/>
                </a:solidFill>
              </a:rPr>
              <a:t>熱點圖</a:t>
            </a:r>
            <a:endParaRPr lang="zh-TW" altLang="en-US" dirty="0"/>
          </a:p>
        </p:txBody>
      </p:sp>
      <p:pic>
        <p:nvPicPr>
          <p:cNvPr id="4" name="圖片 3"/>
          <p:cNvPicPr>
            <a:picLocks noChangeAspect="1"/>
          </p:cNvPicPr>
          <p:nvPr/>
        </p:nvPicPr>
        <p:blipFill>
          <a:blip r:embed="rId2"/>
          <a:stretch>
            <a:fillRect/>
          </a:stretch>
        </p:blipFill>
        <p:spPr>
          <a:xfrm>
            <a:off x="5300837" y="1716527"/>
            <a:ext cx="6889576" cy="3866353"/>
          </a:xfrm>
          <a:prstGeom prst="rect">
            <a:avLst/>
          </a:prstGeom>
        </p:spPr>
      </p:pic>
      <p:pic>
        <p:nvPicPr>
          <p:cNvPr id="5" name="圖片 4"/>
          <p:cNvPicPr>
            <a:picLocks noChangeAspect="1"/>
          </p:cNvPicPr>
          <p:nvPr/>
        </p:nvPicPr>
        <p:blipFill>
          <a:blip r:embed="rId3"/>
          <a:stretch>
            <a:fillRect/>
          </a:stretch>
        </p:blipFill>
        <p:spPr>
          <a:xfrm>
            <a:off x="210944" y="1716527"/>
            <a:ext cx="4919322" cy="3797591"/>
          </a:xfrm>
          <a:prstGeom prst="rect">
            <a:avLst/>
          </a:prstGeom>
        </p:spPr>
      </p:pic>
      <p:sp>
        <p:nvSpPr>
          <p:cNvPr id="11" name="文字方塊 10"/>
          <p:cNvSpPr txBox="1"/>
          <p:nvPr/>
        </p:nvSpPr>
        <p:spPr>
          <a:xfrm>
            <a:off x="308009" y="5694527"/>
            <a:ext cx="3185963" cy="369332"/>
          </a:xfrm>
          <a:prstGeom prst="rect">
            <a:avLst/>
          </a:prstGeom>
          <a:noFill/>
        </p:spPr>
        <p:txBody>
          <a:bodyPr wrap="square" rtlCol="0">
            <a:spAutoFit/>
          </a:bodyPr>
          <a:lstStyle/>
          <a:p>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實際的</a:t>
            </a:r>
            <a:r>
              <a:rPr lang="en-US" altLang="zh-TW" dirty="0" smtClean="0">
                <a:latin typeface="微軟正黑體" panose="020B0604030504040204" pitchFamily="34" charset="-120"/>
                <a:ea typeface="微軟正黑體" panose="020B0604030504040204" pitchFamily="34" charset="-120"/>
              </a:rPr>
              <a:t>google map</a:t>
            </a:r>
            <a:endParaRPr lang="zh-TW" altLang="en-US" dirty="0"/>
          </a:p>
        </p:txBody>
      </p:sp>
      <p:sp>
        <p:nvSpPr>
          <p:cNvPr id="12" name="文字方塊 11"/>
          <p:cNvSpPr txBox="1"/>
          <p:nvPr/>
        </p:nvSpPr>
        <p:spPr>
          <a:xfrm>
            <a:off x="5407794" y="5694527"/>
            <a:ext cx="3185963" cy="369332"/>
          </a:xfrm>
          <a:prstGeom prst="rect">
            <a:avLst/>
          </a:prstGeom>
          <a:noFill/>
        </p:spPr>
        <p:txBody>
          <a:bodyPr wrap="square" rtlCol="0">
            <a:spAutoFit/>
          </a:bodyPr>
          <a:lstStyle/>
          <a:p>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實際的</a:t>
            </a:r>
            <a:r>
              <a:rPr lang="en-US" altLang="zh-TW" dirty="0" smtClean="0">
                <a:latin typeface="微軟正黑體" panose="020B0604030504040204" pitchFamily="34" charset="-120"/>
                <a:ea typeface="微軟正黑體" panose="020B0604030504040204" pitchFamily="34" charset="-120"/>
              </a:rPr>
              <a:t>google map</a:t>
            </a:r>
            <a:endParaRPr lang="zh-TW" altLang="en-US" dirty="0"/>
          </a:p>
        </p:txBody>
      </p:sp>
      <p:sp>
        <p:nvSpPr>
          <p:cNvPr id="13" name="文字方塊 12"/>
          <p:cNvSpPr txBox="1"/>
          <p:nvPr/>
        </p:nvSpPr>
        <p:spPr>
          <a:xfrm>
            <a:off x="404261" y="6285297"/>
            <a:ext cx="9480884" cy="574291"/>
          </a:xfrm>
          <a:prstGeom prst="rect">
            <a:avLst/>
          </a:prstGeom>
          <a:noFill/>
        </p:spPr>
        <p:txBody>
          <a:bodyPr wrap="square" rtlCol="0">
            <a:spAutoFit/>
          </a:bodyPr>
          <a:lstStyle/>
          <a:p>
            <a:endParaRPr lang="zh-TW" altLang="en-US" dirty="0"/>
          </a:p>
        </p:txBody>
      </p:sp>
      <p:sp>
        <p:nvSpPr>
          <p:cNvPr id="14" name="向右箭號 13"/>
          <p:cNvSpPr/>
          <p:nvPr/>
        </p:nvSpPr>
        <p:spPr>
          <a:xfrm>
            <a:off x="308009" y="6216535"/>
            <a:ext cx="385010" cy="385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89271" y="6244268"/>
            <a:ext cx="8200350"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代表地理位置</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特定區域</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對於房價有相當程度的影響</a:t>
            </a:r>
            <a:endParaRPr lang="zh-TW" altLang="en-US" sz="2400" dirty="0">
              <a:latin typeface="微軟正黑體" panose="020B0604030504040204" pitchFamily="34" charset="-120"/>
              <a:ea typeface="微軟正黑體" panose="020B0604030504040204" pitchFamily="34" charset="-120"/>
            </a:endParaRPr>
          </a:p>
        </p:txBody>
      </p:sp>
      <p:graphicFrame>
        <p:nvGraphicFramePr>
          <p:cNvPr id="16" name="Diagram1"/>
          <p:cNvGraphicFramePr/>
          <p:nvPr>
            <p:extLst>
              <p:ext uri="{D42A27DB-BD31-4B8C-83A1-F6EECF244321}">
                <p14:modId xmlns:p14="http://schemas.microsoft.com/office/powerpoint/2010/main" val="3640748532"/>
              </p:ext>
            </p:extLst>
          </p:nvPr>
        </p:nvGraphicFramePr>
        <p:xfrm>
          <a:off x="766440" y="1197720"/>
          <a:ext cx="10944720" cy="503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801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48555</TotalTime>
  <Words>1190</Words>
  <Application>Microsoft Office PowerPoint</Application>
  <PresentationFormat>自訂</PresentationFormat>
  <Paragraphs>239</Paragraphs>
  <Slides>14</Slides>
  <Notes>1</Notes>
  <HiddenSlides>0</HiddenSlides>
  <MMClips>0</MMClips>
  <ScaleCrop>false</ScaleCrop>
  <HeadingPairs>
    <vt:vector size="6" baseType="variant">
      <vt:variant>
        <vt:lpstr>使用字型</vt:lpstr>
      </vt:variant>
      <vt:variant>
        <vt:i4>11</vt:i4>
      </vt:variant>
      <vt:variant>
        <vt:lpstr>佈景主題</vt:lpstr>
      </vt:variant>
      <vt:variant>
        <vt:i4>3</vt:i4>
      </vt:variant>
      <vt:variant>
        <vt:lpstr>投影片標題</vt:lpstr>
      </vt:variant>
      <vt:variant>
        <vt:i4>14</vt:i4>
      </vt:variant>
    </vt:vector>
  </HeadingPairs>
  <TitlesOfParts>
    <vt:vector size="28" baseType="lpstr">
      <vt:lpstr>DejaVu Sans</vt:lpstr>
      <vt:lpstr>Times New Roman Uni</vt:lpstr>
      <vt:lpstr>微軟正黑體</vt:lpstr>
      <vt:lpstr>新細明體</vt:lpstr>
      <vt:lpstr>Arial</vt:lpstr>
      <vt:lpstr>Calibri</vt:lpstr>
      <vt:lpstr>Symbol</vt:lpstr>
      <vt:lpstr>Times New Roman</vt:lpstr>
      <vt:lpstr>Tw Cen MT</vt:lpstr>
      <vt:lpstr>Wingdings</vt:lpstr>
      <vt:lpstr>Wingdings 2</vt:lpstr>
      <vt:lpstr>Office Theme</vt:lpstr>
      <vt:lpstr>Office Theme</vt:lpstr>
      <vt:lpstr>Office Theme</vt:lpstr>
      <vt:lpstr>PowerPoint 簡報</vt:lpstr>
      <vt:lpstr>PowerPoint 簡報</vt:lpstr>
      <vt:lpstr>PowerPoint 簡報</vt:lpstr>
      <vt:lpstr>PowerPoint 簡報</vt:lpstr>
      <vt:lpstr>資料說明</vt:lpstr>
      <vt:lpstr>各變數相關係數</vt:lpstr>
      <vt:lpstr>各變數敘述統計</vt:lpstr>
      <vt:lpstr>視覺化分析_散佈圖</vt:lpstr>
      <vt:lpstr>視覺化分析_熱點圖</vt:lpstr>
      <vt:lpstr>PowerPoint 簡報</vt:lpstr>
      <vt:lpstr>模型建置：比較各模型表現</vt:lpstr>
      <vt:lpstr>LightGBM概念解釋</vt:lpstr>
      <vt:lpstr>模型建置：調校參數</vt:lpstr>
      <vt:lpstr>LightGBM特徵重要性排序</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我國金控經營績效與風險之研究 －以子公司組合與市佔率為例</dc:title>
  <dc:subject/>
  <dc:creator>Owen</dc:creator>
  <dc:description/>
  <cp:lastModifiedBy>Owen</cp:lastModifiedBy>
  <cp:revision>519</cp:revision>
  <dcterms:created xsi:type="dcterms:W3CDTF">2017-07-02T02:51:34Z</dcterms:created>
  <dcterms:modified xsi:type="dcterms:W3CDTF">2020-11-01T02:26:17Z</dcterms:modified>
  <dc:language>zh-TW</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自訂</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